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79" r:id="rId2"/>
    <p:sldId id="276" r:id="rId3"/>
    <p:sldId id="277" r:id="rId4"/>
    <p:sldId id="285" r:id="rId5"/>
    <p:sldId id="281" r:id="rId6"/>
    <p:sldId id="283" r:id="rId7"/>
    <p:sldId id="286" r:id="rId8"/>
    <p:sldId id="287" r:id="rId9"/>
    <p:sldId id="284" r:id="rId10"/>
    <p:sldId id="288" r:id="rId11"/>
    <p:sldId id="289" r:id="rId12"/>
    <p:sldId id="290" r:id="rId13"/>
    <p:sldId id="294" r:id="rId14"/>
    <p:sldId id="323" r:id="rId15"/>
    <p:sldId id="324" r:id="rId16"/>
    <p:sldId id="325" r:id="rId17"/>
    <p:sldId id="319" r:id="rId18"/>
    <p:sldId id="273" r:id="rId19"/>
    <p:sldId id="304" r:id="rId20"/>
    <p:sldId id="306" r:id="rId21"/>
    <p:sldId id="305" r:id="rId22"/>
    <p:sldId id="291" r:id="rId23"/>
    <p:sldId id="326" r:id="rId24"/>
    <p:sldId id="307" r:id="rId25"/>
    <p:sldId id="327" r:id="rId26"/>
    <p:sldId id="315" r:id="rId27"/>
    <p:sldId id="292" r:id="rId28"/>
    <p:sldId id="313" r:id="rId29"/>
    <p:sldId id="314" r:id="rId30"/>
    <p:sldId id="302" r:id="rId31"/>
    <p:sldId id="317" r:id="rId32"/>
    <p:sldId id="316" r:id="rId33"/>
    <p:sldId id="318" r:id="rId34"/>
    <p:sldId id="303" r:id="rId35"/>
    <p:sldId id="258" r:id="rId36"/>
    <p:sldId id="260" r:id="rId37"/>
    <p:sldId id="261" r:id="rId38"/>
    <p:sldId id="268" r:id="rId39"/>
    <p:sldId id="298" r:id="rId40"/>
    <p:sldId id="297" r:id="rId41"/>
    <p:sldId id="267" r:id="rId42"/>
    <p:sldId id="265" r:id="rId43"/>
    <p:sldId id="266" r:id="rId44"/>
    <p:sldId id="269" r:id="rId45"/>
    <p:sldId id="270" r:id="rId46"/>
    <p:sldId id="271" r:id="rId47"/>
    <p:sldId id="272" r:id="rId48"/>
    <p:sldId id="299" r:id="rId49"/>
    <p:sldId id="328" r:id="rId50"/>
    <p:sldId id="308" r:id="rId51"/>
    <p:sldId id="301" r:id="rId52"/>
    <p:sldId id="300" r:id="rId53"/>
    <p:sldId id="295" r:id="rId54"/>
    <p:sldId id="256" r:id="rId55"/>
    <p:sldId id="257" r:id="rId56"/>
    <p:sldId id="293" r:id="rId57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Гифки" id="{81ABE9DA-D89D-445E-A7E2-9CF82CA01A14}">
          <p14:sldIdLst>
            <p14:sldId id="279"/>
            <p14:sldId id="276"/>
            <p14:sldId id="277"/>
            <p14:sldId id="285"/>
            <p14:sldId id="281"/>
            <p14:sldId id="283"/>
            <p14:sldId id="286"/>
            <p14:sldId id="287"/>
            <p14:sldId id="284"/>
            <p14:sldId id="288"/>
            <p14:sldId id="289"/>
            <p14:sldId id="290"/>
            <p14:sldId id="294"/>
            <p14:sldId id="323"/>
          </p14:sldIdLst>
        </p14:section>
        <p14:section name="Схемки" id="{20AE083F-34E4-4EC4-9E15-91260F23FB22}">
          <p14:sldIdLst>
            <p14:sldId id="324"/>
            <p14:sldId id="325"/>
            <p14:sldId id="319"/>
            <p14:sldId id="273"/>
            <p14:sldId id="304"/>
            <p14:sldId id="306"/>
            <p14:sldId id="305"/>
            <p14:sldId id="291"/>
            <p14:sldId id="326"/>
            <p14:sldId id="307"/>
            <p14:sldId id="327"/>
            <p14:sldId id="315"/>
            <p14:sldId id="292"/>
            <p14:sldId id="313"/>
            <p14:sldId id="314"/>
            <p14:sldId id="302"/>
            <p14:sldId id="317"/>
            <p14:sldId id="316"/>
            <p14:sldId id="318"/>
            <p14:sldId id="303"/>
            <p14:sldId id="258"/>
            <p14:sldId id="260"/>
            <p14:sldId id="261"/>
            <p14:sldId id="268"/>
            <p14:sldId id="298"/>
            <p14:sldId id="297"/>
            <p14:sldId id="267"/>
            <p14:sldId id="265"/>
            <p14:sldId id="266"/>
            <p14:sldId id="269"/>
            <p14:sldId id="270"/>
            <p14:sldId id="271"/>
            <p14:sldId id="272"/>
          </p14:sldIdLst>
        </p14:section>
        <p14:section name="Литература" id="{5FFBECD8-AC60-439F-8C9E-F01220430AA9}">
          <p14:sldIdLst>
            <p14:sldId id="299"/>
            <p14:sldId id="328"/>
            <p14:sldId id="308"/>
            <p14:sldId id="301"/>
            <p14:sldId id="300"/>
            <p14:sldId id="295"/>
            <p14:sldId id="256"/>
            <p14:sldId id="257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E3EBDF"/>
    <a:srgbClr val="E0E6EC"/>
    <a:srgbClr val="59A2CD"/>
    <a:srgbClr val="EAE2E2"/>
    <a:srgbClr val="D8CACA"/>
    <a:srgbClr val="DD5959"/>
    <a:srgbClr val="4472C4"/>
    <a:srgbClr val="2E719A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91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1:11:47.061"/>
    </inkml:context>
    <inkml:brush xml:id="br0">
      <inkml:brushProperty name="width" value="0.05" units="cm"/>
      <inkml:brushProperty name="height" value="0.05" units="cm"/>
      <inkml:brushProperty name="color" value="#DE3636"/>
    </inkml:brush>
  </inkml:definitions>
  <inkml:trace contextRef="#ctx0" brushRef="#br0">0 1 24575,'1'7'0,"-1"-1"0,1 1 0,0 0 0,1-1 0,0 1 0,0-1 0,0 1 0,6 9 0,31 48 0,-8-17 0,40 61 0,-34-54 0,-23-37 0,1 0 0,1-2 0,0 0 0,1 0 0,0-2 0,1 0 0,29 15 0,-6-2 0,-11-5 0,1-2 0,1-1 0,1-1 0,0-2 0,66 20 0,-47-24 0,-31-8 0,-18-4 0,-8-2 0,-26-12 0,1-1 0,0-2 0,2-1 0,-30-26 0,46 32 0,12 13 0,0 0 0,0-1 0,0 1 0,0 0 0,0 0 0,0 0 0,0 0 0,0 0 0,0-1 0,0 1 0,0 0 0,0 0 0,0 0 0,0 0 0,0 0 0,0 0 0,0-1 0,1 1 0,-1 0 0,0 0 0,0 0 0,0 0 0,0 0 0,0 0 0,0 0 0,0-1 0,1 1 0,-1 0 0,0 0 0,0 0 0,0 0 0,0 0 0,0 0 0,1 0 0,-1 0 0,0 0 0,0 0 0,0 0 0,0 0 0,0 0 0,1 0 0,-1 0 0,0 0 0,0 0 0,0 0 0,0 0 0,0 0 0,1 0 0,-1 0 0,2 1 0,1-1 0,-1 1 0,0 0 0,1 0 0,-1 0 0,0 0 0,0 0 0,1 0 0,-1 1 0,0-1 0,3 4 0,8 6 0,0 0 0,1-1 0,26 14 0,20 15 0,-55-35 0,14 14 0,-22-11 0,-16-2 0,-41-4 0,46-1 0,0 0 0,0 1 0,-1 0 0,-21 5 0,-71 19 0,192-27 0,-44-7 0,-1-1 0,40-15 0,-62 17-1365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1F2B-FA8E-4730-BE6F-77D548F4ED69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08D7F-89E5-411A-9496-25E206400E4A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18792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08D7F-89E5-411A-9496-25E206400E4A}" type="slidenum">
              <a:rPr lang="ru-BY" smtClean="0"/>
              <a:t>54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51026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C4AA-7FD1-4128-AA64-0A536BF6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FE3103-8A3C-404E-BA86-7161694D7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002630-012B-4631-B02F-BDEBCEBD2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99061E-F26B-429B-B5F7-ECF9789D0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13BF05-FADC-4EA4-8B57-41BAEED9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59186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BA18E-B587-435E-BC71-72E939C9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3F28A5-4E91-4A21-BF04-2F1FA074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D99F64-49CA-49C5-8910-B02028AE6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8012AB-30A0-4474-90C2-F240B187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DDE9C9-EB63-4265-BE09-3C23626E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30522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EAD4C2C-3281-40F2-8B19-39EB93385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5732AA-EA4F-4255-A261-4D173BD4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CD3D0B-7C93-4481-8701-625D12E5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3B74BE-674B-4A67-A9B3-E9668A40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4DC51B-E823-4797-B422-2CCF1CD1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29686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9C11E-29CD-44C3-9B0D-F25674CE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74875-AF99-4035-AD21-F7A2150D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FC307F-B5C1-4D3B-A56D-DF69DD28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BC2E0C-94D5-4AFA-8AF4-D12DFAFC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39F33E-461E-4616-A763-BA2E6700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2895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37956-0452-4CD6-9C6D-589921F9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504FED-DE6D-438A-967F-F5AF09E7F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40B9C1-582B-48AA-9937-C9599746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C60CF6-0CFF-4AB9-B167-6726D268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02C8F8-1FE7-4993-A47A-C97D15F1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4098680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023667-A141-4F7D-B6CF-94CEEBE3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E224E4-DBF3-43C5-817E-8C4D1DBC2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F89170-3970-4D73-816E-76DDC5189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F95B97-3D83-48E1-9060-4A8A5ACC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B114A0-067E-4D7A-9A61-3A9FEECE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950FFF-9FDA-4678-83C6-54F43B6D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50266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A7A57-1F4D-4015-8F46-C91666D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A05E8-E71F-41F6-B6D9-EAC5D8C5B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D58977-AFD2-42B5-B489-DA53EFB32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4B2DCA-A9AE-4CC5-9227-83AB577DD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B4B8D6-DD4F-4C74-966E-35986792F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415242A-51CB-46C4-A705-FEA70B7FA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32CB21-DC21-486B-BDF8-9B604EC1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8EADF8-98F3-4E2D-8E82-B1AB2FFC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3943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D9FDD-B0FD-463F-945C-C31E017B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19839A-20C3-4FC2-875F-A900A0DC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80C7557-A66A-494A-AA33-DC01C46A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2340DA-E0D7-49A5-AD28-F7B49902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56696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DB3343-0922-4755-9545-89CA525F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C99AC4-BD80-4139-9255-E35692D7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CDB6C7-56B6-46B4-ACD4-64B40341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402049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9DB9C-1B06-42CB-9D12-448AD767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783747-C1DF-47C9-93D4-06ED7F0F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6FFFC2-0329-4AEA-8E73-4F0DD9618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BB321B-B0A8-4DB8-B5C8-96E33DEC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600AA8-326F-4F28-845E-807F57F4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91721-BA41-4D05-A9C3-D3987EA9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89783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27C3B-27A3-4357-9876-EB5FB52D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7E3B12C-36CA-4393-AA69-F08EBC673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567274-F6AD-46B1-B50E-AAFD2C566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4BD40A-9485-4AA3-8D80-63FB7486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0CD9FA-A793-45E5-B0E6-6B2D550F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45CD57-0C87-4BB3-B289-6B1C9024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23978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C4D8F-5D23-4739-9240-BA812DB6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C23D18-6E90-455F-B907-537176698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82B8E6-3A4E-4B59-A5BB-790BD878D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B043B-950B-40BC-B322-1898AD894A7D}" type="datetimeFigureOut">
              <a:rPr lang="ru-BY" smtClean="0"/>
              <a:t>31.10.2022</a:t>
            </a:fld>
            <a:endParaRPr lang="ru-BY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0802B2-0CA5-477C-8961-DC51C658A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C7903C-4F26-4FF3-A961-F6D4BFC77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D29E5-DB23-405A-A794-DB08323E4E98}" type="slidenum">
              <a:rPr lang="ru-BY" smtClean="0"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74642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1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F5B8638B-4F1D-44DF-AC7E-C7C89A563B7A}"/>
              </a:ext>
            </a:extLst>
          </p:cNvPr>
          <p:cNvGrpSpPr/>
          <p:nvPr/>
        </p:nvGrpSpPr>
        <p:grpSpPr>
          <a:xfrm>
            <a:off x="4975740" y="365829"/>
            <a:ext cx="950280" cy="958812"/>
            <a:chOff x="4975740" y="365829"/>
            <a:chExt cx="950280" cy="958812"/>
          </a:xfrm>
          <a:noFill/>
        </p:grpSpPr>
        <p:sp>
          <p:nvSpPr>
            <p:cNvPr id="149" name="Прямоугольник 148">
              <a:extLst>
                <a:ext uri="{FF2B5EF4-FFF2-40B4-BE49-F238E27FC236}">
                  <a16:creationId xmlns:a16="http://schemas.microsoft.com/office/drawing/2014/main" id="{1BE8BF37-3692-4F24-8805-90768D63F76A}"/>
                </a:ext>
              </a:extLst>
            </p:cNvPr>
            <p:cNvSpPr/>
            <p:nvPr/>
          </p:nvSpPr>
          <p:spPr>
            <a:xfrm>
              <a:off x="5165796" y="53528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50" name="Прямоугольник 149">
              <a:extLst>
                <a:ext uri="{FF2B5EF4-FFF2-40B4-BE49-F238E27FC236}">
                  <a16:creationId xmlns:a16="http://schemas.microsoft.com/office/drawing/2014/main" id="{E378B8D6-97C6-4A27-9C5D-6DCC565579B8}"/>
                </a:ext>
              </a:extLst>
            </p:cNvPr>
            <p:cNvSpPr/>
            <p:nvPr/>
          </p:nvSpPr>
          <p:spPr>
            <a:xfrm>
              <a:off x="5355852" y="53528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51" name="Прямоугольник 150">
              <a:extLst>
                <a:ext uri="{FF2B5EF4-FFF2-40B4-BE49-F238E27FC236}">
                  <a16:creationId xmlns:a16="http://schemas.microsoft.com/office/drawing/2014/main" id="{4C02D396-A126-4412-BD25-D50CC0147950}"/>
                </a:ext>
              </a:extLst>
            </p:cNvPr>
            <p:cNvSpPr/>
            <p:nvPr/>
          </p:nvSpPr>
          <p:spPr>
            <a:xfrm>
              <a:off x="5545908" y="53528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52" name="Прямоугольник 151">
              <a:extLst>
                <a:ext uri="{FF2B5EF4-FFF2-40B4-BE49-F238E27FC236}">
                  <a16:creationId xmlns:a16="http://schemas.microsoft.com/office/drawing/2014/main" id="{8595F5C2-536D-468F-BD52-8A08D9994CCB}"/>
                </a:ext>
              </a:extLst>
            </p:cNvPr>
            <p:cNvSpPr/>
            <p:nvPr/>
          </p:nvSpPr>
          <p:spPr>
            <a:xfrm>
              <a:off x="4975740" y="64577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53" name="Прямоугольник 152">
              <a:extLst>
                <a:ext uri="{FF2B5EF4-FFF2-40B4-BE49-F238E27FC236}">
                  <a16:creationId xmlns:a16="http://schemas.microsoft.com/office/drawing/2014/main" id="{D13B7B45-1B02-4CB4-AD98-270FEE674B1C}"/>
                </a:ext>
              </a:extLst>
            </p:cNvPr>
            <p:cNvSpPr/>
            <p:nvPr/>
          </p:nvSpPr>
          <p:spPr>
            <a:xfrm>
              <a:off x="5355852" y="7966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54" name="Прямоугольник 153">
              <a:extLst>
                <a:ext uri="{FF2B5EF4-FFF2-40B4-BE49-F238E27FC236}">
                  <a16:creationId xmlns:a16="http://schemas.microsoft.com/office/drawing/2014/main" id="{C80424C0-5EC9-49CC-B175-D0F5B0AA503F}"/>
                </a:ext>
              </a:extLst>
            </p:cNvPr>
            <p:cNvSpPr/>
            <p:nvPr/>
          </p:nvSpPr>
          <p:spPr>
            <a:xfrm>
              <a:off x="5545908" y="7966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55" name="Прямоугольник 154">
              <a:extLst>
                <a:ext uri="{FF2B5EF4-FFF2-40B4-BE49-F238E27FC236}">
                  <a16:creationId xmlns:a16="http://schemas.microsoft.com/office/drawing/2014/main" id="{50B77CF3-ED97-4A6B-A6BA-2DB13A159AA6}"/>
                </a:ext>
              </a:extLst>
            </p:cNvPr>
            <p:cNvSpPr/>
            <p:nvPr/>
          </p:nvSpPr>
          <p:spPr>
            <a:xfrm>
              <a:off x="5165796" y="10633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56" name="Прямоугольник 155">
              <a:extLst>
                <a:ext uri="{FF2B5EF4-FFF2-40B4-BE49-F238E27FC236}">
                  <a16:creationId xmlns:a16="http://schemas.microsoft.com/office/drawing/2014/main" id="{06FBDBC8-789C-4ADB-A554-C99C7E56D194}"/>
                </a:ext>
              </a:extLst>
            </p:cNvPr>
            <p:cNvSpPr/>
            <p:nvPr/>
          </p:nvSpPr>
          <p:spPr>
            <a:xfrm>
              <a:off x="5355852" y="10633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57" name="Прямоугольник 156">
              <a:extLst>
                <a:ext uri="{FF2B5EF4-FFF2-40B4-BE49-F238E27FC236}">
                  <a16:creationId xmlns:a16="http://schemas.microsoft.com/office/drawing/2014/main" id="{53F6AF8D-205E-427C-A970-DE2C18F7C276}"/>
                </a:ext>
              </a:extLst>
            </p:cNvPr>
            <p:cNvSpPr/>
            <p:nvPr/>
          </p:nvSpPr>
          <p:spPr>
            <a:xfrm>
              <a:off x="5545908" y="106331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58" name="Прямоугольник 157">
              <a:extLst>
                <a:ext uri="{FF2B5EF4-FFF2-40B4-BE49-F238E27FC236}">
                  <a16:creationId xmlns:a16="http://schemas.microsoft.com/office/drawing/2014/main" id="{392B2803-2A12-4DBE-A2B1-92FF77D0423E}"/>
                </a:ext>
              </a:extLst>
            </p:cNvPr>
            <p:cNvSpPr/>
            <p:nvPr/>
          </p:nvSpPr>
          <p:spPr>
            <a:xfrm>
              <a:off x="5165796" y="7878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60" name="Прямоугольник 159">
              <a:extLst>
                <a:ext uri="{FF2B5EF4-FFF2-40B4-BE49-F238E27FC236}">
                  <a16:creationId xmlns:a16="http://schemas.microsoft.com/office/drawing/2014/main" id="{1299D2FB-6C2F-4AA7-8517-35053529F787}"/>
                </a:ext>
              </a:extLst>
            </p:cNvPr>
            <p:cNvSpPr/>
            <p:nvPr/>
          </p:nvSpPr>
          <p:spPr>
            <a:xfrm>
              <a:off x="5165796" y="36583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61" name="Прямоугольник 160">
              <a:extLst>
                <a:ext uri="{FF2B5EF4-FFF2-40B4-BE49-F238E27FC236}">
                  <a16:creationId xmlns:a16="http://schemas.microsoft.com/office/drawing/2014/main" id="{EA014E16-207C-4F49-A37F-129FADD8F0C1}"/>
                </a:ext>
              </a:extLst>
            </p:cNvPr>
            <p:cNvSpPr/>
            <p:nvPr/>
          </p:nvSpPr>
          <p:spPr>
            <a:xfrm>
              <a:off x="5355852" y="36583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-1</a:t>
              </a:r>
            </a:p>
          </p:txBody>
        </p:sp>
        <p:sp>
          <p:nvSpPr>
            <p:cNvPr id="162" name="Прямоугольник 161">
              <a:extLst>
                <a:ext uri="{FF2B5EF4-FFF2-40B4-BE49-F238E27FC236}">
                  <a16:creationId xmlns:a16="http://schemas.microsoft.com/office/drawing/2014/main" id="{99A0A789-25CE-4C23-8A93-A214A72A521F}"/>
                </a:ext>
              </a:extLst>
            </p:cNvPr>
            <p:cNvSpPr/>
            <p:nvPr/>
          </p:nvSpPr>
          <p:spPr>
            <a:xfrm>
              <a:off x="5545908" y="36582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65" name="Прямоугольник 164">
              <a:extLst>
                <a:ext uri="{FF2B5EF4-FFF2-40B4-BE49-F238E27FC236}">
                  <a16:creationId xmlns:a16="http://schemas.microsoft.com/office/drawing/2014/main" id="{0BD4BB87-CA1C-4DE8-BB0F-C40FD5636BC2}"/>
                </a:ext>
              </a:extLst>
            </p:cNvPr>
            <p:cNvSpPr/>
            <p:nvPr/>
          </p:nvSpPr>
          <p:spPr>
            <a:xfrm>
              <a:off x="5735964" y="53528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66" name="Прямоугольник 165">
              <a:extLst>
                <a:ext uri="{FF2B5EF4-FFF2-40B4-BE49-F238E27FC236}">
                  <a16:creationId xmlns:a16="http://schemas.microsoft.com/office/drawing/2014/main" id="{72AB2366-C0FF-4C22-9210-8D3D1D24DF3E}"/>
                </a:ext>
              </a:extLst>
            </p:cNvPr>
            <p:cNvSpPr/>
            <p:nvPr/>
          </p:nvSpPr>
          <p:spPr>
            <a:xfrm>
              <a:off x="5735964" y="7966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0FB2390E-8907-45B8-995F-730C17FFB2CE}"/>
                </a:ext>
              </a:extLst>
            </p:cNvPr>
            <p:cNvSpPr/>
            <p:nvPr/>
          </p:nvSpPr>
          <p:spPr>
            <a:xfrm>
              <a:off x="5735964" y="106331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DA5B81A7-8918-49DB-AEB4-01B2A11FB065}"/>
                </a:ext>
              </a:extLst>
            </p:cNvPr>
            <p:cNvSpPr/>
            <p:nvPr/>
          </p:nvSpPr>
          <p:spPr>
            <a:xfrm>
              <a:off x="5735964" y="36582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159" name="Прямая соединительная линия 158">
              <a:extLst>
                <a:ext uri="{FF2B5EF4-FFF2-40B4-BE49-F238E27FC236}">
                  <a16:creationId xmlns:a16="http://schemas.microsoft.com/office/drawing/2014/main" id="{9338DBB9-E162-479D-BF0A-90CDCF493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5796" y="1057941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00BA558B-E56F-46E7-BBA5-9DAB7DC81890}"/>
              </a:ext>
            </a:extLst>
          </p:cNvPr>
          <p:cNvGrpSpPr/>
          <p:nvPr/>
        </p:nvGrpSpPr>
        <p:grpSpPr>
          <a:xfrm>
            <a:off x="2641365" y="357855"/>
            <a:ext cx="950280" cy="958812"/>
            <a:chOff x="2641365" y="357855"/>
            <a:chExt cx="950280" cy="958812"/>
          </a:xfrm>
          <a:noFill/>
        </p:grpSpPr>
        <p:sp>
          <p:nvSpPr>
            <p:cNvPr id="169" name="Прямоугольник 168">
              <a:extLst>
                <a:ext uri="{FF2B5EF4-FFF2-40B4-BE49-F238E27FC236}">
                  <a16:creationId xmlns:a16="http://schemas.microsoft.com/office/drawing/2014/main" id="{57B02B1E-EC3A-4F64-8E76-C0D3DC538FDB}"/>
                </a:ext>
              </a:extLst>
            </p:cNvPr>
            <p:cNvSpPr/>
            <p:nvPr/>
          </p:nvSpPr>
          <p:spPr>
            <a:xfrm>
              <a:off x="2831421" y="5273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70" name="Прямоугольник 169">
              <a:extLst>
                <a:ext uri="{FF2B5EF4-FFF2-40B4-BE49-F238E27FC236}">
                  <a16:creationId xmlns:a16="http://schemas.microsoft.com/office/drawing/2014/main" id="{02139C2B-097B-4EC0-B166-BEC98DF0909C}"/>
                </a:ext>
              </a:extLst>
            </p:cNvPr>
            <p:cNvSpPr/>
            <p:nvPr/>
          </p:nvSpPr>
          <p:spPr>
            <a:xfrm>
              <a:off x="3021477" y="5273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71" name="Прямоугольник 170">
              <a:extLst>
                <a:ext uri="{FF2B5EF4-FFF2-40B4-BE49-F238E27FC236}">
                  <a16:creationId xmlns:a16="http://schemas.microsoft.com/office/drawing/2014/main" id="{509F3C80-6D3E-417E-82B1-B89D80F6E2C4}"/>
                </a:ext>
              </a:extLst>
            </p:cNvPr>
            <p:cNvSpPr/>
            <p:nvPr/>
          </p:nvSpPr>
          <p:spPr>
            <a:xfrm>
              <a:off x="3211533" y="5273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72" name="Прямоугольник 171">
              <a:extLst>
                <a:ext uri="{FF2B5EF4-FFF2-40B4-BE49-F238E27FC236}">
                  <a16:creationId xmlns:a16="http://schemas.microsoft.com/office/drawing/2014/main" id="{C08CFCAA-6771-461D-A4EA-B112B56C2D90}"/>
                </a:ext>
              </a:extLst>
            </p:cNvPr>
            <p:cNvSpPr/>
            <p:nvPr/>
          </p:nvSpPr>
          <p:spPr>
            <a:xfrm>
              <a:off x="2641365" y="63780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3" name="Прямоугольник 172">
              <a:extLst>
                <a:ext uri="{FF2B5EF4-FFF2-40B4-BE49-F238E27FC236}">
                  <a16:creationId xmlns:a16="http://schemas.microsoft.com/office/drawing/2014/main" id="{4277845E-DD52-47EC-8583-CE06B0179A50}"/>
                </a:ext>
              </a:extLst>
            </p:cNvPr>
            <p:cNvSpPr/>
            <p:nvPr/>
          </p:nvSpPr>
          <p:spPr>
            <a:xfrm>
              <a:off x="3021477" y="7886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74" name="Прямоугольник 173">
              <a:extLst>
                <a:ext uri="{FF2B5EF4-FFF2-40B4-BE49-F238E27FC236}">
                  <a16:creationId xmlns:a16="http://schemas.microsoft.com/office/drawing/2014/main" id="{0308BCB6-9680-4740-BF9B-7A55B935F76B}"/>
                </a:ext>
              </a:extLst>
            </p:cNvPr>
            <p:cNvSpPr/>
            <p:nvPr/>
          </p:nvSpPr>
          <p:spPr>
            <a:xfrm>
              <a:off x="3211533" y="7886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B181D6CF-BA9D-4AEE-9CCC-955E69EE99D7}"/>
                </a:ext>
              </a:extLst>
            </p:cNvPr>
            <p:cNvSpPr/>
            <p:nvPr/>
          </p:nvSpPr>
          <p:spPr>
            <a:xfrm>
              <a:off x="2831421" y="10553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6" name="Прямоугольник 175">
              <a:extLst>
                <a:ext uri="{FF2B5EF4-FFF2-40B4-BE49-F238E27FC236}">
                  <a16:creationId xmlns:a16="http://schemas.microsoft.com/office/drawing/2014/main" id="{912D0698-C33C-4823-AD0F-D46BCDD2FCF7}"/>
                </a:ext>
              </a:extLst>
            </p:cNvPr>
            <p:cNvSpPr/>
            <p:nvPr/>
          </p:nvSpPr>
          <p:spPr>
            <a:xfrm>
              <a:off x="3021477" y="10553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7" name="Прямоугольник 176">
              <a:extLst>
                <a:ext uri="{FF2B5EF4-FFF2-40B4-BE49-F238E27FC236}">
                  <a16:creationId xmlns:a16="http://schemas.microsoft.com/office/drawing/2014/main" id="{EC95031C-3871-48AC-9A97-0E3C8AD600D0}"/>
                </a:ext>
              </a:extLst>
            </p:cNvPr>
            <p:cNvSpPr/>
            <p:nvPr/>
          </p:nvSpPr>
          <p:spPr>
            <a:xfrm>
              <a:off x="3211533" y="10553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8" name="Прямоугольник 177">
              <a:extLst>
                <a:ext uri="{FF2B5EF4-FFF2-40B4-BE49-F238E27FC236}">
                  <a16:creationId xmlns:a16="http://schemas.microsoft.com/office/drawing/2014/main" id="{DD602469-FE48-47C7-81D9-E5477F96A30B}"/>
                </a:ext>
              </a:extLst>
            </p:cNvPr>
            <p:cNvSpPr/>
            <p:nvPr/>
          </p:nvSpPr>
          <p:spPr>
            <a:xfrm>
              <a:off x="2831421" y="77989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62844BE1-FF5B-429B-B6FD-1FEE2DF9F704}"/>
                </a:ext>
              </a:extLst>
            </p:cNvPr>
            <p:cNvSpPr/>
            <p:nvPr/>
          </p:nvSpPr>
          <p:spPr>
            <a:xfrm>
              <a:off x="2831421" y="35785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80" name="Прямоугольник 179">
              <a:extLst>
                <a:ext uri="{FF2B5EF4-FFF2-40B4-BE49-F238E27FC236}">
                  <a16:creationId xmlns:a16="http://schemas.microsoft.com/office/drawing/2014/main" id="{9676738C-933F-48A8-80CE-993BF4710770}"/>
                </a:ext>
              </a:extLst>
            </p:cNvPr>
            <p:cNvSpPr/>
            <p:nvPr/>
          </p:nvSpPr>
          <p:spPr>
            <a:xfrm>
              <a:off x="3021477" y="35785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E7E6E6"/>
                </a:solidFill>
                <a:latin typeface="Nunito" pitchFamily="2" charset="-52"/>
              </a:endParaRPr>
            </a:p>
          </p:txBody>
        </p:sp>
        <p:sp>
          <p:nvSpPr>
            <p:cNvPr id="181" name="Прямоугольник 180">
              <a:extLst>
                <a:ext uri="{FF2B5EF4-FFF2-40B4-BE49-F238E27FC236}">
                  <a16:creationId xmlns:a16="http://schemas.microsoft.com/office/drawing/2014/main" id="{02E65F06-9003-4B7D-911B-916E7EAE5605}"/>
                </a:ext>
              </a:extLst>
            </p:cNvPr>
            <p:cNvSpPr/>
            <p:nvPr/>
          </p:nvSpPr>
          <p:spPr>
            <a:xfrm>
              <a:off x="3211533" y="35785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10ACB70-1B12-4E74-9C4B-31BE9001AA0A}"/>
                </a:ext>
              </a:extLst>
            </p:cNvPr>
            <p:cNvSpPr/>
            <p:nvPr/>
          </p:nvSpPr>
          <p:spPr>
            <a:xfrm>
              <a:off x="3401589" y="5273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83" name="Прямоугольник 182">
              <a:extLst>
                <a:ext uri="{FF2B5EF4-FFF2-40B4-BE49-F238E27FC236}">
                  <a16:creationId xmlns:a16="http://schemas.microsoft.com/office/drawing/2014/main" id="{262C9D38-B07A-487C-A3DB-E5326A16FE43}"/>
                </a:ext>
              </a:extLst>
            </p:cNvPr>
            <p:cNvSpPr/>
            <p:nvPr/>
          </p:nvSpPr>
          <p:spPr>
            <a:xfrm>
              <a:off x="3401589" y="7886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84" name="Прямоугольник 183">
              <a:extLst>
                <a:ext uri="{FF2B5EF4-FFF2-40B4-BE49-F238E27FC236}">
                  <a16:creationId xmlns:a16="http://schemas.microsoft.com/office/drawing/2014/main" id="{00688901-E51B-4257-B6FC-9D1B88370459}"/>
                </a:ext>
              </a:extLst>
            </p:cNvPr>
            <p:cNvSpPr/>
            <p:nvPr/>
          </p:nvSpPr>
          <p:spPr>
            <a:xfrm>
              <a:off x="3401589" y="10553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85" name="Прямоугольник 184">
              <a:extLst>
                <a:ext uri="{FF2B5EF4-FFF2-40B4-BE49-F238E27FC236}">
                  <a16:creationId xmlns:a16="http://schemas.microsoft.com/office/drawing/2014/main" id="{19FD1A84-11FE-4169-8D32-152A146564DF}"/>
                </a:ext>
              </a:extLst>
            </p:cNvPr>
            <p:cNvSpPr/>
            <p:nvPr/>
          </p:nvSpPr>
          <p:spPr>
            <a:xfrm>
              <a:off x="3401589" y="35785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186" name="Прямая соединительная линия 185">
              <a:extLst>
                <a:ext uri="{FF2B5EF4-FFF2-40B4-BE49-F238E27FC236}">
                  <a16:creationId xmlns:a16="http://schemas.microsoft.com/office/drawing/2014/main" id="{E842495A-517A-40A8-BBC6-010160143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1421" y="1049967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723F1053-5FC5-49C3-B488-C531756668DF}"/>
              </a:ext>
            </a:extLst>
          </p:cNvPr>
          <p:cNvGrpSpPr/>
          <p:nvPr/>
        </p:nvGrpSpPr>
        <p:grpSpPr>
          <a:xfrm>
            <a:off x="233150" y="357855"/>
            <a:ext cx="950280" cy="958812"/>
            <a:chOff x="233150" y="357855"/>
            <a:chExt cx="950280" cy="958812"/>
          </a:xfrm>
          <a:noFill/>
        </p:grpSpPr>
        <p:sp>
          <p:nvSpPr>
            <p:cNvPr id="187" name="Прямоугольник 186">
              <a:extLst>
                <a:ext uri="{FF2B5EF4-FFF2-40B4-BE49-F238E27FC236}">
                  <a16:creationId xmlns:a16="http://schemas.microsoft.com/office/drawing/2014/main" id="{49D526AA-AD52-4561-B000-8335A1703FD3}"/>
                </a:ext>
              </a:extLst>
            </p:cNvPr>
            <p:cNvSpPr/>
            <p:nvPr/>
          </p:nvSpPr>
          <p:spPr>
            <a:xfrm>
              <a:off x="423206" y="5273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88" name="Прямоугольник 187">
              <a:extLst>
                <a:ext uri="{FF2B5EF4-FFF2-40B4-BE49-F238E27FC236}">
                  <a16:creationId xmlns:a16="http://schemas.microsoft.com/office/drawing/2014/main" id="{924142DB-29D8-42CB-B637-9C927848EC45}"/>
                </a:ext>
              </a:extLst>
            </p:cNvPr>
            <p:cNvSpPr/>
            <p:nvPr/>
          </p:nvSpPr>
          <p:spPr>
            <a:xfrm>
              <a:off x="613262" y="5273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89" name="Прямоугольник 188">
              <a:extLst>
                <a:ext uri="{FF2B5EF4-FFF2-40B4-BE49-F238E27FC236}">
                  <a16:creationId xmlns:a16="http://schemas.microsoft.com/office/drawing/2014/main" id="{97C0669E-7026-4EED-9E4F-3DFE3259BB11}"/>
                </a:ext>
              </a:extLst>
            </p:cNvPr>
            <p:cNvSpPr/>
            <p:nvPr/>
          </p:nvSpPr>
          <p:spPr>
            <a:xfrm>
              <a:off x="803318" y="5273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90" name="Прямоугольник 189">
              <a:extLst>
                <a:ext uri="{FF2B5EF4-FFF2-40B4-BE49-F238E27FC236}">
                  <a16:creationId xmlns:a16="http://schemas.microsoft.com/office/drawing/2014/main" id="{293C7672-E4C8-44A4-8D98-67820A983D7F}"/>
                </a:ext>
              </a:extLst>
            </p:cNvPr>
            <p:cNvSpPr/>
            <p:nvPr/>
          </p:nvSpPr>
          <p:spPr>
            <a:xfrm>
              <a:off x="233150" y="63780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1" name="Прямоугольник 190">
              <a:extLst>
                <a:ext uri="{FF2B5EF4-FFF2-40B4-BE49-F238E27FC236}">
                  <a16:creationId xmlns:a16="http://schemas.microsoft.com/office/drawing/2014/main" id="{DF1496D5-0CBB-4391-8BBB-26C7158F5469}"/>
                </a:ext>
              </a:extLst>
            </p:cNvPr>
            <p:cNvSpPr/>
            <p:nvPr/>
          </p:nvSpPr>
          <p:spPr>
            <a:xfrm>
              <a:off x="613262" y="7886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92" name="Прямоугольник 191">
              <a:extLst>
                <a:ext uri="{FF2B5EF4-FFF2-40B4-BE49-F238E27FC236}">
                  <a16:creationId xmlns:a16="http://schemas.microsoft.com/office/drawing/2014/main" id="{96BA17DE-51F0-4B0E-B0CC-6752DBE9929E}"/>
                </a:ext>
              </a:extLst>
            </p:cNvPr>
            <p:cNvSpPr/>
            <p:nvPr/>
          </p:nvSpPr>
          <p:spPr>
            <a:xfrm>
              <a:off x="803318" y="7886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93" name="Прямоугольник 192">
              <a:extLst>
                <a:ext uri="{FF2B5EF4-FFF2-40B4-BE49-F238E27FC236}">
                  <a16:creationId xmlns:a16="http://schemas.microsoft.com/office/drawing/2014/main" id="{0912816A-CD7C-4D2D-A0F1-8C3EF9170A3B}"/>
                </a:ext>
              </a:extLst>
            </p:cNvPr>
            <p:cNvSpPr/>
            <p:nvPr/>
          </p:nvSpPr>
          <p:spPr>
            <a:xfrm>
              <a:off x="423206" y="10553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4" name="Прямоугольник 193">
              <a:extLst>
                <a:ext uri="{FF2B5EF4-FFF2-40B4-BE49-F238E27FC236}">
                  <a16:creationId xmlns:a16="http://schemas.microsoft.com/office/drawing/2014/main" id="{E48FCD70-749E-4BEC-9F21-FBD05F32293C}"/>
                </a:ext>
              </a:extLst>
            </p:cNvPr>
            <p:cNvSpPr/>
            <p:nvPr/>
          </p:nvSpPr>
          <p:spPr>
            <a:xfrm>
              <a:off x="613262" y="10553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5" name="Прямоугольник 194">
              <a:extLst>
                <a:ext uri="{FF2B5EF4-FFF2-40B4-BE49-F238E27FC236}">
                  <a16:creationId xmlns:a16="http://schemas.microsoft.com/office/drawing/2014/main" id="{310E4631-7B40-48A4-917A-CB30D5AE1CCB}"/>
                </a:ext>
              </a:extLst>
            </p:cNvPr>
            <p:cNvSpPr/>
            <p:nvPr/>
          </p:nvSpPr>
          <p:spPr>
            <a:xfrm>
              <a:off x="803318" y="10553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ф</a:t>
              </a:r>
            </a:p>
          </p:txBody>
        </p:sp>
        <p:sp>
          <p:nvSpPr>
            <p:cNvPr id="196" name="Прямоугольник 195">
              <a:extLst>
                <a:ext uri="{FF2B5EF4-FFF2-40B4-BE49-F238E27FC236}">
                  <a16:creationId xmlns:a16="http://schemas.microsoft.com/office/drawing/2014/main" id="{81780DEB-D430-47DF-8331-3895C2925391}"/>
                </a:ext>
              </a:extLst>
            </p:cNvPr>
            <p:cNvSpPr/>
            <p:nvPr/>
          </p:nvSpPr>
          <p:spPr>
            <a:xfrm>
              <a:off x="423206" y="77989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97" name="Прямоугольник 196">
              <a:extLst>
                <a:ext uri="{FF2B5EF4-FFF2-40B4-BE49-F238E27FC236}">
                  <a16:creationId xmlns:a16="http://schemas.microsoft.com/office/drawing/2014/main" id="{F44BFD0F-0AC5-462D-AEC8-C27936306047}"/>
                </a:ext>
              </a:extLst>
            </p:cNvPr>
            <p:cNvSpPr/>
            <p:nvPr/>
          </p:nvSpPr>
          <p:spPr>
            <a:xfrm>
              <a:off x="423206" y="35785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98" name="Прямоугольник 197">
              <a:extLst>
                <a:ext uri="{FF2B5EF4-FFF2-40B4-BE49-F238E27FC236}">
                  <a16:creationId xmlns:a16="http://schemas.microsoft.com/office/drawing/2014/main" id="{6EA81869-FE67-4B90-BFED-6347777C52AA}"/>
                </a:ext>
              </a:extLst>
            </p:cNvPr>
            <p:cNvSpPr/>
            <p:nvPr/>
          </p:nvSpPr>
          <p:spPr>
            <a:xfrm>
              <a:off x="613262" y="35785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99" name="Прямоугольник 198">
              <a:extLst>
                <a:ext uri="{FF2B5EF4-FFF2-40B4-BE49-F238E27FC236}">
                  <a16:creationId xmlns:a16="http://schemas.microsoft.com/office/drawing/2014/main" id="{0C266969-E16D-4747-9C60-2D1E028F3EC5}"/>
                </a:ext>
              </a:extLst>
            </p:cNvPr>
            <p:cNvSpPr/>
            <p:nvPr/>
          </p:nvSpPr>
          <p:spPr>
            <a:xfrm>
              <a:off x="803318" y="35785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200" name="Прямоугольник 199">
              <a:extLst>
                <a:ext uri="{FF2B5EF4-FFF2-40B4-BE49-F238E27FC236}">
                  <a16:creationId xmlns:a16="http://schemas.microsoft.com/office/drawing/2014/main" id="{50CB5996-EC75-42D0-AF65-221E7B249EA3}"/>
                </a:ext>
              </a:extLst>
            </p:cNvPr>
            <p:cNvSpPr/>
            <p:nvPr/>
          </p:nvSpPr>
          <p:spPr>
            <a:xfrm>
              <a:off x="993374" y="5273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01" name="Прямоугольник 200">
              <a:extLst>
                <a:ext uri="{FF2B5EF4-FFF2-40B4-BE49-F238E27FC236}">
                  <a16:creationId xmlns:a16="http://schemas.microsoft.com/office/drawing/2014/main" id="{DAF00AA5-B711-458D-AEDA-E9A72D30F345}"/>
                </a:ext>
              </a:extLst>
            </p:cNvPr>
            <p:cNvSpPr/>
            <p:nvPr/>
          </p:nvSpPr>
          <p:spPr>
            <a:xfrm>
              <a:off x="993374" y="7886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02" name="Прямоугольник 201">
              <a:extLst>
                <a:ext uri="{FF2B5EF4-FFF2-40B4-BE49-F238E27FC236}">
                  <a16:creationId xmlns:a16="http://schemas.microsoft.com/office/drawing/2014/main" id="{73ADF297-6C51-4387-B8DB-BED40984C556}"/>
                </a:ext>
              </a:extLst>
            </p:cNvPr>
            <p:cNvSpPr/>
            <p:nvPr/>
          </p:nvSpPr>
          <p:spPr>
            <a:xfrm>
              <a:off x="993374" y="10553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3" name="Прямоугольник 202">
              <a:extLst>
                <a:ext uri="{FF2B5EF4-FFF2-40B4-BE49-F238E27FC236}">
                  <a16:creationId xmlns:a16="http://schemas.microsoft.com/office/drawing/2014/main" id="{89E50372-FFD1-408F-A138-FAA299074CF4}"/>
                </a:ext>
              </a:extLst>
            </p:cNvPr>
            <p:cNvSpPr/>
            <p:nvPr/>
          </p:nvSpPr>
          <p:spPr>
            <a:xfrm>
              <a:off x="993374" y="35785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204" name="Прямая соединительная линия 203">
              <a:extLst>
                <a:ext uri="{FF2B5EF4-FFF2-40B4-BE49-F238E27FC236}">
                  <a16:creationId xmlns:a16="http://schemas.microsoft.com/office/drawing/2014/main" id="{3E1A4EFD-DC80-48F1-90E5-B4611DCE7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206" y="1049967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303F19B-9E1E-4025-83F4-5D0665BB6920}"/>
              </a:ext>
            </a:extLst>
          </p:cNvPr>
          <p:cNvGrpSpPr/>
          <p:nvPr/>
        </p:nvGrpSpPr>
        <p:grpSpPr>
          <a:xfrm>
            <a:off x="7430837" y="344509"/>
            <a:ext cx="950280" cy="958812"/>
            <a:chOff x="7430837" y="344509"/>
            <a:chExt cx="950280" cy="958812"/>
          </a:xfrm>
          <a:noFill/>
        </p:grpSpPr>
        <p:sp>
          <p:nvSpPr>
            <p:cNvPr id="205" name="Прямоугольник 204">
              <a:extLst>
                <a:ext uri="{FF2B5EF4-FFF2-40B4-BE49-F238E27FC236}">
                  <a16:creationId xmlns:a16="http://schemas.microsoft.com/office/drawing/2014/main" id="{A205B769-1EEC-40AF-A370-7E244E5349B2}"/>
                </a:ext>
              </a:extLst>
            </p:cNvPr>
            <p:cNvSpPr/>
            <p:nvPr/>
          </p:nvSpPr>
          <p:spPr>
            <a:xfrm>
              <a:off x="7620893" y="513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CA1F28D9-2101-47CE-92F3-A8D5D0AF6665}"/>
                </a:ext>
              </a:extLst>
            </p:cNvPr>
            <p:cNvSpPr/>
            <p:nvPr/>
          </p:nvSpPr>
          <p:spPr>
            <a:xfrm>
              <a:off x="7810949" y="513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0DA20EC-B364-4E4E-870E-1FB12D031637}"/>
                </a:ext>
              </a:extLst>
            </p:cNvPr>
            <p:cNvSpPr/>
            <p:nvPr/>
          </p:nvSpPr>
          <p:spPr>
            <a:xfrm>
              <a:off x="8001005" y="5139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08" name="Прямоугольник 207">
              <a:extLst>
                <a:ext uri="{FF2B5EF4-FFF2-40B4-BE49-F238E27FC236}">
                  <a16:creationId xmlns:a16="http://schemas.microsoft.com/office/drawing/2014/main" id="{6A05D0CA-62B5-48FE-B6BB-F19DF7AD4B0A}"/>
                </a:ext>
              </a:extLst>
            </p:cNvPr>
            <p:cNvSpPr/>
            <p:nvPr/>
          </p:nvSpPr>
          <p:spPr>
            <a:xfrm>
              <a:off x="7430837" y="62445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9" name="Прямоугольник 208">
              <a:extLst>
                <a:ext uri="{FF2B5EF4-FFF2-40B4-BE49-F238E27FC236}">
                  <a16:creationId xmlns:a16="http://schemas.microsoft.com/office/drawing/2014/main" id="{5256A75A-60F2-4BD3-AA33-E9F7DBFCC3A0}"/>
                </a:ext>
              </a:extLst>
            </p:cNvPr>
            <p:cNvSpPr/>
            <p:nvPr/>
          </p:nvSpPr>
          <p:spPr>
            <a:xfrm>
              <a:off x="7810949" y="7752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F757134C-4D0F-4E70-9E4E-5DB4C21A785D}"/>
                </a:ext>
              </a:extLst>
            </p:cNvPr>
            <p:cNvSpPr/>
            <p:nvPr/>
          </p:nvSpPr>
          <p:spPr>
            <a:xfrm>
              <a:off x="8001005" y="7752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11" name="Прямоугольник 210">
              <a:extLst>
                <a:ext uri="{FF2B5EF4-FFF2-40B4-BE49-F238E27FC236}">
                  <a16:creationId xmlns:a16="http://schemas.microsoft.com/office/drawing/2014/main" id="{40CFB720-A424-46A2-8F6E-0328A0E51BEC}"/>
                </a:ext>
              </a:extLst>
            </p:cNvPr>
            <p:cNvSpPr/>
            <p:nvPr/>
          </p:nvSpPr>
          <p:spPr>
            <a:xfrm>
              <a:off x="7620893" y="10419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2" name="Прямоугольник 211">
              <a:extLst>
                <a:ext uri="{FF2B5EF4-FFF2-40B4-BE49-F238E27FC236}">
                  <a16:creationId xmlns:a16="http://schemas.microsoft.com/office/drawing/2014/main" id="{27C8F249-13AA-4AF0-8491-A5AD3FB34C4F}"/>
                </a:ext>
              </a:extLst>
            </p:cNvPr>
            <p:cNvSpPr/>
            <p:nvPr/>
          </p:nvSpPr>
          <p:spPr>
            <a:xfrm>
              <a:off x="7810949" y="10419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912BD20F-58A1-41CA-8536-89D8E2142E01}"/>
                </a:ext>
              </a:extLst>
            </p:cNvPr>
            <p:cNvSpPr/>
            <p:nvPr/>
          </p:nvSpPr>
          <p:spPr>
            <a:xfrm>
              <a:off x="8001005" y="10419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14" name="Прямоугольник 213">
              <a:extLst>
                <a:ext uri="{FF2B5EF4-FFF2-40B4-BE49-F238E27FC236}">
                  <a16:creationId xmlns:a16="http://schemas.microsoft.com/office/drawing/2014/main" id="{D6396111-A50C-468B-BCFF-65E538E58595}"/>
                </a:ext>
              </a:extLst>
            </p:cNvPr>
            <p:cNvSpPr/>
            <p:nvPr/>
          </p:nvSpPr>
          <p:spPr>
            <a:xfrm>
              <a:off x="7620893" y="76654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15" name="Прямоугольник 214">
              <a:extLst>
                <a:ext uri="{FF2B5EF4-FFF2-40B4-BE49-F238E27FC236}">
                  <a16:creationId xmlns:a16="http://schemas.microsoft.com/office/drawing/2014/main" id="{320DB51B-0AB0-4F85-8978-2272ADF79ADC}"/>
                </a:ext>
              </a:extLst>
            </p:cNvPr>
            <p:cNvSpPr/>
            <p:nvPr/>
          </p:nvSpPr>
          <p:spPr>
            <a:xfrm>
              <a:off x="7620893" y="34451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216" name="Прямоугольник 215">
              <a:extLst>
                <a:ext uri="{FF2B5EF4-FFF2-40B4-BE49-F238E27FC236}">
                  <a16:creationId xmlns:a16="http://schemas.microsoft.com/office/drawing/2014/main" id="{74D19394-B4C8-4A16-A6CC-12EF53030496}"/>
                </a:ext>
              </a:extLst>
            </p:cNvPr>
            <p:cNvSpPr/>
            <p:nvPr/>
          </p:nvSpPr>
          <p:spPr>
            <a:xfrm>
              <a:off x="7810949" y="34451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-1</a:t>
              </a:r>
            </a:p>
          </p:txBody>
        </p:sp>
        <p:sp>
          <p:nvSpPr>
            <p:cNvPr id="217" name="Прямоугольник 216">
              <a:extLst>
                <a:ext uri="{FF2B5EF4-FFF2-40B4-BE49-F238E27FC236}">
                  <a16:creationId xmlns:a16="http://schemas.microsoft.com/office/drawing/2014/main" id="{99F687E7-9F1B-4664-A029-0176C5496AEE}"/>
                </a:ext>
              </a:extLst>
            </p:cNvPr>
            <p:cNvSpPr/>
            <p:nvPr/>
          </p:nvSpPr>
          <p:spPr>
            <a:xfrm>
              <a:off x="8001005" y="34450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218" name="Прямоугольник 217">
              <a:extLst>
                <a:ext uri="{FF2B5EF4-FFF2-40B4-BE49-F238E27FC236}">
                  <a16:creationId xmlns:a16="http://schemas.microsoft.com/office/drawing/2014/main" id="{AF82B597-5F77-4281-B157-555C08B541B8}"/>
                </a:ext>
              </a:extLst>
            </p:cNvPr>
            <p:cNvSpPr/>
            <p:nvPr/>
          </p:nvSpPr>
          <p:spPr>
            <a:xfrm>
              <a:off x="8191061" y="5139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3A790101-4A29-431E-A20F-B859D084BEA1}"/>
                </a:ext>
              </a:extLst>
            </p:cNvPr>
            <p:cNvSpPr/>
            <p:nvPr/>
          </p:nvSpPr>
          <p:spPr>
            <a:xfrm>
              <a:off x="8191061" y="7752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20" name="Прямоугольник 219">
              <a:extLst>
                <a:ext uri="{FF2B5EF4-FFF2-40B4-BE49-F238E27FC236}">
                  <a16:creationId xmlns:a16="http://schemas.microsoft.com/office/drawing/2014/main" id="{2DBD13F1-0CFF-4248-91CD-2335E1159BAE}"/>
                </a:ext>
              </a:extLst>
            </p:cNvPr>
            <p:cNvSpPr/>
            <p:nvPr/>
          </p:nvSpPr>
          <p:spPr>
            <a:xfrm>
              <a:off x="8191061" y="10419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21" name="Прямоугольник 220">
              <a:extLst>
                <a:ext uri="{FF2B5EF4-FFF2-40B4-BE49-F238E27FC236}">
                  <a16:creationId xmlns:a16="http://schemas.microsoft.com/office/drawing/2014/main" id="{C8C476AA-FE97-47A8-9118-9816FC7287FC}"/>
                </a:ext>
              </a:extLst>
            </p:cNvPr>
            <p:cNvSpPr/>
            <p:nvPr/>
          </p:nvSpPr>
          <p:spPr>
            <a:xfrm>
              <a:off x="8191061" y="34450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222" name="Прямая соединительная линия 221">
              <a:extLst>
                <a:ext uri="{FF2B5EF4-FFF2-40B4-BE49-F238E27FC236}">
                  <a16:creationId xmlns:a16="http://schemas.microsoft.com/office/drawing/2014/main" id="{7645343F-0FEE-4AB5-A1E8-40AD91984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0893" y="1036621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7F5F786-013A-41EA-B413-5149F9087D3C}"/>
              </a:ext>
            </a:extLst>
          </p:cNvPr>
          <p:cNvGrpSpPr/>
          <p:nvPr/>
        </p:nvGrpSpPr>
        <p:grpSpPr>
          <a:xfrm>
            <a:off x="9832918" y="351181"/>
            <a:ext cx="950280" cy="958812"/>
            <a:chOff x="9832918" y="351181"/>
            <a:chExt cx="950280" cy="958812"/>
          </a:xfrm>
          <a:noFill/>
        </p:grpSpPr>
        <p:sp>
          <p:nvSpPr>
            <p:cNvPr id="223" name="Прямоугольник 222">
              <a:extLst>
                <a:ext uri="{FF2B5EF4-FFF2-40B4-BE49-F238E27FC236}">
                  <a16:creationId xmlns:a16="http://schemas.microsoft.com/office/drawing/2014/main" id="{25814A5F-3F75-4AC9-AA68-06E7B5771AF9}"/>
                </a:ext>
              </a:extLst>
            </p:cNvPr>
            <p:cNvSpPr/>
            <p:nvPr/>
          </p:nvSpPr>
          <p:spPr>
            <a:xfrm>
              <a:off x="10022974" y="520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24" name="Прямоугольник 223">
              <a:extLst>
                <a:ext uri="{FF2B5EF4-FFF2-40B4-BE49-F238E27FC236}">
                  <a16:creationId xmlns:a16="http://schemas.microsoft.com/office/drawing/2014/main" id="{DEDACC41-F1F3-4630-B963-3339CF194111}"/>
                </a:ext>
              </a:extLst>
            </p:cNvPr>
            <p:cNvSpPr/>
            <p:nvPr/>
          </p:nvSpPr>
          <p:spPr>
            <a:xfrm>
              <a:off x="10213030" y="520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25" name="Прямоугольник 224">
              <a:extLst>
                <a:ext uri="{FF2B5EF4-FFF2-40B4-BE49-F238E27FC236}">
                  <a16:creationId xmlns:a16="http://schemas.microsoft.com/office/drawing/2014/main" id="{FED2751C-2022-4BD3-9AA4-1A49A9C46CDB}"/>
                </a:ext>
              </a:extLst>
            </p:cNvPr>
            <p:cNvSpPr/>
            <p:nvPr/>
          </p:nvSpPr>
          <p:spPr>
            <a:xfrm>
              <a:off x="10403086" y="520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26" name="Прямоугольник 225">
              <a:extLst>
                <a:ext uri="{FF2B5EF4-FFF2-40B4-BE49-F238E27FC236}">
                  <a16:creationId xmlns:a16="http://schemas.microsoft.com/office/drawing/2014/main" id="{F575A67B-C6D8-43D5-9878-CB2CEB8F1B6F}"/>
                </a:ext>
              </a:extLst>
            </p:cNvPr>
            <p:cNvSpPr/>
            <p:nvPr/>
          </p:nvSpPr>
          <p:spPr>
            <a:xfrm>
              <a:off x="9832918" y="63112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7" name="Прямоугольник 226">
              <a:extLst>
                <a:ext uri="{FF2B5EF4-FFF2-40B4-BE49-F238E27FC236}">
                  <a16:creationId xmlns:a16="http://schemas.microsoft.com/office/drawing/2014/main" id="{26E8FEC6-0A1B-4B4A-95BE-574EEAF95493}"/>
                </a:ext>
              </a:extLst>
            </p:cNvPr>
            <p:cNvSpPr/>
            <p:nvPr/>
          </p:nvSpPr>
          <p:spPr>
            <a:xfrm>
              <a:off x="10213030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28" name="Прямоугольник 227">
              <a:extLst>
                <a:ext uri="{FF2B5EF4-FFF2-40B4-BE49-F238E27FC236}">
                  <a16:creationId xmlns:a16="http://schemas.microsoft.com/office/drawing/2014/main" id="{0E11EF9C-29A5-46C9-8F33-F5C1B15A5B0F}"/>
                </a:ext>
              </a:extLst>
            </p:cNvPr>
            <p:cNvSpPr/>
            <p:nvPr/>
          </p:nvSpPr>
          <p:spPr>
            <a:xfrm>
              <a:off x="10403086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29" name="Прямоугольник 228">
              <a:extLst>
                <a:ext uri="{FF2B5EF4-FFF2-40B4-BE49-F238E27FC236}">
                  <a16:creationId xmlns:a16="http://schemas.microsoft.com/office/drawing/2014/main" id="{9111BA7E-5190-45D0-A866-1F94BFA080F3}"/>
                </a:ext>
              </a:extLst>
            </p:cNvPr>
            <p:cNvSpPr/>
            <p:nvPr/>
          </p:nvSpPr>
          <p:spPr>
            <a:xfrm>
              <a:off x="10022974" y="10486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30" name="Прямоугольник 229">
              <a:extLst>
                <a:ext uri="{FF2B5EF4-FFF2-40B4-BE49-F238E27FC236}">
                  <a16:creationId xmlns:a16="http://schemas.microsoft.com/office/drawing/2014/main" id="{948749AC-0485-4514-9DF4-5D2ABC7D6562}"/>
                </a:ext>
              </a:extLst>
            </p:cNvPr>
            <p:cNvSpPr/>
            <p:nvPr/>
          </p:nvSpPr>
          <p:spPr>
            <a:xfrm>
              <a:off x="10213030" y="10486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31" name="Прямоугольник 230">
              <a:extLst>
                <a:ext uri="{FF2B5EF4-FFF2-40B4-BE49-F238E27FC236}">
                  <a16:creationId xmlns:a16="http://schemas.microsoft.com/office/drawing/2014/main" id="{8A840F09-4143-4B2A-B7FE-714724716B93}"/>
                </a:ext>
              </a:extLst>
            </p:cNvPr>
            <p:cNvSpPr/>
            <p:nvPr/>
          </p:nvSpPr>
          <p:spPr>
            <a:xfrm>
              <a:off x="10403086" y="10486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32" name="Прямоугольник 231">
              <a:extLst>
                <a:ext uri="{FF2B5EF4-FFF2-40B4-BE49-F238E27FC236}">
                  <a16:creationId xmlns:a16="http://schemas.microsoft.com/office/drawing/2014/main" id="{C4F7EEB3-371B-4D11-856C-52BE622752DB}"/>
                </a:ext>
              </a:extLst>
            </p:cNvPr>
            <p:cNvSpPr/>
            <p:nvPr/>
          </p:nvSpPr>
          <p:spPr>
            <a:xfrm>
              <a:off x="10022974" y="7732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33" name="Прямоугольник 232">
              <a:extLst>
                <a:ext uri="{FF2B5EF4-FFF2-40B4-BE49-F238E27FC236}">
                  <a16:creationId xmlns:a16="http://schemas.microsoft.com/office/drawing/2014/main" id="{363AC779-7E09-4C4A-AF6D-1C45E325D9A9}"/>
                </a:ext>
              </a:extLst>
            </p:cNvPr>
            <p:cNvSpPr/>
            <p:nvPr/>
          </p:nvSpPr>
          <p:spPr>
            <a:xfrm>
              <a:off x="10022974" y="3511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234" name="Прямоугольник 233">
              <a:extLst>
                <a:ext uri="{FF2B5EF4-FFF2-40B4-BE49-F238E27FC236}">
                  <a16:creationId xmlns:a16="http://schemas.microsoft.com/office/drawing/2014/main" id="{C2EFBE6C-4280-4F48-9CAA-6D6516D491E3}"/>
                </a:ext>
              </a:extLst>
            </p:cNvPr>
            <p:cNvSpPr/>
            <p:nvPr/>
          </p:nvSpPr>
          <p:spPr>
            <a:xfrm>
              <a:off x="10213030" y="3511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-1</a:t>
              </a:r>
            </a:p>
          </p:txBody>
        </p:sp>
        <p:sp>
          <p:nvSpPr>
            <p:cNvPr id="235" name="Прямоугольник 234">
              <a:extLst>
                <a:ext uri="{FF2B5EF4-FFF2-40B4-BE49-F238E27FC236}">
                  <a16:creationId xmlns:a16="http://schemas.microsoft.com/office/drawing/2014/main" id="{FAFD725E-99D2-4407-AE7E-D98116E32540}"/>
                </a:ext>
              </a:extLst>
            </p:cNvPr>
            <p:cNvSpPr/>
            <p:nvPr/>
          </p:nvSpPr>
          <p:spPr>
            <a:xfrm>
              <a:off x="10403086" y="3511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236" name="Прямоугольник 235">
              <a:extLst>
                <a:ext uri="{FF2B5EF4-FFF2-40B4-BE49-F238E27FC236}">
                  <a16:creationId xmlns:a16="http://schemas.microsoft.com/office/drawing/2014/main" id="{AB2FDFCA-D320-4B75-8FFA-69776416F8EC}"/>
                </a:ext>
              </a:extLst>
            </p:cNvPr>
            <p:cNvSpPr/>
            <p:nvPr/>
          </p:nvSpPr>
          <p:spPr>
            <a:xfrm>
              <a:off x="10593142" y="520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37" name="Прямоугольник 236">
              <a:extLst>
                <a:ext uri="{FF2B5EF4-FFF2-40B4-BE49-F238E27FC236}">
                  <a16:creationId xmlns:a16="http://schemas.microsoft.com/office/drawing/2014/main" id="{12A77F65-C5C0-422F-9C1F-CFF7F20BE882}"/>
                </a:ext>
              </a:extLst>
            </p:cNvPr>
            <p:cNvSpPr/>
            <p:nvPr/>
          </p:nvSpPr>
          <p:spPr>
            <a:xfrm>
              <a:off x="10593142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38" name="Прямоугольник 237">
              <a:extLst>
                <a:ext uri="{FF2B5EF4-FFF2-40B4-BE49-F238E27FC236}">
                  <a16:creationId xmlns:a16="http://schemas.microsoft.com/office/drawing/2014/main" id="{684C74C0-2499-48D4-92BE-9D8FD458A7F3}"/>
                </a:ext>
              </a:extLst>
            </p:cNvPr>
            <p:cNvSpPr/>
            <p:nvPr/>
          </p:nvSpPr>
          <p:spPr>
            <a:xfrm>
              <a:off x="10593142" y="10486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39" name="Прямоугольник 238">
              <a:extLst>
                <a:ext uri="{FF2B5EF4-FFF2-40B4-BE49-F238E27FC236}">
                  <a16:creationId xmlns:a16="http://schemas.microsoft.com/office/drawing/2014/main" id="{412CFD64-BC43-4AD0-AFEF-55497129A503}"/>
                </a:ext>
              </a:extLst>
            </p:cNvPr>
            <p:cNvSpPr/>
            <p:nvPr/>
          </p:nvSpPr>
          <p:spPr>
            <a:xfrm>
              <a:off x="10593142" y="3511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240" name="Прямая соединительная линия 239">
              <a:extLst>
                <a:ext uri="{FF2B5EF4-FFF2-40B4-BE49-F238E27FC236}">
                  <a16:creationId xmlns:a16="http://schemas.microsoft.com/office/drawing/2014/main" id="{336F955E-3149-443F-9B6D-57E852AF9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2974" y="1043293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3D580796-CEF4-4A89-A1B9-F2D89B349E6A}"/>
              </a:ext>
            </a:extLst>
          </p:cNvPr>
          <p:cNvGrpSpPr/>
          <p:nvPr/>
        </p:nvGrpSpPr>
        <p:grpSpPr>
          <a:xfrm>
            <a:off x="11017096" y="357853"/>
            <a:ext cx="950280" cy="958812"/>
            <a:chOff x="11017096" y="357853"/>
            <a:chExt cx="950280" cy="958812"/>
          </a:xfrm>
          <a:noFill/>
        </p:grpSpPr>
        <p:sp>
          <p:nvSpPr>
            <p:cNvPr id="241" name="Прямоугольник 240">
              <a:extLst>
                <a:ext uri="{FF2B5EF4-FFF2-40B4-BE49-F238E27FC236}">
                  <a16:creationId xmlns:a16="http://schemas.microsoft.com/office/drawing/2014/main" id="{59336C68-E893-456F-B53B-65ADD8B4E853}"/>
                </a:ext>
              </a:extLst>
            </p:cNvPr>
            <p:cNvSpPr/>
            <p:nvPr/>
          </p:nvSpPr>
          <p:spPr>
            <a:xfrm>
              <a:off x="11207152" y="5273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42" name="Прямоугольник 241">
              <a:extLst>
                <a:ext uri="{FF2B5EF4-FFF2-40B4-BE49-F238E27FC236}">
                  <a16:creationId xmlns:a16="http://schemas.microsoft.com/office/drawing/2014/main" id="{A238A725-5C7C-40C6-B949-496B29FE9A23}"/>
                </a:ext>
              </a:extLst>
            </p:cNvPr>
            <p:cNvSpPr/>
            <p:nvPr/>
          </p:nvSpPr>
          <p:spPr>
            <a:xfrm>
              <a:off x="11397208" y="5273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43" name="Прямоугольник 242">
              <a:extLst>
                <a:ext uri="{FF2B5EF4-FFF2-40B4-BE49-F238E27FC236}">
                  <a16:creationId xmlns:a16="http://schemas.microsoft.com/office/drawing/2014/main" id="{43581D4D-7421-4966-ACC8-9B90BCCBFF95}"/>
                </a:ext>
              </a:extLst>
            </p:cNvPr>
            <p:cNvSpPr/>
            <p:nvPr/>
          </p:nvSpPr>
          <p:spPr>
            <a:xfrm>
              <a:off x="11587264" y="52730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44" name="Прямоугольник 243">
              <a:extLst>
                <a:ext uri="{FF2B5EF4-FFF2-40B4-BE49-F238E27FC236}">
                  <a16:creationId xmlns:a16="http://schemas.microsoft.com/office/drawing/2014/main" id="{250D30C6-61F0-4DD6-A2D5-DCC3E1A77F3C}"/>
                </a:ext>
              </a:extLst>
            </p:cNvPr>
            <p:cNvSpPr/>
            <p:nvPr/>
          </p:nvSpPr>
          <p:spPr>
            <a:xfrm>
              <a:off x="11017096" y="63779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5" name="Прямоугольник 244">
              <a:extLst>
                <a:ext uri="{FF2B5EF4-FFF2-40B4-BE49-F238E27FC236}">
                  <a16:creationId xmlns:a16="http://schemas.microsoft.com/office/drawing/2014/main" id="{4407F0B2-BED9-4498-AE84-00763FA6950C}"/>
                </a:ext>
              </a:extLst>
            </p:cNvPr>
            <p:cNvSpPr/>
            <p:nvPr/>
          </p:nvSpPr>
          <p:spPr>
            <a:xfrm>
              <a:off x="11397208" y="788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46" name="Прямоугольник 245">
              <a:extLst>
                <a:ext uri="{FF2B5EF4-FFF2-40B4-BE49-F238E27FC236}">
                  <a16:creationId xmlns:a16="http://schemas.microsoft.com/office/drawing/2014/main" id="{FD308D07-EAC9-45B3-AC34-2A44B7196355}"/>
                </a:ext>
              </a:extLst>
            </p:cNvPr>
            <p:cNvSpPr/>
            <p:nvPr/>
          </p:nvSpPr>
          <p:spPr>
            <a:xfrm>
              <a:off x="11587264" y="788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47" name="Прямоугольник 246">
              <a:extLst>
                <a:ext uri="{FF2B5EF4-FFF2-40B4-BE49-F238E27FC236}">
                  <a16:creationId xmlns:a16="http://schemas.microsoft.com/office/drawing/2014/main" id="{5CA770AD-29E6-42A6-97E7-D02DCBED8001}"/>
                </a:ext>
              </a:extLst>
            </p:cNvPr>
            <p:cNvSpPr/>
            <p:nvPr/>
          </p:nvSpPr>
          <p:spPr>
            <a:xfrm>
              <a:off x="11207152" y="10553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8" name="Прямоугольник 247">
              <a:extLst>
                <a:ext uri="{FF2B5EF4-FFF2-40B4-BE49-F238E27FC236}">
                  <a16:creationId xmlns:a16="http://schemas.microsoft.com/office/drawing/2014/main" id="{72F8C11C-73C8-4EB4-A716-C0FB53F1F5BE}"/>
                </a:ext>
              </a:extLst>
            </p:cNvPr>
            <p:cNvSpPr/>
            <p:nvPr/>
          </p:nvSpPr>
          <p:spPr>
            <a:xfrm>
              <a:off x="11397208" y="10553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9" name="Прямоугольник 248">
              <a:extLst>
                <a:ext uri="{FF2B5EF4-FFF2-40B4-BE49-F238E27FC236}">
                  <a16:creationId xmlns:a16="http://schemas.microsoft.com/office/drawing/2014/main" id="{791D8093-AD75-41FB-9320-71EB5167D039}"/>
                </a:ext>
              </a:extLst>
            </p:cNvPr>
            <p:cNvSpPr/>
            <p:nvPr/>
          </p:nvSpPr>
          <p:spPr>
            <a:xfrm>
              <a:off x="11587264" y="10553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AA1F6140-5230-4791-96C1-5C435888762E}"/>
                </a:ext>
              </a:extLst>
            </p:cNvPr>
            <p:cNvSpPr/>
            <p:nvPr/>
          </p:nvSpPr>
          <p:spPr>
            <a:xfrm>
              <a:off x="11207152" y="7798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51" name="Прямоугольник 250">
              <a:extLst>
                <a:ext uri="{FF2B5EF4-FFF2-40B4-BE49-F238E27FC236}">
                  <a16:creationId xmlns:a16="http://schemas.microsoft.com/office/drawing/2014/main" id="{7CBBDFF4-1A73-4AD2-809D-3EE738B464AE}"/>
                </a:ext>
              </a:extLst>
            </p:cNvPr>
            <p:cNvSpPr/>
            <p:nvPr/>
          </p:nvSpPr>
          <p:spPr>
            <a:xfrm>
              <a:off x="11207152" y="35785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52" name="Прямоугольник 251">
              <a:extLst>
                <a:ext uri="{FF2B5EF4-FFF2-40B4-BE49-F238E27FC236}">
                  <a16:creationId xmlns:a16="http://schemas.microsoft.com/office/drawing/2014/main" id="{7853102B-63ED-4712-B84A-5B49D3BD8255}"/>
                </a:ext>
              </a:extLst>
            </p:cNvPr>
            <p:cNvSpPr/>
            <p:nvPr/>
          </p:nvSpPr>
          <p:spPr>
            <a:xfrm>
              <a:off x="11397208" y="35785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53" name="Прямоугольник 252">
              <a:extLst>
                <a:ext uri="{FF2B5EF4-FFF2-40B4-BE49-F238E27FC236}">
                  <a16:creationId xmlns:a16="http://schemas.microsoft.com/office/drawing/2014/main" id="{5CB37E2A-F0FB-4D35-92CE-DE58041150FC}"/>
                </a:ext>
              </a:extLst>
            </p:cNvPr>
            <p:cNvSpPr/>
            <p:nvPr/>
          </p:nvSpPr>
          <p:spPr>
            <a:xfrm>
              <a:off x="11587264" y="35785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254" name="Прямоугольник 253">
              <a:extLst>
                <a:ext uri="{FF2B5EF4-FFF2-40B4-BE49-F238E27FC236}">
                  <a16:creationId xmlns:a16="http://schemas.microsoft.com/office/drawing/2014/main" id="{117AC1CE-590B-4519-BF34-F50E0824F378}"/>
                </a:ext>
              </a:extLst>
            </p:cNvPr>
            <p:cNvSpPr/>
            <p:nvPr/>
          </p:nvSpPr>
          <p:spPr>
            <a:xfrm>
              <a:off x="11777320" y="52730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55" name="Прямоугольник 254">
              <a:extLst>
                <a:ext uri="{FF2B5EF4-FFF2-40B4-BE49-F238E27FC236}">
                  <a16:creationId xmlns:a16="http://schemas.microsoft.com/office/drawing/2014/main" id="{5C739155-13E6-40C4-820E-25D6C79170FA}"/>
                </a:ext>
              </a:extLst>
            </p:cNvPr>
            <p:cNvSpPr/>
            <p:nvPr/>
          </p:nvSpPr>
          <p:spPr>
            <a:xfrm>
              <a:off x="11777320" y="788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56" name="Прямоугольник 255">
              <a:extLst>
                <a:ext uri="{FF2B5EF4-FFF2-40B4-BE49-F238E27FC236}">
                  <a16:creationId xmlns:a16="http://schemas.microsoft.com/office/drawing/2014/main" id="{B1F73AD3-3EF7-4B7F-818A-2E74FD9E70BE}"/>
                </a:ext>
              </a:extLst>
            </p:cNvPr>
            <p:cNvSpPr/>
            <p:nvPr/>
          </p:nvSpPr>
          <p:spPr>
            <a:xfrm>
              <a:off x="11777320" y="10553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57" name="Прямоугольник 256">
              <a:extLst>
                <a:ext uri="{FF2B5EF4-FFF2-40B4-BE49-F238E27FC236}">
                  <a16:creationId xmlns:a16="http://schemas.microsoft.com/office/drawing/2014/main" id="{0DFB225E-F483-4F8A-A960-B701734052BF}"/>
                </a:ext>
              </a:extLst>
            </p:cNvPr>
            <p:cNvSpPr/>
            <p:nvPr/>
          </p:nvSpPr>
          <p:spPr>
            <a:xfrm>
              <a:off x="11777320" y="35785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258" name="Прямая соединительная линия 257">
              <a:extLst>
                <a:ext uri="{FF2B5EF4-FFF2-40B4-BE49-F238E27FC236}">
                  <a16:creationId xmlns:a16="http://schemas.microsoft.com/office/drawing/2014/main" id="{58A0B8B6-279C-4FA3-A642-35DCFAE7F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07152" y="1049965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BAD3C07-D48E-4F83-932D-B16C8A0C4BB8}"/>
              </a:ext>
            </a:extLst>
          </p:cNvPr>
          <p:cNvGrpSpPr/>
          <p:nvPr/>
        </p:nvGrpSpPr>
        <p:grpSpPr>
          <a:xfrm>
            <a:off x="1433986" y="364527"/>
            <a:ext cx="950280" cy="958812"/>
            <a:chOff x="1433986" y="364527"/>
            <a:chExt cx="950280" cy="958812"/>
          </a:xfrm>
          <a:noFill/>
        </p:grpSpPr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0A0697D0-73AE-40BF-8F49-9357BC623E4B}"/>
                </a:ext>
              </a:extLst>
            </p:cNvPr>
            <p:cNvSpPr/>
            <p:nvPr/>
          </p:nvSpPr>
          <p:spPr>
            <a:xfrm>
              <a:off x="1624042" y="5339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2F7FD857-490B-4685-A0A2-444650B66CC0}"/>
                </a:ext>
              </a:extLst>
            </p:cNvPr>
            <p:cNvSpPr/>
            <p:nvPr/>
          </p:nvSpPr>
          <p:spPr>
            <a:xfrm>
              <a:off x="1814098" y="5339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982D834F-A871-4D40-AEEC-031313415F99}"/>
                </a:ext>
              </a:extLst>
            </p:cNvPr>
            <p:cNvSpPr/>
            <p:nvPr/>
          </p:nvSpPr>
          <p:spPr>
            <a:xfrm>
              <a:off x="2004154" y="53398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E93C314E-5560-48C3-BF41-A5CE08FFF4D0}"/>
                </a:ext>
              </a:extLst>
            </p:cNvPr>
            <p:cNvSpPr/>
            <p:nvPr/>
          </p:nvSpPr>
          <p:spPr>
            <a:xfrm>
              <a:off x="1433986" y="644473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D9519D8C-4552-4A85-ADCB-5C3F7EEF1E95}"/>
                </a:ext>
              </a:extLst>
            </p:cNvPr>
            <p:cNvSpPr/>
            <p:nvPr/>
          </p:nvSpPr>
          <p:spPr>
            <a:xfrm>
              <a:off x="1814098" y="7953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CD4A0071-B58C-403A-84D0-44C5B57A1FB4}"/>
                </a:ext>
              </a:extLst>
            </p:cNvPr>
            <p:cNvSpPr/>
            <p:nvPr/>
          </p:nvSpPr>
          <p:spPr>
            <a:xfrm>
              <a:off x="2004154" y="7953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60381433-3E78-45A8-B605-12C39C65E76D}"/>
                </a:ext>
              </a:extLst>
            </p:cNvPr>
            <p:cNvSpPr/>
            <p:nvPr/>
          </p:nvSpPr>
          <p:spPr>
            <a:xfrm>
              <a:off x="1624042" y="10620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6F3B808D-6938-459B-88AF-1A558A4FF54D}"/>
                </a:ext>
              </a:extLst>
            </p:cNvPr>
            <p:cNvSpPr/>
            <p:nvPr/>
          </p:nvSpPr>
          <p:spPr>
            <a:xfrm>
              <a:off x="1814098" y="10620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CA358EAC-20FC-4620-B4C0-7BC140C21087}"/>
                </a:ext>
              </a:extLst>
            </p:cNvPr>
            <p:cNvSpPr/>
            <p:nvPr/>
          </p:nvSpPr>
          <p:spPr>
            <a:xfrm>
              <a:off x="2004154" y="10620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CD05F651-9292-4E7E-98F7-648715067DD0}"/>
                </a:ext>
              </a:extLst>
            </p:cNvPr>
            <p:cNvSpPr/>
            <p:nvPr/>
          </p:nvSpPr>
          <p:spPr>
            <a:xfrm>
              <a:off x="1624042" y="78656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E24E36AF-AB8B-4027-8A28-ADB0073090F4}"/>
                </a:ext>
              </a:extLst>
            </p:cNvPr>
            <p:cNvSpPr/>
            <p:nvPr/>
          </p:nvSpPr>
          <p:spPr>
            <a:xfrm>
              <a:off x="1624042" y="36452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63C28073-266E-4181-BC74-F3ED60F8EF6E}"/>
                </a:ext>
              </a:extLst>
            </p:cNvPr>
            <p:cNvSpPr/>
            <p:nvPr/>
          </p:nvSpPr>
          <p:spPr>
            <a:xfrm>
              <a:off x="1814098" y="36452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E7E6E6"/>
                </a:solidFill>
                <a:latin typeface="Nunito" pitchFamily="2" charset="-52"/>
              </a:endParaRPr>
            </a:p>
          </p:txBody>
        </p:sp>
        <p:sp>
          <p:nvSpPr>
            <p:cNvPr id="127" name="Прямоугольник 126">
              <a:extLst>
                <a:ext uri="{FF2B5EF4-FFF2-40B4-BE49-F238E27FC236}">
                  <a16:creationId xmlns:a16="http://schemas.microsoft.com/office/drawing/2014/main" id="{1B261789-E8B7-4193-9734-380FF26AF39E}"/>
                </a:ext>
              </a:extLst>
            </p:cNvPr>
            <p:cNvSpPr/>
            <p:nvPr/>
          </p:nvSpPr>
          <p:spPr>
            <a:xfrm>
              <a:off x="2004154" y="36452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28" name="Прямоугольник 127">
              <a:extLst>
                <a:ext uri="{FF2B5EF4-FFF2-40B4-BE49-F238E27FC236}">
                  <a16:creationId xmlns:a16="http://schemas.microsoft.com/office/drawing/2014/main" id="{D665D3C6-23DE-4032-BC7B-5F412C52ECC0}"/>
                </a:ext>
              </a:extLst>
            </p:cNvPr>
            <p:cNvSpPr/>
            <p:nvPr/>
          </p:nvSpPr>
          <p:spPr>
            <a:xfrm>
              <a:off x="2194210" y="53398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9" name="Прямоугольник 128">
              <a:extLst>
                <a:ext uri="{FF2B5EF4-FFF2-40B4-BE49-F238E27FC236}">
                  <a16:creationId xmlns:a16="http://schemas.microsoft.com/office/drawing/2014/main" id="{4B267F2D-BF61-4E76-A327-F63BEB39A8DC}"/>
                </a:ext>
              </a:extLst>
            </p:cNvPr>
            <p:cNvSpPr/>
            <p:nvPr/>
          </p:nvSpPr>
          <p:spPr>
            <a:xfrm>
              <a:off x="2194210" y="7953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30" name="Прямоугольник 129">
              <a:extLst>
                <a:ext uri="{FF2B5EF4-FFF2-40B4-BE49-F238E27FC236}">
                  <a16:creationId xmlns:a16="http://schemas.microsoft.com/office/drawing/2014/main" id="{E6CBE4A6-689D-4B86-B28B-4FFCE998CFB4}"/>
                </a:ext>
              </a:extLst>
            </p:cNvPr>
            <p:cNvSpPr/>
            <p:nvPr/>
          </p:nvSpPr>
          <p:spPr>
            <a:xfrm>
              <a:off x="2194210" y="10620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31" name="Прямоугольник 130">
              <a:extLst>
                <a:ext uri="{FF2B5EF4-FFF2-40B4-BE49-F238E27FC236}">
                  <a16:creationId xmlns:a16="http://schemas.microsoft.com/office/drawing/2014/main" id="{9E8C69BF-BB75-404E-ABFA-0878692243FE}"/>
                </a:ext>
              </a:extLst>
            </p:cNvPr>
            <p:cNvSpPr/>
            <p:nvPr/>
          </p:nvSpPr>
          <p:spPr>
            <a:xfrm>
              <a:off x="2194210" y="36452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132" name="Прямая соединительная линия 131">
              <a:extLst>
                <a:ext uri="{FF2B5EF4-FFF2-40B4-BE49-F238E27FC236}">
                  <a16:creationId xmlns:a16="http://schemas.microsoft.com/office/drawing/2014/main" id="{90A8BD6A-5CA0-45C6-89C5-31EDC5CE8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4042" y="1056639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B0C222FD-69A2-43D0-B273-08A5625CF0CF}"/>
              </a:ext>
            </a:extLst>
          </p:cNvPr>
          <p:cNvGrpSpPr/>
          <p:nvPr/>
        </p:nvGrpSpPr>
        <p:grpSpPr>
          <a:xfrm>
            <a:off x="3836067" y="350413"/>
            <a:ext cx="950280" cy="958812"/>
            <a:chOff x="3836067" y="350413"/>
            <a:chExt cx="950280" cy="958812"/>
          </a:xfrm>
          <a:noFill/>
        </p:grpSpPr>
        <p:sp>
          <p:nvSpPr>
            <p:cNvPr id="133" name="Прямоугольник 132">
              <a:extLst>
                <a:ext uri="{FF2B5EF4-FFF2-40B4-BE49-F238E27FC236}">
                  <a16:creationId xmlns:a16="http://schemas.microsoft.com/office/drawing/2014/main" id="{0955D1C6-ECC7-4CCD-9F73-3CB12E779F7C}"/>
                </a:ext>
              </a:extLst>
            </p:cNvPr>
            <p:cNvSpPr/>
            <p:nvPr/>
          </p:nvSpPr>
          <p:spPr>
            <a:xfrm>
              <a:off x="4026123" y="5198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34" name="Прямоугольник 133">
              <a:extLst>
                <a:ext uri="{FF2B5EF4-FFF2-40B4-BE49-F238E27FC236}">
                  <a16:creationId xmlns:a16="http://schemas.microsoft.com/office/drawing/2014/main" id="{8D3D87FE-80CA-466B-AEB3-34AC8E732DDA}"/>
                </a:ext>
              </a:extLst>
            </p:cNvPr>
            <p:cNvSpPr/>
            <p:nvPr/>
          </p:nvSpPr>
          <p:spPr>
            <a:xfrm>
              <a:off x="4216179" y="5198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35" name="Прямоугольник 134">
              <a:extLst>
                <a:ext uri="{FF2B5EF4-FFF2-40B4-BE49-F238E27FC236}">
                  <a16:creationId xmlns:a16="http://schemas.microsoft.com/office/drawing/2014/main" id="{09B286C0-D6B2-4399-BA01-F03299E8E100}"/>
                </a:ext>
              </a:extLst>
            </p:cNvPr>
            <p:cNvSpPr/>
            <p:nvPr/>
          </p:nvSpPr>
          <p:spPr>
            <a:xfrm>
              <a:off x="4406235" y="5198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36" name="Прямоугольник 135">
              <a:extLst>
                <a:ext uri="{FF2B5EF4-FFF2-40B4-BE49-F238E27FC236}">
                  <a16:creationId xmlns:a16="http://schemas.microsoft.com/office/drawing/2014/main" id="{5014CD56-E8BF-4034-A1DF-2DBA3D3C5D5A}"/>
                </a:ext>
              </a:extLst>
            </p:cNvPr>
            <p:cNvSpPr/>
            <p:nvPr/>
          </p:nvSpPr>
          <p:spPr>
            <a:xfrm>
              <a:off x="3836067" y="63035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7" name="Прямоугольник 136">
              <a:extLst>
                <a:ext uri="{FF2B5EF4-FFF2-40B4-BE49-F238E27FC236}">
                  <a16:creationId xmlns:a16="http://schemas.microsoft.com/office/drawing/2014/main" id="{3CBC5D39-5829-40C4-BCF3-B4FA7FA3069E}"/>
                </a:ext>
              </a:extLst>
            </p:cNvPr>
            <p:cNvSpPr/>
            <p:nvPr/>
          </p:nvSpPr>
          <p:spPr>
            <a:xfrm>
              <a:off x="4216179" y="7811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38" name="Прямоугольник 137">
              <a:extLst>
                <a:ext uri="{FF2B5EF4-FFF2-40B4-BE49-F238E27FC236}">
                  <a16:creationId xmlns:a16="http://schemas.microsoft.com/office/drawing/2014/main" id="{958CBD4E-FB1F-496C-AA37-DC23531FC7A6}"/>
                </a:ext>
              </a:extLst>
            </p:cNvPr>
            <p:cNvSpPr/>
            <p:nvPr/>
          </p:nvSpPr>
          <p:spPr>
            <a:xfrm>
              <a:off x="4406235" y="7811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39" name="Прямоугольник 138">
              <a:extLst>
                <a:ext uri="{FF2B5EF4-FFF2-40B4-BE49-F238E27FC236}">
                  <a16:creationId xmlns:a16="http://schemas.microsoft.com/office/drawing/2014/main" id="{AD32619B-3F40-47AD-8FEE-2BF87807C995}"/>
                </a:ext>
              </a:extLst>
            </p:cNvPr>
            <p:cNvSpPr/>
            <p:nvPr/>
          </p:nvSpPr>
          <p:spPr>
            <a:xfrm>
              <a:off x="4026123" y="10478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0" name="Прямоугольник 139">
              <a:extLst>
                <a:ext uri="{FF2B5EF4-FFF2-40B4-BE49-F238E27FC236}">
                  <a16:creationId xmlns:a16="http://schemas.microsoft.com/office/drawing/2014/main" id="{ED3A8C3F-3816-49A4-AD14-D0107BC31109}"/>
                </a:ext>
              </a:extLst>
            </p:cNvPr>
            <p:cNvSpPr/>
            <p:nvPr/>
          </p:nvSpPr>
          <p:spPr>
            <a:xfrm>
              <a:off x="4216179" y="10478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77B681AB-668B-4698-8B6A-D96D01F6609C}"/>
                </a:ext>
              </a:extLst>
            </p:cNvPr>
            <p:cNvSpPr/>
            <p:nvPr/>
          </p:nvSpPr>
          <p:spPr>
            <a:xfrm>
              <a:off x="4406235" y="10478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2" name="Прямоугольник 141">
              <a:extLst>
                <a:ext uri="{FF2B5EF4-FFF2-40B4-BE49-F238E27FC236}">
                  <a16:creationId xmlns:a16="http://schemas.microsoft.com/office/drawing/2014/main" id="{0311F737-FA1C-431D-9043-848232A74756}"/>
                </a:ext>
              </a:extLst>
            </p:cNvPr>
            <p:cNvSpPr/>
            <p:nvPr/>
          </p:nvSpPr>
          <p:spPr>
            <a:xfrm>
              <a:off x="4026123" y="77245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43" name="Прямоугольник 142">
              <a:extLst>
                <a:ext uri="{FF2B5EF4-FFF2-40B4-BE49-F238E27FC236}">
                  <a16:creationId xmlns:a16="http://schemas.microsoft.com/office/drawing/2014/main" id="{381156DB-D261-4C3B-8B32-41758CCF06AC}"/>
                </a:ext>
              </a:extLst>
            </p:cNvPr>
            <p:cNvSpPr/>
            <p:nvPr/>
          </p:nvSpPr>
          <p:spPr>
            <a:xfrm>
              <a:off x="4026123" y="35041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44" name="Прямоугольник 143">
              <a:extLst>
                <a:ext uri="{FF2B5EF4-FFF2-40B4-BE49-F238E27FC236}">
                  <a16:creationId xmlns:a16="http://schemas.microsoft.com/office/drawing/2014/main" id="{A4F94399-19B9-4B1D-80B7-88647F8671FA}"/>
                </a:ext>
              </a:extLst>
            </p:cNvPr>
            <p:cNvSpPr/>
            <p:nvPr/>
          </p:nvSpPr>
          <p:spPr>
            <a:xfrm>
              <a:off x="4216179" y="35041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54C2091A-D18D-4040-B1DE-9A28EC51EBC9}"/>
                </a:ext>
              </a:extLst>
            </p:cNvPr>
            <p:cNvSpPr/>
            <p:nvPr/>
          </p:nvSpPr>
          <p:spPr>
            <a:xfrm>
              <a:off x="4406235" y="35041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46" name="Прямоугольник 145">
              <a:extLst>
                <a:ext uri="{FF2B5EF4-FFF2-40B4-BE49-F238E27FC236}">
                  <a16:creationId xmlns:a16="http://schemas.microsoft.com/office/drawing/2014/main" id="{09E66F75-455B-449B-A2CC-BB4B83335619}"/>
                </a:ext>
              </a:extLst>
            </p:cNvPr>
            <p:cNvSpPr/>
            <p:nvPr/>
          </p:nvSpPr>
          <p:spPr>
            <a:xfrm>
              <a:off x="4596291" y="5198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A194AC0F-3770-44FE-B4CA-45493FDA2E44}"/>
                </a:ext>
              </a:extLst>
            </p:cNvPr>
            <p:cNvSpPr/>
            <p:nvPr/>
          </p:nvSpPr>
          <p:spPr>
            <a:xfrm>
              <a:off x="4596291" y="7811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48" name="Прямоугольник 147">
              <a:extLst>
                <a:ext uri="{FF2B5EF4-FFF2-40B4-BE49-F238E27FC236}">
                  <a16:creationId xmlns:a16="http://schemas.microsoft.com/office/drawing/2014/main" id="{EF815D5A-838F-4345-A1AB-B1A1130DAA0C}"/>
                </a:ext>
              </a:extLst>
            </p:cNvPr>
            <p:cNvSpPr/>
            <p:nvPr/>
          </p:nvSpPr>
          <p:spPr>
            <a:xfrm>
              <a:off x="4596291" y="10478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id="{51FD3525-A1B4-40FB-A602-34118FA8CA40}"/>
                </a:ext>
              </a:extLst>
            </p:cNvPr>
            <p:cNvSpPr/>
            <p:nvPr/>
          </p:nvSpPr>
          <p:spPr>
            <a:xfrm>
              <a:off x="4596291" y="35041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164" name="Прямая соединительная линия 163">
              <a:extLst>
                <a:ext uri="{FF2B5EF4-FFF2-40B4-BE49-F238E27FC236}">
                  <a16:creationId xmlns:a16="http://schemas.microsoft.com/office/drawing/2014/main" id="{7CD30AC1-F9EB-4BF6-8310-251ABB1A4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6123" y="1042525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1E7DD928-FEF7-4072-A5F8-4688D2E8CE0D}"/>
              </a:ext>
            </a:extLst>
          </p:cNvPr>
          <p:cNvGrpSpPr/>
          <p:nvPr/>
        </p:nvGrpSpPr>
        <p:grpSpPr>
          <a:xfrm>
            <a:off x="6203620" y="357854"/>
            <a:ext cx="950280" cy="958812"/>
            <a:chOff x="6203620" y="357854"/>
            <a:chExt cx="950280" cy="958812"/>
          </a:xfrm>
          <a:noFill/>
        </p:grpSpPr>
        <p:sp>
          <p:nvSpPr>
            <p:cNvPr id="259" name="Прямоугольник 258">
              <a:extLst>
                <a:ext uri="{FF2B5EF4-FFF2-40B4-BE49-F238E27FC236}">
                  <a16:creationId xmlns:a16="http://schemas.microsoft.com/office/drawing/2014/main" id="{6F90A770-19C4-4114-B413-0DB8497E7122}"/>
                </a:ext>
              </a:extLst>
            </p:cNvPr>
            <p:cNvSpPr/>
            <p:nvPr/>
          </p:nvSpPr>
          <p:spPr>
            <a:xfrm>
              <a:off x="6393676" y="5273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0" name="Прямоугольник 259">
              <a:extLst>
                <a:ext uri="{FF2B5EF4-FFF2-40B4-BE49-F238E27FC236}">
                  <a16:creationId xmlns:a16="http://schemas.microsoft.com/office/drawing/2014/main" id="{67B36F88-7BB8-4C1F-984B-61221730BFB4}"/>
                </a:ext>
              </a:extLst>
            </p:cNvPr>
            <p:cNvSpPr/>
            <p:nvPr/>
          </p:nvSpPr>
          <p:spPr>
            <a:xfrm>
              <a:off x="6583732" y="5273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1" name="Прямоугольник 260">
              <a:extLst>
                <a:ext uri="{FF2B5EF4-FFF2-40B4-BE49-F238E27FC236}">
                  <a16:creationId xmlns:a16="http://schemas.microsoft.com/office/drawing/2014/main" id="{4D8A8906-93A5-424D-84DC-435C1FA33676}"/>
                </a:ext>
              </a:extLst>
            </p:cNvPr>
            <p:cNvSpPr/>
            <p:nvPr/>
          </p:nvSpPr>
          <p:spPr>
            <a:xfrm>
              <a:off x="6773788" y="5273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62" name="Прямоугольник 261">
              <a:extLst>
                <a:ext uri="{FF2B5EF4-FFF2-40B4-BE49-F238E27FC236}">
                  <a16:creationId xmlns:a16="http://schemas.microsoft.com/office/drawing/2014/main" id="{C5969A57-0B52-4E25-8781-486B14F2F9AD}"/>
                </a:ext>
              </a:extLst>
            </p:cNvPr>
            <p:cNvSpPr/>
            <p:nvPr/>
          </p:nvSpPr>
          <p:spPr>
            <a:xfrm>
              <a:off x="6203620" y="63780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63" name="Прямоугольник 262">
              <a:extLst>
                <a:ext uri="{FF2B5EF4-FFF2-40B4-BE49-F238E27FC236}">
                  <a16:creationId xmlns:a16="http://schemas.microsoft.com/office/drawing/2014/main" id="{07B43DC5-38C5-4B5E-81CA-7ABBE18A0ECD}"/>
                </a:ext>
              </a:extLst>
            </p:cNvPr>
            <p:cNvSpPr/>
            <p:nvPr/>
          </p:nvSpPr>
          <p:spPr>
            <a:xfrm>
              <a:off x="6583732" y="7886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64" name="Прямоугольник 263">
              <a:extLst>
                <a:ext uri="{FF2B5EF4-FFF2-40B4-BE49-F238E27FC236}">
                  <a16:creationId xmlns:a16="http://schemas.microsoft.com/office/drawing/2014/main" id="{5CB5068D-9682-47D1-B5BA-AB9477328FAB}"/>
                </a:ext>
              </a:extLst>
            </p:cNvPr>
            <p:cNvSpPr/>
            <p:nvPr/>
          </p:nvSpPr>
          <p:spPr>
            <a:xfrm>
              <a:off x="6773788" y="7886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5" name="Прямоугольник 264">
              <a:extLst>
                <a:ext uri="{FF2B5EF4-FFF2-40B4-BE49-F238E27FC236}">
                  <a16:creationId xmlns:a16="http://schemas.microsoft.com/office/drawing/2014/main" id="{AEA47E74-6A0A-48B6-8A93-88B6BBF4E6BE}"/>
                </a:ext>
              </a:extLst>
            </p:cNvPr>
            <p:cNvSpPr/>
            <p:nvPr/>
          </p:nvSpPr>
          <p:spPr>
            <a:xfrm>
              <a:off x="6393676" y="10553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66" name="Прямоугольник 265">
              <a:extLst>
                <a:ext uri="{FF2B5EF4-FFF2-40B4-BE49-F238E27FC236}">
                  <a16:creationId xmlns:a16="http://schemas.microsoft.com/office/drawing/2014/main" id="{1027D690-6CEB-4CFD-8471-E6EA9FD55CD2}"/>
                </a:ext>
              </a:extLst>
            </p:cNvPr>
            <p:cNvSpPr/>
            <p:nvPr/>
          </p:nvSpPr>
          <p:spPr>
            <a:xfrm>
              <a:off x="6583732" y="10553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67" name="Прямоугольник 266">
              <a:extLst>
                <a:ext uri="{FF2B5EF4-FFF2-40B4-BE49-F238E27FC236}">
                  <a16:creationId xmlns:a16="http://schemas.microsoft.com/office/drawing/2014/main" id="{D913BF38-6CA3-4FA9-B16A-273EDB04C73A}"/>
                </a:ext>
              </a:extLst>
            </p:cNvPr>
            <p:cNvSpPr/>
            <p:nvPr/>
          </p:nvSpPr>
          <p:spPr>
            <a:xfrm>
              <a:off x="6773788" y="10553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8" name="Прямоугольник 267">
              <a:extLst>
                <a:ext uri="{FF2B5EF4-FFF2-40B4-BE49-F238E27FC236}">
                  <a16:creationId xmlns:a16="http://schemas.microsoft.com/office/drawing/2014/main" id="{E92C8680-9453-4E63-8859-C5DADFD2C5D6}"/>
                </a:ext>
              </a:extLst>
            </p:cNvPr>
            <p:cNvSpPr/>
            <p:nvPr/>
          </p:nvSpPr>
          <p:spPr>
            <a:xfrm>
              <a:off x="6393676" y="77989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9" name="Прямоугольник 268">
              <a:extLst>
                <a:ext uri="{FF2B5EF4-FFF2-40B4-BE49-F238E27FC236}">
                  <a16:creationId xmlns:a16="http://schemas.microsoft.com/office/drawing/2014/main" id="{30D867E6-16C9-4260-BFCC-01B0625B7244}"/>
                </a:ext>
              </a:extLst>
            </p:cNvPr>
            <p:cNvSpPr/>
            <p:nvPr/>
          </p:nvSpPr>
          <p:spPr>
            <a:xfrm>
              <a:off x="6393676" y="35785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270" name="Прямоугольник 269">
              <a:extLst>
                <a:ext uri="{FF2B5EF4-FFF2-40B4-BE49-F238E27FC236}">
                  <a16:creationId xmlns:a16="http://schemas.microsoft.com/office/drawing/2014/main" id="{E0E95079-48F3-443E-9887-B21D7637B6AD}"/>
                </a:ext>
              </a:extLst>
            </p:cNvPr>
            <p:cNvSpPr/>
            <p:nvPr/>
          </p:nvSpPr>
          <p:spPr>
            <a:xfrm>
              <a:off x="6583732" y="35785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-1</a:t>
              </a:r>
            </a:p>
          </p:txBody>
        </p:sp>
        <p:sp>
          <p:nvSpPr>
            <p:cNvPr id="271" name="Прямоугольник 270">
              <a:extLst>
                <a:ext uri="{FF2B5EF4-FFF2-40B4-BE49-F238E27FC236}">
                  <a16:creationId xmlns:a16="http://schemas.microsoft.com/office/drawing/2014/main" id="{6D620316-285F-4EF6-97DF-ED40DF20EED0}"/>
                </a:ext>
              </a:extLst>
            </p:cNvPr>
            <p:cNvSpPr/>
            <p:nvPr/>
          </p:nvSpPr>
          <p:spPr>
            <a:xfrm>
              <a:off x="6773788" y="35785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272" name="Прямоугольник 271">
              <a:extLst>
                <a:ext uri="{FF2B5EF4-FFF2-40B4-BE49-F238E27FC236}">
                  <a16:creationId xmlns:a16="http://schemas.microsoft.com/office/drawing/2014/main" id="{E63406CB-FF59-4CFF-BE71-ACEC12C038D0}"/>
                </a:ext>
              </a:extLst>
            </p:cNvPr>
            <p:cNvSpPr/>
            <p:nvPr/>
          </p:nvSpPr>
          <p:spPr>
            <a:xfrm>
              <a:off x="6963844" y="5273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73" name="Прямоугольник 272">
              <a:extLst>
                <a:ext uri="{FF2B5EF4-FFF2-40B4-BE49-F238E27FC236}">
                  <a16:creationId xmlns:a16="http://schemas.microsoft.com/office/drawing/2014/main" id="{192E94F4-A10E-4085-9E16-09EE62FB36E6}"/>
                </a:ext>
              </a:extLst>
            </p:cNvPr>
            <p:cNvSpPr/>
            <p:nvPr/>
          </p:nvSpPr>
          <p:spPr>
            <a:xfrm>
              <a:off x="6963844" y="7886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74" name="Прямоугольник 273">
              <a:extLst>
                <a:ext uri="{FF2B5EF4-FFF2-40B4-BE49-F238E27FC236}">
                  <a16:creationId xmlns:a16="http://schemas.microsoft.com/office/drawing/2014/main" id="{1594805E-84EB-40FA-9433-D5D7DC68298A}"/>
                </a:ext>
              </a:extLst>
            </p:cNvPr>
            <p:cNvSpPr/>
            <p:nvPr/>
          </p:nvSpPr>
          <p:spPr>
            <a:xfrm>
              <a:off x="6963844" y="10553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75" name="Прямоугольник 274">
              <a:extLst>
                <a:ext uri="{FF2B5EF4-FFF2-40B4-BE49-F238E27FC236}">
                  <a16:creationId xmlns:a16="http://schemas.microsoft.com/office/drawing/2014/main" id="{6096AB19-1C5A-4C80-81A0-252D02C3EDCC}"/>
                </a:ext>
              </a:extLst>
            </p:cNvPr>
            <p:cNvSpPr/>
            <p:nvPr/>
          </p:nvSpPr>
          <p:spPr>
            <a:xfrm>
              <a:off x="6963844" y="35785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276" name="Прямая соединительная линия 275">
              <a:extLst>
                <a:ext uri="{FF2B5EF4-FFF2-40B4-BE49-F238E27FC236}">
                  <a16:creationId xmlns:a16="http://schemas.microsoft.com/office/drawing/2014/main" id="{36AF624D-0A1E-40AA-BFED-F2AF16087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676" y="1049966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AD97C3BC-D456-446A-84B3-1C7CF8AC993B}"/>
              </a:ext>
            </a:extLst>
          </p:cNvPr>
          <p:cNvGrpSpPr/>
          <p:nvPr/>
        </p:nvGrpSpPr>
        <p:grpSpPr>
          <a:xfrm>
            <a:off x="8638216" y="351181"/>
            <a:ext cx="950280" cy="958812"/>
            <a:chOff x="8638216" y="351181"/>
            <a:chExt cx="950280" cy="958812"/>
          </a:xfrm>
          <a:noFill/>
        </p:grpSpPr>
        <p:sp>
          <p:nvSpPr>
            <p:cNvPr id="277" name="Прямоугольник 276">
              <a:extLst>
                <a:ext uri="{FF2B5EF4-FFF2-40B4-BE49-F238E27FC236}">
                  <a16:creationId xmlns:a16="http://schemas.microsoft.com/office/drawing/2014/main" id="{3A08FFC5-B080-4BB4-B2B8-50F6E6675F9E}"/>
                </a:ext>
              </a:extLst>
            </p:cNvPr>
            <p:cNvSpPr/>
            <p:nvPr/>
          </p:nvSpPr>
          <p:spPr>
            <a:xfrm>
              <a:off x="8828272" y="520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78" name="Прямоугольник 277">
              <a:extLst>
                <a:ext uri="{FF2B5EF4-FFF2-40B4-BE49-F238E27FC236}">
                  <a16:creationId xmlns:a16="http://schemas.microsoft.com/office/drawing/2014/main" id="{06E67BC1-98C5-4302-BB7A-48A5873CCAB0}"/>
                </a:ext>
              </a:extLst>
            </p:cNvPr>
            <p:cNvSpPr/>
            <p:nvPr/>
          </p:nvSpPr>
          <p:spPr>
            <a:xfrm>
              <a:off x="9018328" y="520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79" name="Прямоугольник 278">
              <a:extLst>
                <a:ext uri="{FF2B5EF4-FFF2-40B4-BE49-F238E27FC236}">
                  <a16:creationId xmlns:a16="http://schemas.microsoft.com/office/drawing/2014/main" id="{21200857-DA9A-4206-AC2D-42419E464922}"/>
                </a:ext>
              </a:extLst>
            </p:cNvPr>
            <p:cNvSpPr/>
            <p:nvPr/>
          </p:nvSpPr>
          <p:spPr>
            <a:xfrm>
              <a:off x="9208384" y="520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80" name="Прямоугольник 279">
              <a:extLst>
                <a:ext uri="{FF2B5EF4-FFF2-40B4-BE49-F238E27FC236}">
                  <a16:creationId xmlns:a16="http://schemas.microsoft.com/office/drawing/2014/main" id="{D3837A1E-0E48-4EA9-BB77-BA8FF8A37045}"/>
                </a:ext>
              </a:extLst>
            </p:cNvPr>
            <p:cNvSpPr/>
            <p:nvPr/>
          </p:nvSpPr>
          <p:spPr>
            <a:xfrm>
              <a:off x="8638216" y="63112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81" name="Прямоугольник 280">
              <a:extLst>
                <a:ext uri="{FF2B5EF4-FFF2-40B4-BE49-F238E27FC236}">
                  <a16:creationId xmlns:a16="http://schemas.microsoft.com/office/drawing/2014/main" id="{5621B84D-A78F-495F-BD0D-2AEDD57E4F34}"/>
                </a:ext>
              </a:extLst>
            </p:cNvPr>
            <p:cNvSpPr/>
            <p:nvPr/>
          </p:nvSpPr>
          <p:spPr>
            <a:xfrm>
              <a:off x="9018328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82" name="Прямоугольник 281">
              <a:extLst>
                <a:ext uri="{FF2B5EF4-FFF2-40B4-BE49-F238E27FC236}">
                  <a16:creationId xmlns:a16="http://schemas.microsoft.com/office/drawing/2014/main" id="{97C0263D-FF3E-41CE-9F14-8FDDB3723866}"/>
                </a:ext>
              </a:extLst>
            </p:cNvPr>
            <p:cNvSpPr/>
            <p:nvPr/>
          </p:nvSpPr>
          <p:spPr>
            <a:xfrm>
              <a:off x="9208384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83" name="Прямоугольник 282">
              <a:extLst>
                <a:ext uri="{FF2B5EF4-FFF2-40B4-BE49-F238E27FC236}">
                  <a16:creationId xmlns:a16="http://schemas.microsoft.com/office/drawing/2014/main" id="{D8A630E8-F4CE-4374-9043-52615DD2A887}"/>
                </a:ext>
              </a:extLst>
            </p:cNvPr>
            <p:cNvSpPr/>
            <p:nvPr/>
          </p:nvSpPr>
          <p:spPr>
            <a:xfrm>
              <a:off x="8828272" y="10486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84" name="Прямоугольник 283">
              <a:extLst>
                <a:ext uri="{FF2B5EF4-FFF2-40B4-BE49-F238E27FC236}">
                  <a16:creationId xmlns:a16="http://schemas.microsoft.com/office/drawing/2014/main" id="{DEDF1C69-37C1-4382-A2E9-4D1DD92FE058}"/>
                </a:ext>
              </a:extLst>
            </p:cNvPr>
            <p:cNvSpPr/>
            <p:nvPr/>
          </p:nvSpPr>
          <p:spPr>
            <a:xfrm>
              <a:off x="9018328" y="10486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85" name="Прямоугольник 284">
              <a:extLst>
                <a:ext uri="{FF2B5EF4-FFF2-40B4-BE49-F238E27FC236}">
                  <a16:creationId xmlns:a16="http://schemas.microsoft.com/office/drawing/2014/main" id="{43843560-BFC5-4DD4-9CC0-4AD86011F058}"/>
                </a:ext>
              </a:extLst>
            </p:cNvPr>
            <p:cNvSpPr/>
            <p:nvPr/>
          </p:nvSpPr>
          <p:spPr>
            <a:xfrm>
              <a:off x="9208384" y="10486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86" name="Прямоугольник 285">
              <a:extLst>
                <a:ext uri="{FF2B5EF4-FFF2-40B4-BE49-F238E27FC236}">
                  <a16:creationId xmlns:a16="http://schemas.microsoft.com/office/drawing/2014/main" id="{B059F535-93E0-4457-8DD4-FD37C42EB9FE}"/>
                </a:ext>
              </a:extLst>
            </p:cNvPr>
            <p:cNvSpPr/>
            <p:nvPr/>
          </p:nvSpPr>
          <p:spPr>
            <a:xfrm>
              <a:off x="8828272" y="7732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87" name="Прямоугольник 286">
              <a:extLst>
                <a:ext uri="{FF2B5EF4-FFF2-40B4-BE49-F238E27FC236}">
                  <a16:creationId xmlns:a16="http://schemas.microsoft.com/office/drawing/2014/main" id="{B76C3DAB-778F-41CA-946E-BF985BCDF1D1}"/>
                </a:ext>
              </a:extLst>
            </p:cNvPr>
            <p:cNvSpPr/>
            <p:nvPr/>
          </p:nvSpPr>
          <p:spPr>
            <a:xfrm>
              <a:off x="8828272" y="3511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288" name="Прямоугольник 287">
              <a:extLst>
                <a:ext uri="{FF2B5EF4-FFF2-40B4-BE49-F238E27FC236}">
                  <a16:creationId xmlns:a16="http://schemas.microsoft.com/office/drawing/2014/main" id="{AF76A851-F50C-4DD3-99A3-70B3CDBD1720}"/>
                </a:ext>
              </a:extLst>
            </p:cNvPr>
            <p:cNvSpPr/>
            <p:nvPr/>
          </p:nvSpPr>
          <p:spPr>
            <a:xfrm>
              <a:off x="9018328" y="3511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-1</a:t>
              </a:r>
            </a:p>
          </p:txBody>
        </p:sp>
        <p:sp>
          <p:nvSpPr>
            <p:cNvPr id="289" name="Прямоугольник 288">
              <a:extLst>
                <a:ext uri="{FF2B5EF4-FFF2-40B4-BE49-F238E27FC236}">
                  <a16:creationId xmlns:a16="http://schemas.microsoft.com/office/drawing/2014/main" id="{054E5908-43D4-4EDF-A300-38CF6D6F19B7}"/>
                </a:ext>
              </a:extLst>
            </p:cNvPr>
            <p:cNvSpPr/>
            <p:nvPr/>
          </p:nvSpPr>
          <p:spPr>
            <a:xfrm>
              <a:off x="9208384" y="3511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290" name="Прямоугольник 289">
              <a:extLst>
                <a:ext uri="{FF2B5EF4-FFF2-40B4-BE49-F238E27FC236}">
                  <a16:creationId xmlns:a16="http://schemas.microsoft.com/office/drawing/2014/main" id="{DC50630E-8937-44BF-9CAD-882DD7AEC458}"/>
                </a:ext>
              </a:extLst>
            </p:cNvPr>
            <p:cNvSpPr/>
            <p:nvPr/>
          </p:nvSpPr>
          <p:spPr>
            <a:xfrm>
              <a:off x="9398440" y="520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91" name="Прямоугольник 290">
              <a:extLst>
                <a:ext uri="{FF2B5EF4-FFF2-40B4-BE49-F238E27FC236}">
                  <a16:creationId xmlns:a16="http://schemas.microsoft.com/office/drawing/2014/main" id="{31BAF312-1F2B-4FB2-A030-4184C1AD7214}"/>
                </a:ext>
              </a:extLst>
            </p:cNvPr>
            <p:cNvSpPr/>
            <p:nvPr/>
          </p:nvSpPr>
          <p:spPr>
            <a:xfrm>
              <a:off x="9398440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92" name="Прямоугольник 291">
              <a:extLst>
                <a:ext uri="{FF2B5EF4-FFF2-40B4-BE49-F238E27FC236}">
                  <a16:creationId xmlns:a16="http://schemas.microsoft.com/office/drawing/2014/main" id="{2DFD2ABE-7BF6-440B-A125-A7051B41900C}"/>
                </a:ext>
              </a:extLst>
            </p:cNvPr>
            <p:cNvSpPr/>
            <p:nvPr/>
          </p:nvSpPr>
          <p:spPr>
            <a:xfrm>
              <a:off x="9398440" y="10486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93" name="Прямоугольник 292">
              <a:extLst>
                <a:ext uri="{FF2B5EF4-FFF2-40B4-BE49-F238E27FC236}">
                  <a16:creationId xmlns:a16="http://schemas.microsoft.com/office/drawing/2014/main" id="{2249480C-43A5-465A-8810-7D0BBA9931D2}"/>
                </a:ext>
              </a:extLst>
            </p:cNvPr>
            <p:cNvSpPr/>
            <p:nvPr/>
          </p:nvSpPr>
          <p:spPr>
            <a:xfrm>
              <a:off x="9398440" y="3511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294" name="Прямая соединительная линия 293">
              <a:extLst>
                <a:ext uri="{FF2B5EF4-FFF2-40B4-BE49-F238E27FC236}">
                  <a16:creationId xmlns:a16="http://schemas.microsoft.com/office/drawing/2014/main" id="{35B98024-DFEB-439C-B6BC-076B723EE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8272" y="1043293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99C95B5-6DA6-4793-BB36-7A7048358851}"/>
              </a:ext>
            </a:extLst>
          </p:cNvPr>
          <p:cNvGrpSpPr/>
          <p:nvPr/>
        </p:nvGrpSpPr>
        <p:grpSpPr>
          <a:xfrm>
            <a:off x="3830035" y="1837836"/>
            <a:ext cx="760224" cy="960537"/>
            <a:chOff x="3830035" y="1837836"/>
            <a:chExt cx="760224" cy="960537"/>
          </a:xfrm>
          <a:noFill/>
        </p:grpSpPr>
        <p:sp>
          <p:nvSpPr>
            <p:cNvPr id="295" name="Прямоугольник 294">
              <a:extLst>
                <a:ext uri="{FF2B5EF4-FFF2-40B4-BE49-F238E27FC236}">
                  <a16:creationId xmlns:a16="http://schemas.microsoft.com/office/drawing/2014/main" id="{489A68CF-40EB-4BF5-9624-49A0008E0B7B}"/>
                </a:ext>
              </a:extLst>
            </p:cNvPr>
            <p:cNvSpPr/>
            <p:nvPr/>
          </p:nvSpPr>
          <p:spPr>
            <a:xfrm>
              <a:off x="4020091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96" name="Прямоугольник 295">
              <a:extLst>
                <a:ext uri="{FF2B5EF4-FFF2-40B4-BE49-F238E27FC236}">
                  <a16:creationId xmlns:a16="http://schemas.microsoft.com/office/drawing/2014/main" id="{3B753899-2B5E-409C-932B-34F143AC0F8E}"/>
                </a:ext>
              </a:extLst>
            </p:cNvPr>
            <p:cNvSpPr/>
            <p:nvPr/>
          </p:nvSpPr>
          <p:spPr>
            <a:xfrm>
              <a:off x="4210147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97" name="Прямоугольник 296">
              <a:extLst>
                <a:ext uri="{FF2B5EF4-FFF2-40B4-BE49-F238E27FC236}">
                  <a16:creationId xmlns:a16="http://schemas.microsoft.com/office/drawing/2014/main" id="{3B366E39-FE0D-4E1C-8B34-6B26ECF09750}"/>
                </a:ext>
              </a:extLst>
            </p:cNvPr>
            <p:cNvSpPr/>
            <p:nvPr/>
          </p:nvSpPr>
          <p:spPr>
            <a:xfrm>
              <a:off x="4400203" y="20090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98" name="Прямоугольник 297">
              <a:extLst>
                <a:ext uri="{FF2B5EF4-FFF2-40B4-BE49-F238E27FC236}">
                  <a16:creationId xmlns:a16="http://schemas.microsoft.com/office/drawing/2014/main" id="{D2C720D0-ACC6-43B5-8552-22710BBDC11B}"/>
                </a:ext>
              </a:extLst>
            </p:cNvPr>
            <p:cNvSpPr/>
            <p:nvPr/>
          </p:nvSpPr>
          <p:spPr>
            <a:xfrm>
              <a:off x="3830035" y="211950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99" name="Прямоугольник 298">
              <a:extLst>
                <a:ext uri="{FF2B5EF4-FFF2-40B4-BE49-F238E27FC236}">
                  <a16:creationId xmlns:a16="http://schemas.microsoft.com/office/drawing/2014/main" id="{0FD6432B-D19D-4EEF-8DEB-5EC2DEE08D6A}"/>
                </a:ext>
              </a:extLst>
            </p:cNvPr>
            <p:cNvSpPr/>
            <p:nvPr/>
          </p:nvSpPr>
          <p:spPr>
            <a:xfrm>
              <a:off x="4210147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00" name="Прямоугольник 299">
              <a:extLst>
                <a:ext uri="{FF2B5EF4-FFF2-40B4-BE49-F238E27FC236}">
                  <a16:creationId xmlns:a16="http://schemas.microsoft.com/office/drawing/2014/main" id="{247F6447-38C5-44D3-9B8F-5E773E7028B6}"/>
                </a:ext>
              </a:extLst>
            </p:cNvPr>
            <p:cNvSpPr/>
            <p:nvPr/>
          </p:nvSpPr>
          <p:spPr>
            <a:xfrm>
              <a:off x="4400203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01" name="Прямоугольник 300">
              <a:extLst>
                <a:ext uri="{FF2B5EF4-FFF2-40B4-BE49-F238E27FC236}">
                  <a16:creationId xmlns:a16="http://schemas.microsoft.com/office/drawing/2014/main" id="{887F7ABF-4B2D-4033-BB8D-DE7141C49F29}"/>
                </a:ext>
              </a:extLst>
            </p:cNvPr>
            <p:cNvSpPr/>
            <p:nvPr/>
          </p:nvSpPr>
          <p:spPr>
            <a:xfrm>
              <a:off x="4020091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02" name="Прямоугольник 301">
              <a:extLst>
                <a:ext uri="{FF2B5EF4-FFF2-40B4-BE49-F238E27FC236}">
                  <a16:creationId xmlns:a16="http://schemas.microsoft.com/office/drawing/2014/main" id="{582BF6AF-2A1B-4245-A5D6-BBB2E3E9EF2D}"/>
                </a:ext>
              </a:extLst>
            </p:cNvPr>
            <p:cNvSpPr/>
            <p:nvPr/>
          </p:nvSpPr>
          <p:spPr>
            <a:xfrm>
              <a:off x="4210147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303" name="Прямоугольник 302">
              <a:extLst>
                <a:ext uri="{FF2B5EF4-FFF2-40B4-BE49-F238E27FC236}">
                  <a16:creationId xmlns:a16="http://schemas.microsoft.com/office/drawing/2014/main" id="{BD636B79-419B-41B4-871D-69632C9B2246}"/>
                </a:ext>
              </a:extLst>
            </p:cNvPr>
            <p:cNvSpPr/>
            <p:nvPr/>
          </p:nvSpPr>
          <p:spPr>
            <a:xfrm>
              <a:off x="4400203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04" name="Прямоугольник 303">
              <a:extLst>
                <a:ext uri="{FF2B5EF4-FFF2-40B4-BE49-F238E27FC236}">
                  <a16:creationId xmlns:a16="http://schemas.microsoft.com/office/drawing/2014/main" id="{222DDA31-6D8D-4E27-B94A-464EC89E976C}"/>
                </a:ext>
              </a:extLst>
            </p:cNvPr>
            <p:cNvSpPr/>
            <p:nvPr/>
          </p:nvSpPr>
          <p:spPr>
            <a:xfrm>
              <a:off x="4020091" y="22616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05" name="Прямоугольник 304">
              <a:extLst>
                <a:ext uri="{FF2B5EF4-FFF2-40B4-BE49-F238E27FC236}">
                  <a16:creationId xmlns:a16="http://schemas.microsoft.com/office/drawing/2014/main" id="{96994CCF-74B6-4C1A-8B00-97B30D7398B4}"/>
                </a:ext>
              </a:extLst>
            </p:cNvPr>
            <p:cNvSpPr/>
            <p:nvPr/>
          </p:nvSpPr>
          <p:spPr>
            <a:xfrm>
              <a:off x="3830035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cxnSp>
          <p:nvCxnSpPr>
            <p:cNvPr id="306" name="Прямая соединительная линия 305">
              <a:extLst>
                <a:ext uri="{FF2B5EF4-FFF2-40B4-BE49-F238E27FC236}">
                  <a16:creationId xmlns:a16="http://schemas.microsoft.com/office/drawing/2014/main" id="{D6867509-D2D1-47D8-93E6-456751A40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0091" y="2531673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Прямоугольник 306">
              <a:extLst>
                <a:ext uri="{FF2B5EF4-FFF2-40B4-BE49-F238E27FC236}">
                  <a16:creationId xmlns:a16="http://schemas.microsoft.com/office/drawing/2014/main" id="{1B5B3601-0B96-4662-8757-8C4B527A2E83}"/>
                </a:ext>
              </a:extLst>
            </p:cNvPr>
            <p:cNvSpPr/>
            <p:nvPr/>
          </p:nvSpPr>
          <p:spPr>
            <a:xfrm>
              <a:off x="3830035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308" name="Прямоугольник 307">
              <a:extLst>
                <a:ext uri="{FF2B5EF4-FFF2-40B4-BE49-F238E27FC236}">
                  <a16:creationId xmlns:a16="http://schemas.microsoft.com/office/drawing/2014/main" id="{F6CAD764-DC08-4304-8F3A-D59ECCCF11A6}"/>
                </a:ext>
              </a:extLst>
            </p:cNvPr>
            <p:cNvSpPr/>
            <p:nvPr/>
          </p:nvSpPr>
          <p:spPr>
            <a:xfrm>
              <a:off x="4020091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09" name="Прямоугольник 308">
              <a:extLst>
                <a:ext uri="{FF2B5EF4-FFF2-40B4-BE49-F238E27FC236}">
                  <a16:creationId xmlns:a16="http://schemas.microsoft.com/office/drawing/2014/main" id="{74978D38-02AD-41BD-B4C3-DE291946A79A}"/>
                </a:ext>
              </a:extLst>
            </p:cNvPr>
            <p:cNvSpPr/>
            <p:nvPr/>
          </p:nvSpPr>
          <p:spPr>
            <a:xfrm>
              <a:off x="4210147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10" name="Прямоугольник 309">
              <a:extLst>
                <a:ext uri="{FF2B5EF4-FFF2-40B4-BE49-F238E27FC236}">
                  <a16:creationId xmlns:a16="http://schemas.microsoft.com/office/drawing/2014/main" id="{24BA4ED7-92BF-4622-B27B-7EF73D4A4DD9}"/>
                </a:ext>
              </a:extLst>
            </p:cNvPr>
            <p:cNvSpPr/>
            <p:nvPr/>
          </p:nvSpPr>
          <p:spPr>
            <a:xfrm>
              <a:off x="4400203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E216EC8-468F-4339-9FF4-6B871A27EEEC}"/>
              </a:ext>
            </a:extLst>
          </p:cNvPr>
          <p:cNvGrpSpPr/>
          <p:nvPr/>
        </p:nvGrpSpPr>
        <p:grpSpPr>
          <a:xfrm>
            <a:off x="2594671" y="1837836"/>
            <a:ext cx="760224" cy="960537"/>
            <a:chOff x="2594671" y="1837836"/>
            <a:chExt cx="760224" cy="960537"/>
          </a:xfrm>
          <a:noFill/>
        </p:grpSpPr>
        <p:sp>
          <p:nvSpPr>
            <p:cNvPr id="311" name="Прямоугольник 310">
              <a:extLst>
                <a:ext uri="{FF2B5EF4-FFF2-40B4-BE49-F238E27FC236}">
                  <a16:creationId xmlns:a16="http://schemas.microsoft.com/office/drawing/2014/main" id="{D7957F91-6384-432C-897F-99096B0E3D7B}"/>
                </a:ext>
              </a:extLst>
            </p:cNvPr>
            <p:cNvSpPr/>
            <p:nvPr/>
          </p:nvSpPr>
          <p:spPr>
            <a:xfrm>
              <a:off x="2784727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12" name="Прямоугольник 311">
              <a:extLst>
                <a:ext uri="{FF2B5EF4-FFF2-40B4-BE49-F238E27FC236}">
                  <a16:creationId xmlns:a16="http://schemas.microsoft.com/office/drawing/2014/main" id="{54A2E533-8C47-45CA-84B6-C8069BBDB392}"/>
                </a:ext>
              </a:extLst>
            </p:cNvPr>
            <p:cNvSpPr/>
            <p:nvPr/>
          </p:nvSpPr>
          <p:spPr>
            <a:xfrm>
              <a:off x="2974783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13" name="Прямоугольник 312">
              <a:extLst>
                <a:ext uri="{FF2B5EF4-FFF2-40B4-BE49-F238E27FC236}">
                  <a16:creationId xmlns:a16="http://schemas.microsoft.com/office/drawing/2014/main" id="{97C9CD59-C059-458E-9A69-459570083926}"/>
                </a:ext>
              </a:extLst>
            </p:cNvPr>
            <p:cNvSpPr/>
            <p:nvPr/>
          </p:nvSpPr>
          <p:spPr>
            <a:xfrm>
              <a:off x="3164839" y="20090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14" name="Прямоугольник 313">
              <a:extLst>
                <a:ext uri="{FF2B5EF4-FFF2-40B4-BE49-F238E27FC236}">
                  <a16:creationId xmlns:a16="http://schemas.microsoft.com/office/drawing/2014/main" id="{7DE9A186-4D0C-461B-99A0-31B175BB2795}"/>
                </a:ext>
              </a:extLst>
            </p:cNvPr>
            <p:cNvSpPr/>
            <p:nvPr/>
          </p:nvSpPr>
          <p:spPr>
            <a:xfrm>
              <a:off x="2594671" y="211950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15" name="Прямоугольник 314">
              <a:extLst>
                <a:ext uri="{FF2B5EF4-FFF2-40B4-BE49-F238E27FC236}">
                  <a16:creationId xmlns:a16="http://schemas.microsoft.com/office/drawing/2014/main" id="{C8119DE7-5107-4FF2-B8F4-4A982CA09FD9}"/>
                </a:ext>
              </a:extLst>
            </p:cNvPr>
            <p:cNvSpPr/>
            <p:nvPr/>
          </p:nvSpPr>
          <p:spPr>
            <a:xfrm>
              <a:off x="2974783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16" name="Прямоугольник 315">
              <a:extLst>
                <a:ext uri="{FF2B5EF4-FFF2-40B4-BE49-F238E27FC236}">
                  <a16:creationId xmlns:a16="http://schemas.microsoft.com/office/drawing/2014/main" id="{2FD342B8-F38B-407B-8981-C2CC928C31ED}"/>
                </a:ext>
              </a:extLst>
            </p:cNvPr>
            <p:cNvSpPr/>
            <p:nvPr/>
          </p:nvSpPr>
          <p:spPr>
            <a:xfrm>
              <a:off x="3164839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17" name="Прямоугольник 316">
              <a:extLst>
                <a:ext uri="{FF2B5EF4-FFF2-40B4-BE49-F238E27FC236}">
                  <a16:creationId xmlns:a16="http://schemas.microsoft.com/office/drawing/2014/main" id="{70A08503-D958-4C22-A16A-E09AA66F9C83}"/>
                </a:ext>
              </a:extLst>
            </p:cNvPr>
            <p:cNvSpPr/>
            <p:nvPr/>
          </p:nvSpPr>
          <p:spPr>
            <a:xfrm>
              <a:off x="2784727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18" name="Прямоугольник 317">
              <a:extLst>
                <a:ext uri="{FF2B5EF4-FFF2-40B4-BE49-F238E27FC236}">
                  <a16:creationId xmlns:a16="http://schemas.microsoft.com/office/drawing/2014/main" id="{7BC2A1D4-D6FD-4A44-9FEF-113A9B69FBB7}"/>
                </a:ext>
              </a:extLst>
            </p:cNvPr>
            <p:cNvSpPr/>
            <p:nvPr/>
          </p:nvSpPr>
          <p:spPr>
            <a:xfrm>
              <a:off x="2974783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19" name="Прямоугольник 318">
              <a:extLst>
                <a:ext uri="{FF2B5EF4-FFF2-40B4-BE49-F238E27FC236}">
                  <a16:creationId xmlns:a16="http://schemas.microsoft.com/office/drawing/2014/main" id="{EAB47D33-8F44-4B77-AA55-9578C49B75C9}"/>
                </a:ext>
              </a:extLst>
            </p:cNvPr>
            <p:cNvSpPr/>
            <p:nvPr/>
          </p:nvSpPr>
          <p:spPr>
            <a:xfrm>
              <a:off x="3164839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20" name="Прямоугольник 319">
              <a:extLst>
                <a:ext uri="{FF2B5EF4-FFF2-40B4-BE49-F238E27FC236}">
                  <a16:creationId xmlns:a16="http://schemas.microsoft.com/office/drawing/2014/main" id="{42AE672E-C02A-4750-920C-98C0AF4FFF4C}"/>
                </a:ext>
              </a:extLst>
            </p:cNvPr>
            <p:cNvSpPr/>
            <p:nvPr/>
          </p:nvSpPr>
          <p:spPr>
            <a:xfrm>
              <a:off x="2784727" y="22616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21" name="Прямоугольник 320">
              <a:extLst>
                <a:ext uri="{FF2B5EF4-FFF2-40B4-BE49-F238E27FC236}">
                  <a16:creationId xmlns:a16="http://schemas.microsoft.com/office/drawing/2014/main" id="{038A1337-A09C-480A-A365-1E87E1E37E00}"/>
                </a:ext>
              </a:extLst>
            </p:cNvPr>
            <p:cNvSpPr/>
            <p:nvPr/>
          </p:nvSpPr>
          <p:spPr>
            <a:xfrm>
              <a:off x="2594671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cxnSp>
          <p:nvCxnSpPr>
            <p:cNvPr id="322" name="Прямая соединительная линия 321">
              <a:extLst>
                <a:ext uri="{FF2B5EF4-FFF2-40B4-BE49-F238E27FC236}">
                  <a16:creationId xmlns:a16="http://schemas.microsoft.com/office/drawing/2014/main" id="{3600F016-7233-43F3-A86A-74D4DD8C5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4727" y="2531673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Прямоугольник 322">
              <a:extLst>
                <a:ext uri="{FF2B5EF4-FFF2-40B4-BE49-F238E27FC236}">
                  <a16:creationId xmlns:a16="http://schemas.microsoft.com/office/drawing/2014/main" id="{5EE61209-78D2-4FDE-A97B-A7708A328BB3}"/>
                </a:ext>
              </a:extLst>
            </p:cNvPr>
            <p:cNvSpPr/>
            <p:nvPr/>
          </p:nvSpPr>
          <p:spPr>
            <a:xfrm>
              <a:off x="2594671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324" name="Прямоугольник 323">
              <a:extLst>
                <a:ext uri="{FF2B5EF4-FFF2-40B4-BE49-F238E27FC236}">
                  <a16:creationId xmlns:a16="http://schemas.microsoft.com/office/drawing/2014/main" id="{7BE3E19B-9558-4F30-9C82-8E2EC3E0D2C1}"/>
                </a:ext>
              </a:extLst>
            </p:cNvPr>
            <p:cNvSpPr/>
            <p:nvPr/>
          </p:nvSpPr>
          <p:spPr>
            <a:xfrm>
              <a:off x="2784727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325" name="Прямоугольник 324">
              <a:extLst>
                <a:ext uri="{FF2B5EF4-FFF2-40B4-BE49-F238E27FC236}">
                  <a16:creationId xmlns:a16="http://schemas.microsoft.com/office/drawing/2014/main" id="{EE7D00FD-CB51-49DC-BCE0-4B979131F083}"/>
                </a:ext>
              </a:extLst>
            </p:cNvPr>
            <p:cNvSpPr/>
            <p:nvPr/>
          </p:nvSpPr>
          <p:spPr>
            <a:xfrm>
              <a:off x="2974783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26" name="Прямоугольник 325">
              <a:extLst>
                <a:ext uri="{FF2B5EF4-FFF2-40B4-BE49-F238E27FC236}">
                  <a16:creationId xmlns:a16="http://schemas.microsoft.com/office/drawing/2014/main" id="{5BA47C44-9CFC-43B5-8373-46FFCBAC3E94}"/>
                </a:ext>
              </a:extLst>
            </p:cNvPr>
            <p:cNvSpPr/>
            <p:nvPr/>
          </p:nvSpPr>
          <p:spPr>
            <a:xfrm>
              <a:off x="3164839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C679CCCB-385E-469A-B006-5ED41F884EEF}"/>
              </a:ext>
            </a:extLst>
          </p:cNvPr>
          <p:cNvGrpSpPr/>
          <p:nvPr/>
        </p:nvGrpSpPr>
        <p:grpSpPr>
          <a:xfrm>
            <a:off x="412542" y="1837836"/>
            <a:ext cx="760224" cy="960537"/>
            <a:chOff x="412542" y="1837836"/>
            <a:chExt cx="760224" cy="960537"/>
          </a:xfrm>
          <a:noFill/>
        </p:grpSpPr>
        <p:sp>
          <p:nvSpPr>
            <p:cNvPr id="327" name="Прямоугольник 326">
              <a:extLst>
                <a:ext uri="{FF2B5EF4-FFF2-40B4-BE49-F238E27FC236}">
                  <a16:creationId xmlns:a16="http://schemas.microsoft.com/office/drawing/2014/main" id="{B4F94C88-63D7-4D3F-9F3D-1EA07C4B9C67}"/>
                </a:ext>
              </a:extLst>
            </p:cNvPr>
            <p:cNvSpPr/>
            <p:nvPr/>
          </p:nvSpPr>
          <p:spPr>
            <a:xfrm>
              <a:off x="602598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28" name="Прямоугольник 327">
              <a:extLst>
                <a:ext uri="{FF2B5EF4-FFF2-40B4-BE49-F238E27FC236}">
                  <a16:creationId xmlns:a16="http://schemas.microsoft.com/office/drawing/2014/main" id="{2C7CB6B2-28B0-46DD-8DF3-1E8ECBEF99FB}"/>
                </a:ext>
              </a:extLst>
            </p:cNvPr>
            <p:cNvSpPr/>
            <p:nvPr/>
          </p:nvSpPr>
          <p:spPr>
            <a:xfrm>
              <a:off x="792654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29" name="Прямоугольник 328">
              <a:extLst>
                <a:ext uri="{FF2B5EF4-FFF2-40B4-BE49-F238E27FC236}">
                  <a16:creationId xmlns:a16="http://schemas.microsoft.com/office/drawing/2014/main" id="{B14F770B-AD05-4D51-A4E9-98CDFA81025A}"/>
                </a:ext>
              </a:extLst>
            </p:cNvPr>
            <p:cNvSpPr/>
            <p:nvPr/>
          </p:nvSpPr>
          <p:spPr>
            <a:xfrm>
              <a:off x="982710" y="20090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30" name="Прямоугольник 329">
              <a:extLst>
                <a:ext uri="{FF2B5EF4-FFF2-40B4-BE49-F238E27FC236}">
                  <a16:creationId xmlns:a16="http://schemas.microsoft.com/office/drawing/2014/main" id="{1C2486DF-1A5C-4492-8E80-FA96F8E48863}"/>
                </a:ext>
              </a:extLst>
            </p:cNvPr>
            <p:cNvSpPr/>
            <p:nvPr/>
          </p:nvSpPr>
          <p:spPr>
            <a:xfrm>
              <a:off x="412542" y="211950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31" name="Прямоугольник 330">
              <a:extLst>
                <a:ext uri="{FF2B5EF4-FFF2-40B4-BE49-F238E27FC236}">
                  <a16:creationId xmlns:a16="http://schemas.microsoft.com/office/drawing/2014/main" id="{40818B99-E589-496E-A7C5-3EB951A879EB}"/>
                </a:ext>
              </a:extLst>
            </p:cNvPr>
            <p:cNvSpPr/>
            <p:nvPr/>
          </p:nvSpPr>
          <p:spPr>
            <a:xfrm>
              <a:off x="792654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32" name="Прямоугольник 331">
              <a:extLst>
                <a:ext uri="{FF2B5EF4-FFF2-40B4-BE49-F238E27FC236}">
                  <a16:creationId xmlns:a16="http://schemas.microsoft.com/office/drawing/2014/main" id="{5734417E-14C3-47DB-A1A7-D8DF225798E3}"/>
                </a:ext>
              </a:extLst>
            </p:cNvPr>
            <p:cNvSpPr/>
            <p:nvPr/>
          </p:nvSpPr>
          <p:spPr>
            <a:xfrm>
              <a:off x="982710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33" name="Прямоугольник 332">
              <a:extLst>
                <a:ext uri="{FF2B5EF4-FFF2-40B4-BE49-F238E27FC236}">
                  <a16:creationId xmlns:a16="http://schemas.microsoft.com/office/drawing/2014/main" id="{97E68244-331F-4BAD-82BB-2A81B51C40B3}"/>
                </a:ext>
              </a:extLst>
            </p:cNvPr>
            <p:cNvSpPr/>
            <p:nvPr/>
          </p:nvSpPr>
          <p:spPr>
            <a:xfrm>
              <a:off x="602598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34" name="Прямоугольник 333">
              <a:extLst>
                <a:ext uri="{FF2B5EF4-FFF2-40B4-BE49-F238E27FC236}">
                  <a16:creationId xmlns:a16="http://schemas.microsoft.com/office/drawing/2014/main" id="{040F1737-7A3D-483D-B736-6E7FEF33AEA1}"/>
                </a:ext>
              </a:extLst>
            </p:cNvPr>
            <p:cNvSpPr/>
            <p:nvPr/>
          </p:nvSpPr>
          <p:spPr>
            <a:xfrm>
              <a:off x="792654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35" name="Прямоугольник 334">
              <a:extLst>
                <a:ext uri="{FF2B5EF4-FFF2-40B4-BE49-F238E27FC236}">
                  <a16:creationId xmlns:a16="http://schemas.microsoft.com/office/drawing/2014/main" id="{904BE7B3-4403-4861-9AD4-9DEB2AAF51AC}"/>
                </a:ext>
              </a:extLst>
            </p:cNvPr>
            <p:cNvSpPr/>
            <p:nvPr/>
          </p:nvSpPr>
          <p:spPr>
            <a:xfrm>
              <a:off x="982710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36" name="Прямоугольник 335">
              <a:extLst>
                <a:ext uri="{FF2B5EF4-FFF2-40B4-BE49-F238E27FC236}">
                  <a16:creationId xmlns:a16="http://schemas.microsoft.com/office/drawing/2014/main" id="{5CD79706-6C83-48B3-A9F0-FE4D7B94FCE2}"/>
                </a:ext>
              </a:extLst>
            </p:cNvPr>
            <p:cNvSpPr/>
            <p:nvPr/>
          </p:nvSpPr>
          <p:spPr>
            <a:xfrm>
              <a:off x="602598" y="22616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37" name="Прямоугольник 336">
              <a:extLst>
                <a:ext uri="{FF2B5EF4-FFF2-40B4-BE49-F238E27FC236}">
                  <a16:creationId xmlns:a16="http://schemas.microsoft.com/office/drawing/2014/main" id="{8FBA6328-8FDA-49CF-8A2B-D75B12011226}"/>
                </a:ext>
              </a:extLst>
            </p:cNvPr>
            <p:cNvSpPr/>
            <p:nvPr/>
          </p:nvSpPr>
          <p:spPr>
            <a:xfrm>
              <a:off x="412542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338" name="Прямая соединительная линия 337">
              <a:extLst>
                <a:ext uri="{FF2B5EF4-FFF2-40B4-BE49-F238E27FC236}">
                  <a16:creationId xmlns:a16="http://schemas.microsoft.com/office/drawing/2014/main" id="{5B4DBC10-4C7E-48E6-BACD-10932BDCB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598" y="2531673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Прямоугольник 338">
              <a:extLst>
                <a:ext uri="{FF2B5EF4-FFF2-40B4-BE49-F238E27FC236}">
                  <a16:creationId xmlns:a16="http://schemas.microsoft.com/office/drawing/2014/main" id="{216478A6-1EEE-42D7-A597-0F52D61A1EEC}"/>
                </a:ext>
              </a:extLst>
            </p:cNvPr>
            <p:cNvSpPr/>
            <p:nvPr/>
          </p:nvSpPr>
          <p:spPr>
            <a:xfrm>
              <a:off x="412542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40" name="Прямоугольник 339">
              <a:extLst>
                <a:ext uri="{FF2B5EF4-FFF2-40B4-BE49-F238E27FC236}">
                  <a16:creationId xmlns:a16="http://schemas.microsoft.com/office/drawing/2014/main" id="{32A5641B-A2F6-4648-B7A3-7B5911641242}"/>
                </a:ext>
              </a:extLst>
            </p:cNvPr>
            <p:cNvSpPr/>
            <p:nvPr/>
          </p:nvSpPr>
          <p:spPr>
            <a:xfrm>
              <a:off x="602598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341" name="Прямоугольник 340">
              <a:extLst>
                <a:ext uri="{FF2B5EF4-FFF2-40B4-BE49-F238E27FC236}">
                  <a16:creationId xmlns:a16="http://schemas.microsoft.com/office/drawing/2014/main" id="{616A7FCC-E82B-4360-A37E-B19B28BDB21F}"/>
                </a:ext>
              </a:extLst>
            </p:cNvPr>
            <p:cNvSpPr/>
            <p:nvPr/>
          </p:nvSpPr>
          <p:spPr>
            <a:xfrm>
              <a:off x="792654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342" name="Прямоугольник 341">
              <a:extLst>
                <a:ext uri="{FF2B5EF4-FFF2-40B4-BE49-F238E27FC236}">
                  <a16:creationId xmlns:a16="http://schemas.microsoft.com/office/drawing/2014/main" id="{A7B84CF3-6608-4A35-8AF6-7CE148B4DD5E}"/>
                </a:ext>
              </a:extLst>
            </p:cNvPr>
            <p:cNvSpPr/>
            <p:nvPr/>
          </p:nvSpPr>
          <p:spPr>
            <a:xfrm>
              <a:off x="982710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BEAE739-AECD-42F3-853F-42C0B5EC620C}"/>
              </a:ext>
            </a:extLst>
          </p:cNvPr>
          <p:cNvGrpSpPr/>
          <p:nvPr/>
        </p:nvGrpSpPr>
        <p:grpSpPr>
          <a:xfrm>
            <a:off x="9648589" y="1823721"/>
            <a:ext cx="760224" cy="960537"/>
            <a:chOff x="9648589" y="1823721"/>
            <a:chExt cx="760224" cy="960537"/>
          </a:xfrm>
          <a:noFill/>
        </p:grpSpPr>
        <p:sp>
          <p:nvSpPr>
            <p:cNvPr id="343" name="Прямоугольник 342">
              <a:extLst>
                <a:ext uri="{FF2B5EF4-FFF2-40B4-BE49-F238E27FC236}">
                  <a16:creationId xmlns:a16="http://schemas.microsoft.com/office/drawing/2014/main" id="{90BE5B79-D602-4CA8-BBC3-94D5931A3360}"/>
                </a:ext>
              </a:extLst>
            </p:cNvPr>
            <p:cNvSpPr/>
            <p:nvPr/>
          </p:nvSpPr>
          <p:spPr>
            <a:xfrm>
              <a:off x="9838645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44" name="Прямоугольник 343">
              <a:extLst>
                <a:ext uri="{FF2B5EF4-FFF2-40B4-BE49-F238E27FC236}">
                  <a16:creationId xmlns:a16="http://schemas.microsoft.com/office/drawing/2014/main" id="{20064BDD-DABA-4CB9-90B7-13849F88F18F}"/>
                </a:ext>
              </a:extLst>
            </p:cNvPr>
            <p:cNvSpPr/>
            <p:nvPr/>
          </p:nvSpPr>
          <p:spPr>
            <a:xfrm>
              <a:off x="10028701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45" name="Прямоугольник 344">
              <a:extLst>
                <a:ext uri="{FF2B5EF4-FFF2-40B4-BE49-F238E27FC236}">
                  <a16:creationId xmlns:a16="http://schemas.microsoft.com/office/drawing/2014/main" id="{4B5DC2B1-D22B-4E39-87B8-BE91257A7E8B}"/>
                </a:ext>
              </a:extLst>
            </p:cNvPr>
            <p:cNvSpPr/>
            <p:nvPr/>
          </p:nvSpPr>
          <p:spPr>
            <a:xfrm>
              <a:off x="10218757" y="19949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46" name="Прямоугольник 345">
              <a:extLst>
                <a:ext uri="{FF2B5EF4-FFF2-40B4-BE49-F238E27FC236}">
                  <a16:creationId xmlns:a16="http://schemas.microsoft.com/office/drawing/2014/main" id="{E826B988-BEDC-4852-9FF6-59B18444CAFF}"/>
                </a:ext>
              </a:extLst>
            </p:cNvPr>
            <p:cNvSpPr/>
            <p:nvPr/>
          </p:nvSpPr>
          <p:spPr>
            <a:xfrm>
              <a:off x="9648589" y="210539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47" name="Прямоугольник 346">
              <a:extLst>
                <a:ext uri="{FF2B5EF4-FFF2-40B4-BE49-F238E27FC236}">
                  <a16:creationId xmlns:a16="http://schemas.microsoft.com/office/drawing/2014/main" id="{9A61E096-94C8-411C-97E4-1ADBB5CA0CF3}"/>
                </a:ext>
              </a:extLst>
            </p:cNvPr>
            <p:cNvSpPr/>
            <p:nvPr/>
          </p:nvSpPr>
          <p:spPr>
            <a:xfrm>
              <a:off x="10028701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48" name="Прямоугольник 347">
              <a:extLst>
                <a:ext uri="{FF2B5EF4-FFF2-40B4-BE49-F238E27FC236}">
                  <a16:creationId xmlns:a16="http://schemas.microsoft.com/office/drawing/2014/main" id="{06430055-B913-4FF5-8F12-7F7287301B02}"/>
                </a:ext>
              </a:extLst>
            </p:cNvPr>
            <p:cNvSpPr/>
            <p:nvPr/>
          </p:nvSpPr>
          <p:spPr>
            <a:xfrm>
              <a:off x="10218757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49" name="Прямоугольник 348">
              <a:extLst>
                <a:ext uri="{FF2B5EF4-FFF2-40B4-BE49-F238E27FC236}">
                  <a16:creationId xmlns:a16="http://schemas.microsoft.com/office/drawing/2014/main" id="{A1777BA3-8801-4C94-B446-0B8B8DC7E154}"/>
                </a:ext>
              </a:extLst>
            </p:cNvPr>
            <p:cNvSpPr/>
            <p:nvPr/>
          </p:nvSpPr>
          <p:spPr>
            <a:xfrm>
              <a:off x="9838645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50" name="Прямоугольник 349">
              <a:extLst>
                <a:ext uri="{FF2B5EF4-FFF2-40B4-BE49-F238E27FC236}">
                  <a16:creationId xmlns:a16="http://schemas.microsoft.com/office/drawing/2014/main" id="{65238144-C494-4FF2-8B17-8F52D981BF45}"/>
                </a:ext>
              </a:extLst>
            </p:cNvPr>
            <p:cNvSpPr/>
            <p:nvPr/>
          </p:nvSpPr>
          <p:spPr>
            <a:xfrm>
              <a:off x="10028701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51" name="Прямоугольник 350">
              <a:extLst>
                <a:ext uri="{FF2B5EF4-FFF2-40B4-BE49-F238E27FC236}">
                  <a16:creationId xmlns:a16="http://schemas.microsoft.com/office/drawing/2014/main" id="{9C2CF62D-571C-4FA9-9783-E7CF88A63C3E}"/>
                </a:ext>
              </a:extLst>
            </p:cNvPr>
            <p:cNvSpPr/>
            <p:nvPr/>
          </p:nvSpPr>
          <p:spPr>
            <a:xfrm>
              <a:off x="10218757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52" name="Прямоугольник 351">
              <a:extLst>
                <a:ext uri="{FF2B5EF4-FFF2-40B4-BE49-F238E27FC236}">
                  <a16:creationId xmlns:a16="http://schemas.microsoft.com/office/drawing/2014/main" id="{B3E96925-5552-428D-BC1C-3C4D0086DE86}"/>
                </a:ext>
              </a:extLst>
            </p:cNvPr>
            <p:cNvSpPr/>
            <p:nvPr/>
          </p:nvSpPr>
          <p:spPr>
            <a:xfrm>
              <a:off x="9838645" y="22474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53" name="Прямоугольник 352">
              <a:extLst>
                <a:ext uri="{FF2B5EF4-FFF2-40B4-BE49-F238E27FC236}">
                  <a16:creationId xmlns:a16="http://schemas.microsoft.com/office/drawing/2014/main" id="{1C15750E-4547-41F1-849D-D34C8E672623}"/>
                </a:ext>
              </a:extLst>
            </p:cNvPr>
            <p:cNvSpPr/>
            <p:nvPr/>
          </p:nvSpPr>
          <p:spPr>
            <a:xfrm>
              <a:off x="9648589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354" name="Прямая соединительная линия 353">
              <a:extLst>
                <a:ext uri="{FF2B5EF4-FFF2-40B4-BE49-F238E27FC236}">
                  <a16:creationId xmlns:a16="http://schemas.microsoft.com/office/drawing/2014/main" id="{F4B61527-05A8-4FDB-B850-7DC0677B3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8589" y="2517558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Прямоугольник 354">
              <a:extLst>
                <a:ext uri="{FF2B5EF4-FFF2-40B4-BE49-F238E27FC236}">
                  <a16:creationId xmlns:a16="http://schemas.microsoft.com/office/drawing/2014/main" id="{AAB41F8C-E8E3-4A5F-9B93-4CF759985F54}"/>
                </a:ext>
              </a:extLst>
            </p:cNvPr>
            <p:cNvSpPr/>
            <p:nvPr/>
          </p:nvSpPr>
          <p:spPr>
            <a:xfrm>
              <a:off x="9648589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56" name="Прямоугольник 355">
              <a:extLst>
                <a:ext uri="{FF2B5EF4-FFF2-40B4-BE49-F238E27FC236}">
                  <a16:creationId xmlns:a16="http://schemas.microsoft.com/office/drawing/2014/main" id="{2296329D-2457-458B-BDE0-8A45B66CD05F}"/>
                </a:ext>
              </a:extLst>
            </p:cNvPr>
            <p:cNvSpPr/>
            <p:nvPr/>
          </p:nvSpPr>
          <p:spPr>
            <a:xfrm>
              <a:off x="9838645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57" name="Прямоугольник 356">
              <a:extLst>
                <a:ext uri="{FF2B5EF4-FFF2-40B4-BE49-F238E27FC236}">
                  <a16:creationId xmlns:a16="http://schemas.microsoft.com/office/drawing/2014/main" id="{9A4DA862-E9B4-4669-B4B2-B549EEEED021}"/>
                </a:ext>
              </a:extLst>
            </p:cNvPr>
            <p:cNvSpPr/>
            <p:nvPr/>
          </p:nvSpPr>
          <p:spPr>
            <a:xfrm>
              <a:off x="10028701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58" name="Прямоугольник 357">
              <a:extLst>
                <a:ext uri="{FF2B5EF4-FFF2-40B4-BE49-F238E27FC236}">
                  <a16:creationId xmlns:a16="http://schemas.microsoft.com/office/drawing/2014/main" id="{5824A0A4-D3B8-4E9A-8160-F8B6B08824B8}"/>
                </a:ext>
              </a:extLst>
            </p:cNvPr>
            <p:cNvSpPr/>
            <p:nvPr/>
          </p:nvSpPr>
          <p:spPr>
            <a:xfrm>
              <a:off x="10218757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A9920B5-EE56-4071-8212-F7B9ED8BFE7E}"/>
              </a:ext>
            </a:extLst>
          </p:cNvPr>
          <p:cNvGrpSpPr/>
          <p:nvPr/>
        </p:nvGrpSpPr>
        <p:grpSpPr>
          <a:xfrm>
            <a:off x="7534186" y="1809606"/>
            <a:ext cx="760224" cy="960537"/>
            <a:chOff x="7534186" y="1809606"/>
            <a:chExt cx="760224" cy="960537"/>
          </a:xfrm>
          <a:noFill/>
        </p:grpSpPr>
        <p:sp>
          <p:nvSpPr>
            <p:cNvPr id="359" name="Прямоугольник 358">
              <a:extLst>
                <a:ext uri="{FF2B5EF4-FFF2-40B4-BE49-F238E27FC236}">
                  <a16:creationId xmlns:a16="http://schemas.microsoft.com/office/drawing/2014/main" id="{B728B1A4-85EE-4484-9485-7C6CADD29C64}"/>
                </a:ext>
              </a:extLst>
            </p:cNvPr>
            <p:cNvSpPr/>
            <p:nvPr/>
          </p:nvSpPr>
          <p:spPr>
            <a:xfrm>
              <a:off x="7724242" y="198078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60" name="Прямоугольник 359">
              <a:extLst>
                <a:ext uri="{FF2B5EF4-FFF2-40B4-BE49-F238E27FC236}">
                  <a16:creationId xmlns:a16="http://schemas.microsoft.com/office/drawing/2014/main" id="{CDF64859-5F04-4065-8C2B-06F0BBB352B9}"/>
                </a:ext>
              </a:extLst>
            </p:cNvPr>
            <p:cNvSpPr/>
            <p:nvPr/>
          </p:nvSpPr>
          <p:spPr>
            <a:xfrm>
              <a:off x="7914298" y="198078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61" name="Прямоугольник 360">
              <a:extLst>
                <a:ext uri="{FF2B5EF4-FFF2-40B4-BE49-F238E27FC236}">
                  <a16:creationId xmlns:a16="http://schemas.microsoft.com/office/drawing/2014/main" id="{23D2B443-DF8E-4FF7-B61B-BC14EE5DD565}"/>
                </a:ext>
              </a:extLst>
            </p:cNvPr>
            <p:cNvSpPr/>
            <p:nvPr/>
          </p:nvSpPr>
          <p:spPr>
            <a:xfrm>
              <a:off x="8104354" y="19807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62" name="Прямоугольник 361">
              <a:extLst>
                <a:ext uri="{FF2B5EF4-FFF2-40B4-BE49-F238E27FC236}">
                  <a16:creationId xmlns:a16="http://schemas.microsoft.com/office/drawing/2014/main" id="{B05FB655-C718-4DC7-B8C6-0B07B4E559B5}"/>
                </a:ext>
              </a:extLst>
            </p:cNvPr>
            <p:cNvSpPr/>
            <p:nvPr/>
          </p:nvSpPr>
          <p:spPr>
            <a:xfrm>
              <a:off x="7534186" y="209127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63" name="Прямоугольник 362">
              <a:extLst>
                <a:ext uri="{FF2B5EF4-FFF2-40B4-BE49-F238E27FC236}">
                  <a16:creationId xmlns:a16="http://schemas.microsoft.com/office/drawing/2014/main" id="{7AADD767-FDD6-4E95-8ED9-7503F75B8189}"/>
                </a:ext>
              </a:extLst>
            </p:cNvPr>
            <p:cNvSpPr/>
            <p:nvPr/>
          </p:nvSpPr>
          <p:spPr>
            <a:xfrm>
              <a:off x="7914298" y="224211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64" name="Прямоугольник 363">
              <a:extLst>
                <a:ext uri="{FF2B5EF4-FFF2-40B4-BE49-F238E27FC236}">
                  <a16:creationId xmlns:a16="http://schemas.microsoft.com/office/drawing/2014/main" id="{319E80DD-B9C6-41CB-A8AC-DD9272C57C5C}"/>
                </a:ext>
              </a:extLst>
            </p:cNvPr>
            <p:cNvSpPr/>
            <p:nvPr/>
          </p:nvSpPr>
          <p:spPr>
            <a:xfrm>
              <a:off x="8104354" y="224211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65" name="Прямоугольник 364">
              <a:extLst>
                <a:ext uri="{FF2B5EF4-FFF2-40B4-BE49-F238E27FC236}">
                  <a16:creationId xmlns:a16="http://schemas.microsoft.com/office/drawing/2014/main" id="{68765547-269E-49AE-84DE-FBAD897C91BD}"/>
                </a:ext>
              </a:extLst>
            </p:cNvPr>
            <p:cNvSpPr/>
            <p:nvPr/>
          </p:nvSpPr>
          <p:spPr>
            <a:xfrm>
              <a:off x="7724242" y="250881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66" name="Прямоугольник 365">
              <a:extLst>
                <a:ext uri="{FF2B5EF4-FFF2-40B4-BE49-F238E27FC236}">
                  <a16:creationId xmlns:a16="http://schemas.microsoft.com/office/drawing/2014/main" id="{B6408F5C-DF74-4B0E-AC7B-C0B5AE0976DC}"/>
                </a:ext>
              </a:extLst>
            </p:cNvPr>
            <p:cNvSpPr/>
            <p:nvPr/>
          </p:nvSpPr>
          <p:spPr>
            <a:xfrm>
              <a:off x="7914298" y="250881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67" name="Прямоугольник 366">
              <a:extLst>
                <a:ext uri="{FF2B5EF4-FFF2-40B4-BE49-F238E27FC236}">
                  <a16:creationId xmlns:a16="http://schemas.microsoft.com/office/drawing/2014/main" id="{1F8A5C9F-0685-43E8-B175-FF2A865CA945}"/>
                </a:ext>
              </a:extLst>
            </p:cNvPr>
            <p:cNvSpPr/>
            <p:nvPr/>
          </p:nvSpPr>
          <p:spPr>
            <a:xfrm>
              <a:off x="8104354" y="25088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68" name="Прямоугольник 367">
              <a:extLst>
                <a:ext uri="{FF2B5EF4-FFF2-40B4-BE49-F238E27FC236}">
                  <a16:creationId xmlns:a16="http://schemas.microsoft.com/office/drawing/2014/main" id="{3FC24BB3-9391-4F6D-B7EB-DA8351F8CA53}"/>
                </a:ext>
              </a:extLst>
            </p:cNvPr>
            <p:cNvSpPr/>
            <p:nvPr/>
          </p:nvSpPr>
          <p:spPr>
            <a:xfrm>
              <a:off x="7724242" y="22333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69" name="Прямоугольник 368">
              <a:extLst>
                <a:ext uri="{FF2B5EF4-FFF2-40B4-BE49-F238E27FC236}">
                  <a16:creationId xmlns:a16="http://schemas.microsoft.com/office/drawing/2014/main" id="{7F6CA3F4-A1FC-4942-AEF9-E692DB9ED896}"/>
                </a:ext>
              </a:extLst>
            </p:cNvPr>
            <p:cNvSpPr/>
            <p:nvPr/>
          </p:nvSpPr>
          <p:spPr>
            <a:xfrm>
              <a:off x="7534186" y="25088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cxnSp>
          <p:nvCxnSpPr>
            <p:cNvPr id="370" name="Прямая соединительная линия 369">
              <a:extLst>
                <a:ext uri="{FF2B5EF4-FFF2-40B4-BE49-F238E27FC236}">
                  <a16:creationId xmlns:a16="http://schemas.microsoft.com/office/drawing/2014/main" id="{DE29EFC5-778E-46E6-9598-1FAB1FCC8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4186" y="2503443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Прямоугольник 370">
              <a:extLst>
                <a:ext uri="{FF2B5EF4-FFF2-40B4-BE49-F238E27FC236}">
                  <a16:creationId xmlns:a16="http://schemas.microsoft.com/office/drawing/2014/main" id="{EB4CC85A-B823-4B72-878E-D1F08A3D9678}"/>
                </a:ext>
              </a:extLst>
            </p:cNvPr>
            <p:cNvSpPr/>
            <p:nvPr/>
          </p:nvSpPr>
          <p:spPr>
            <a:xfrm>
              <a:off x="7534186" y="180960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72" name="Прямоугольник 371">
              <a:extLst>
                <a:ext uri="{FF2B5EF4-FFF2-40B4-BE49-F238E27FC236}">
                  <a16:creationId xmlns:a16="http://schemas.microsoft.com/office/drawing/2014/main" id="{B3439F44-26D3-4998-8A6B-634630FC80EC}"/>
                </a:ext>
              </a:extLst>
            </p:cNvPr>
            <p:cNvSpPr/>
            <p:nvPr/>
          </p:nvSpPr>
          <p:spPr>
            <a:xfrm>
              <a:off x="7724242" y="180960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73" name="Прямоугольник 372">
              <a:extLst>
                <a:ext uri="{FF2B5EF4-FFF2-40B4-BE49-F238E27FC236}">
                  <a16:creationId xmlns:a16="http://schemas.microsoft.com/office/drawing/2014/main" id="{7CCC2CF8-32B8-4A4B-96F8-45C8AFD78AD9}"/>
                </a:ext>
              </a:extLst>
            </p:cNvPr>
            <p:cNvSpPr/>
            <p:nvPr/>
          </p:nvSpPr>
          <p:spPr>
            <a:xfrm>
              <a:off x="7914298" y="180960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374" name="Прямоугольник 373">
              <a:extLst>
                <a:ext uri="{FF2B5EF4-FFF2-40B4-BE49-F238E27FC236}">
                  <a16:creationId xmlns:a16="http://schemas.microsoft.com/office/drawing/2014/main" id="{4BA5BD61-B4A0-4F49-B7DE-878E3F651824}"/>
                </a:ext>
              </a:extLst>
            </p:cNvPr>
            <p:cNvSpPr/>
            <p:nvPr/>
          </p:nvSpPr>
          <p:spPr>
            <a:xfrm>
              <a:off x="8104354" y="180960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46228B05-31F7-40E9-A34C-5C2F0AFC915F}"/>
              </a:ext>
            </a:extLst>
          </p:cNvPr>
          <p:cNvGrpSpPr/>
          <p:nvPr/>
        </p:nvGrpSpPr>
        <p:grpSpPr>
          <a:xfrm>
            <a:off x="11027169" y="1823721"/>
            <a:ext cx="760224" cy="960537"/>
            <a:chOff x="11027169" y="1823721"/>
            <a:chExt cx="760224" cy="960537"/>
          </a:xfrm>
          <a:noFill/>
        </p:grpSpPr>
        <p:sp>
          <p:nvSpPr>
            <p:cNvPr id="375" name="Прямоугольник 374">
              <a:extLst>
                <a:ext uri="{FF2B5EF4-FFF2-40B4-BE49-F238E27FC236}">
                  <a16:creationId xmlns:a16="http://schemas.microsoft.com/office/drawing/2014/main" id="{5A8FC16D-A2C8-4B58-80DC-A4D3FA8E09FD}"/>
                </a:ext>
              </a:extLst>
            </p:cNvPr>
            <p:cNvSpPr/>
            <p:nvPr/>
          </p:nvSpPr>
          <p:spPr>
            <a:xfrm>
              <a:off x="11217225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6" name="Прямоугольник 375">
              <a:extLst>
                <a:ext uri="{FF2B5EF4-FFF2-40B4-BE49-F238E27FC236}">
                  <a16:creationId xmlns:a16="http://schemas.microsoft.com/office/drawing/2014/main" id="{49085278-CC80-4BEF-98BA-0254EC2BBA44}"/>
                </a:ext>
              </a:extLst>
            </p:cNvPr>
            <p:cNvSpPr/>
            <p:nvPr/>
          </p:nvSpPr>
          <p:spPr>
            <a:xfrm>
              <a:off x="11407281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7" name="Прямоугольник 376">
              <a:extLst>
                <a:ext uri="{FF2B5EF4-FFF2-40B4-BE49-F238E27FC236}">
                  <a16:creationId xmlns:a16="http://schemas.microsoft.com/office/drawing/2014/main" id="{C958CDF5-793F-467F-9A1A-706D04D3E42B}"/>
                </a:ext>
              </a:extLst>
            </p:cNvPr>
            <p:cNvSpPr/>
            <p:nvPr/>
          </p:nvSpPr>
          <p:spPr>
            <a:xfrm>
              <a:off x="11597337" y="19949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8" name="Прямоугольник 377">
              <a:extLst>
                <a:ext uri="{FF2B5EF4-FFF2-40B4-BE49-F238E27FC236}">
                  <a16:creationId xmlns:a16="http://schemas.microsoft.com/office/drawing/2014/main" id="{25E72663-1576-422E-ADF0-E9E856642180}"/>
                </a:ext>
              </a:extLst>
            </p:cNvPr>
            <p:cNvSpPr/>
            <p:nvPr/>
          </p:nvSpPr>
          <p:spPr>
            <a:xfrm>
              <a:off x="11027169" y="210539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79" name="Прямоугольник 378">
              <a:extLst>
                <a:ext uri="{FF2B5EF4-FFF2-40B4-BE49-F238E27FC236}">
                  <a16:creationId xmlns:a16="http://schemas.microsoft.com/office/drawing/2014/main" id="{2D44CCFF-3BE5-4A63-9344-15D139944D55}"/>
                </a:ext>
              </a:extLst>
            </p:cNvPr>
            <p:cNvSpPr/>
            <p:nvPr/>
          </p:nvSpPr>
          <p:spPr>
            <a:xfrm>
              <a:off x="11407281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80" name="Прямоугольник 379">
              <a:extLst>
                <a:ext uri="{FF2B5EF4-FFF2-40B4-BE49-F238E27FC236}">
                  <a16:creationId xmlns:a16="http://schemas.microsoft.com/office/drawing/2014/main" id="{7A6E2D82-EE3C-445A-849B-721C3E6E27B4}"/>
                </a:ext>
              </a:extLst>
            </p:cNvPr>
            <p:cNvSpPr/>
            <p:nvPr/>
          </p:nvSpPr>
          <p:spPr>
            <a:xfrm>
              <a:off x="11597337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81" name="Прямоугольник 380">
              <a:extLst>
                <a:ext uri="{FF2B5EF4-FFF2-40B4-BE49-F238E27FC236}">
                  <a16:creationId xmlns:a16="http://schemas.microsoft.com/office/drawing/2014/main" id="{3E778469-5860-4A44-AE94-852559A0057D}"/>
                </a:ext>
              </a:extLst>
            </p:cNvPr>
            <p:cNvSpPr/>
            <p:nvPr/>
          </p:nvSpPr>
          <p:spPr>
            <a:xfrm>
              <a:off x="11217225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82" name="Прямоугольник 381">
              <a:extLst>
                <a:ext uri="{FF2B5EF4-FFF2-40B4-BE49-F238E27FC236}">
                  <a16:creationId xmlns:a16="http://schemas.microsoft.com/office/drawing/2014/main" id="{0429A9C7-74DF-4D72-BFEE-52FB04A1CB09}"/>
                </a:ext>
              </a:extLst>
            </p:cNvPr>
            <p:cNvSpPr/>
            <p:nvPr/>
          </p:nvSpPr>
          <p:spPr>
            <a:xfrm>
              <a:off x="11407281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83" name="Прямоугольник 382">
              <a:extLst>
                <a:ext uri="{FF2B5EF4-FFF2-40B4-BE49-F238E27FC236}">
                  <a16:creationId xmlns:a16="http://schemas.microsoft.com/office/drawing/2014/main" id="{9DC4A17C-3EFD-4698-805E-6C6869A4DEE1}"/>
                </a:ext>
              </a:extLst>
            </p:cNvPr>
            <p:cNvSpPr/>
            <p:nvPr/>
          </p:nvSpPr>
          <p:spPr>
            <a:xfrm>
              <a:off x="11597337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84" name="Прямоугольник 383">
              <a:extLst>
                <a:ext uri="{FF2B5EF4-FFF2-40B4-BE49-F238E27FC236}">
                  <a16:creationId xmlns:a16="http://schemas.microsoft.com/office/drawing/2014/main" id="{D74BB084-EA23-4F62-AEDD-474162A78D4C}"/>
                </a:ext>
              </a:extLst>
            </p:cNvPr>
            <p:cNvSpPr/>
            <p:nvPr/>
          </p:nvSpPr>
          <p:spPr>
            <a:xfrm>
              <a:off x="11217225" y="22474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85" name="Прямоугольник 384">
              <a:extLst>
                <a:ext uri="{FF2B5EF4-FFF2-40B4-BE49-F238E27FC236}">
                  <a16:creationId xmlns:a16="http://schemas.microsoft.com/office/drawing/2014/main" id="{C10A7D6A-EB33-4646-8FA3-28D6F5CB9BAF}"/>
                </a:ext>
              </a:extLst>
            </p:cNvPr>
            <p:cNvSpPr/>
            <p:nvPr/>
          </p:nvSpPr>
          <p:spPr>
            <a:xfrm>
              <a:off x="11027169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386" name="Прямая соединительная линия 385">
              <a:extLst>
                <a:ext uri="{FF2B5EF4-FFF2-40B4-BE49-F238E27FC236}">
                  <a16:creationId xmlns:a16="http://schemas.microsoft.com/office/drawing/2014/main" id="{C28C6D46-DF4A-423B-A4D4-4BDC877FBC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7169" y="2517558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Прямоугольник 386">
              <a:extLst>
                <a:ext uri="{FF2B5EF4-FFF2-40B4-BE49-F238E27FC236}">
                  <a16:creationId xmlns:a16="http://schemas.microsoft.com/office/drawing/2014/main" id="{7D634EB1-95C6-4988-878F-D6C7D301942B}"/>
                </a:ext>
              </a:extLst>
            </p:cNvPr>
            <p:cNvSpPr/>
            <p:nvPr/>
          </p:nvSpPr>
          <p:spPr>
            <a:xfrm>
              <a:off x="11027169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388" name="Прямоугольник 387">
              <a:extLst>
                <a:ext uri="{FF2B5EF4-FFF2-40B4-BE49-F238E27FC236}">
                  <a16:creationId xmlns:a16="http://schemas.microsoft.com/office/drawing/2014/main" id="{BE9CCEDF-2AC8-4113-8E56-E72E321F1328}"/>
                </a:ext>
              </a:extLst>
            </p:cNvPr>
            <p:cNvSpPr/>
            <p:nvPr/>
          </p:nvSpPr>
          <p:spPr>
            <a:xfrm>
              <a:off x="11217225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89" name="Прямоугольник 388">
              <a:extLst>
                <a:ext uri="{FF2B5EF4-FFF2-40B4-BE49-F238E27FC236}">
                  <a16:creationId xmlns:a16="http://schemas.microsoft.com/office/drawing/2014/main" id="{63FF1622-BC3F-4575-AC54-9A6C7870B6A3}"/>
                </a:ext>
              </a:extLst>
            </p:cNvPr>
            <p:cNvSpPr/>
            <p:nvPr/>
          </p:nvSpPr>
          <p:spPr>
            <a:xfrm>
              <a:off x="11407281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E7E6E6"/>
                </a:solidFill>
                <a:latin typeface="Nunito" pitchFamily="2" charset="-52"/>
              </a:endParaRPr>
            </a:p>
          </p:txBody>
        </p:sp>
        <p:sp>
          <p:nvSpPr>
            <p:cNvPr id="390" name="Прямоугольник 389">
              <a:extLst>
                <a:ext uri="{FF2B5EF4-FFF2-40B4-BE49-F238E27FC236}">
                  <a16:creationId xmlns:a16="http://schemas.microsoft.com/office/drawing/2014/main" id="{5381627B-05D2-46DC-8496-7F6CEF913782}"/>
                </a:ext>
              </a:extLst>
            </p:cNvPr>
            <p:cNvSpPr/>
            <p:nvPr/>
          </p:nvSpPr>
          <p:spPr>
            <a:xfrm>
              <a:off x="11597337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F619E33-8BB5-4342-B9E7-3561530B763B}"/>
              </a:ext>
            </a:extLst>
          </p:cNvPr>
          <p:cNvGrpSpPr/>
          <p:nvPr/>
        </p:nvGrpSpPr>
        <p:grpSpPr>
          <a:xfrm>
            <a:off x="1529014" y="1837836"/>
            <a:ext cx="760224" cy="960537"/>
            <a:chOff x="1529014" y="1837836"/>
            <a:chExt cx="760224" cy="960537"/>
          </a:xfrm>
          <a:noFill/>
        </p:grpSpPr>
        <p:sp>
          <p:nvSpPr>
            <p:cNvPr id="391" name="Прямоугольник 390">
              <a:extLst>
                <a:ext uri="{FF2B5EF4-FFF2-40B4-BE49-F238E27FC236}">
                  <a16:creationId xmlns:a16="http://schemas.microsoft.com/office/drawing/2014/main" id="{9E8B8797-2692-4503-A352-539D41475FCC}"/>
                </a:ext>
              </a:extLst>
            </p:cNvPr>
            <p:cNvSpPr/>
            <p:nvPr/>
          </p:nvSpPr>
          <p:spPr>
            <a:xfrm>
              <a:off x="1719070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92" name="Прямоугольник 391">
              <a:extLst>
                <a:ext uri="{FF2B5EF4-FFF2-40B4-BE49-F238E27FC236}">
                  <a16:creationId xmlns:a16="http://schemas.microsoft.com/office/drawing/2014/main" id="{D8564932-BEF2-49A8-8801-75993DA8D365}"/>
                </a:ext>
              </a:extLst>
            </p:cNvPr>
            <p:cNvSpPr/>
            <p:nvPr/>
          </p:nvSpPr>
          <p:spPr>
            <a:xfrm>
              <a:off x="1909126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93" name="Прямоугольник 392">
              <a:extLst>
                <a:ext uri="{FF2B5EF4-FFF2-40B4-BE49-F238E27FC236}">
                  <a16:creationId xmlns:a16="http://schemas.microsoft.com/office/drawing/2014/main" id="{D3F1D6DB-B494-4311-801D-5373D7867868}"/>
                </a:ext>
              </a:extLst>
            </p:cNvPr>
            <p:cNvSpPr/>
            <p:nvPr/>
          </p:nvSpPr>
          <p:spPr>
            <a:xfrm>
              <a:off x="2099182" y="20090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94" name="Прямоугольник 393">
              <a:extLst>
                <a:ext uri="{FF2B5EF4-FFF2-40B4-BE49-F238E27FC236}">
                  <a16:creationId xmlns:a16="http://schemas.microsoft.com/office/drawing/2014/main" id="{DFD6E2E5-AB0B-4A05-BCB6-3C94C9C12883}"/>
                </a:ext>
              </a:extLst>
            </p:cNvPr>
            <p:cNvSpPr/>
            <p:nvPr/>
          </p:nvSpPr>
          <p:spPr>
            <a:xfrm>
              <a:off x="1529014" y="211950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95" name="Прямоугольник 394">
              <a:extLst>
                <a:ext uri="{FF2B5EF4-FFF2-40B4-BE49-F238E27FC236}">
                  <a16:creationId xmlns:a16="http://schemas.microsoft.com/office/drawing/2014/main" id="{ED8AF26D-1039-46C4-8DA3-383FAC519708}"/>
                </a:ext>
              </a:extLst>
            </p:cNvPr>
            <p:cNvSpPr/>
            <p:nvPr/>
          </p:nvSpPr>
          <p:spPr>
            <a:xfrm>
              <a:off x="1909126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96" name="Прямоугольник 395">
              <a:extLst>
                <a:ext uri="{FF2B5EF4-FFF2-40B4-BE49-F238E27FC236}">
                  <a16:creationId xmlns:a16="http://schemas.microsoft.com/office/drawing/2014/main" id="{12EC52A9-F667-4C9F-B8CF-F67FF39EDECC}"/>
                </a:ext>
              </a:extLst>
            </p:cNvPr>
            <p:cNvSpPr/>
            <p:nvPr/>
          </p:nvSpPr>
          <p:spPr>
            <a:xfrm>
              <a:off x="2099182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97" name="Прямоугольник 396">
              <a:extLst>
                <a:ext uri="{FF2B5EF4-FFF2-40B4-BE49-F238E27FC236}">
                  <a16:creationId xmlns:a16="http://schemas.microsoft.com/office/drawing/2014/main" id="{B1A6E767-DCAC-47DD-BAE0-7BC3E360A757}"/>
                </a:ext>
              </a:extLst>
            </p:cNvPr>
            <p:cNvSpPr/>
            <p:nvPr/>
          </p:nvSpPr>
          <p:spPr>
            <a:xfrm>
              <a:off x="1719070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98" name="Прямоугольник 397">
              <a:extLst>
                <a:ext uri="{FF2B5EF4-FFF2-40B4-BE49-F238E27FC236}">
                  <a16:creationId xmlns:a16="http://schemas.microsoft.com/office/drawing/2014/main" id="{F4D8B62D-30CB-4BAF-8A0B-B5977992921D}"/>
                </a:ext>
              </a:extLst>
            </p:cNvPr>
            <p:cNvSpPr/>
            <p:nvPr/>
          </p:nvSpPr>
          <p:spPr>
            <a:xfrm>
              <a:off x="1909126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99" name="Прямоугольник 398">
              <a:extLst>
                <a:ext uri="{FF2B5EF4-FFF2-40B4-BE49-F238E27FC236}">
                  <a16:creationId xmlns:a16="http://schemas.microsoft.com/office/drawing/2014/main" id="{5C8B36D4-B2C7-43DD-B4C9-ABB6EE24E219}"/>
                </a:ext>
              </a:extLst>
            </p:cNvPr>
            <p:cNvSpPr/>
            <p:nvPr/>
          </p:nvSpPr>
          <p:spPr>
            <a:xfrm>
              <a:off x="2099182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00" name="Прямоугольник 399">
              <a:extLst>
                <a:ext uri="{FF2B5EF4-FFF2-40B4-BE49-F238E27FC236}">
                  <a16:creationId xmlns:a16="http://schemas.microsoft.com/office/drawing/2014/main" id="{A18D1969-2164-46EC-84F3-581AB782A09F}"/>
                </a:ext>
              </a:extLst>
            </p:cNvPr>
            <p:cNvSpPr/>
            <p:nvPr/>
          </p:nvSpPr>
          <p:spPr>
            <a:xfrm>
              <a:off x="1719070" y="22616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01" name="Прямоугольник 400">
              <a:extLst>
                <a:ext uri="{FF2B5EF4-FFF2-40B4-BE49-F238E27FC236}">
                  <a16:creationId xmlns:a16="http://schemas.microsoft.com/office/drawing/2014/main" id="{618C66BA-802F-4BBF-BB58-911859500312}"/>
                </a:ext>
              </a:extLst>
            </p:cNvPr>
            <p:cNvSpPr/>
            <p:nvPr/>
          </p:nvSpPr>
          <p:spPr>
            <a:xfrm>
              <a:off x="1529014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402" name="Прямая соединительная линия 401">
              <a:extLst>
                <a:ext uri="{FF2B5EF4-FFF2-40B4-BE49-F238E27FC236}">
                  <a16:creationId xmlns:a16="http://schemas.microsoft.com/office/drawing/2014/main" id="{5E017F80-2086-4008-8089-03AA72F756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9070" y="2531673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Прямоугольник 402">
              <a:extLst>
                <a:ext uri="{FF2B5EF4-FFF2-40B4-BE49-F238E27FC236}">
                  <a16:creationId xmlns:a16="http://schemas.microsoft.com/office/drawing/2014/main" id="{6B7B8D85-431F-44BE-A5F9-3EBABEAD7220}"/>
                </a:ext>
              </a:extLst>
            </p:cNvPr>
            <p:cNvSpPr/>
            <p:nvPr/>
          </p:nvSpPr>
          <p:spPr>
            <a:xfrm>
              <a:off x="1529014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04" name="Прямоугольник 403">
              <a:extLst>
                <a:ext uri="{FF2B5EF4-FFF2-40B4-BE49-F238E27FC236}">
                  <a16:creationId xmlns:a16="http://schemas.microsoft.com/office/drawing/2014/main" id="{8EF3A521-8CD2-419D-9B3F-6ADC235F999E}"/>
                </a:ext>
              </a:extLst>
            </p:cNvPr>
            <p:cNvSpPr/>
            <p:nvPr/>
          </p:nvSpPr>
          <p:spPr>
            <a:xfrm>
              <a:off x="1719070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405" name="Прямоугольник 404">
              <a:extLst>
                <a:ext uri="{FF2B5EF4-FFF2-40B4-BE49-F238E27FC236}">
                  <a16:creationId xmlns:a16="http://schemas.microsoft.com/office/drawing/2014/main" id="{E7F44001-195C-4A4B-A4AC-C5D3C4FD2FC7}"/>
                </a:ext>
              </a:extLst>
            </p:cNvPr>
            <p:cNvSpPr/>
            <p:nvPr/>
          </p:nvSpPr>
          <p:spPr>
            <a:xfrm>
              <a:off x="1909126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406" name="Прямоугольник 405">
              <a:extLst>
                <a:ext uri="{FF2B5EF4-FFF2-40B4-BE49-F238E27FC236}">
                  <a16:creationId xmlns:a16="http://schemas.microsoft.com/office/drawing/2014/main" id="{50F6445C-8F06-4D9D-8340-2CD5C77A544D}"/>
                </a:ext>
              </a:extLst>
            </p:cNvPr>
            <p:cNvSpPr/>
            <p:nvPr/>
          </p:nvSpPr>
          <p:spPr>
            <a:xfrm>
              <a:off x="2099182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F6192A2-DFC4-4623-AC7D-E394103BFAD0}"/>
              </a:ext>
            </a:extLst>
          </p:cNvPr>
          <p:cNvGrpSpPr/>
          <p:nvPr/>
        </p:nvGrpSpPr>
        <p:grpSpPr>
          <a:xfrm>
            <a:off x="5056492" y="1837836"/>
            <a:ext cx="760224" cy="960537"/>
            <a:chOff x="5056492" y="1837836"/>
            <a:chExt cx="760224" cy="960537"/>
          </a:xfrm>
          <a:noFill/>
        </p:grpSpPr>
        <p:sp>
          <p:nvSpPr>
            <p:cNvPr id="407" name="Прямоугольник 406">
              <a:extLst>
                <a:ext uri="{FF2B5EF4-FFF2-40B4-BE49-F238E27FC236}">
                  <a16:creationId xmlns:a16="http://schemas.microsoft.com/office/drawing/2014/main" id="{A46CADDC-2244-449D-9B9F-346398FDDF11}"/>
                </a:ext>
              </a:extLst>
            </p:cNvPr>
            <p:cNvSpPr/>
            <p:nvPr/>
          </p:nvSpPr>
          <p:spPr>
            <a:xfrm>
              <a:off x="5246548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08" name="Прямоугольник 407">
              <a:extLst>
                <a:ext uri="{FF2B5EF4-FFF2-40B4-BE49-F238E27FC236}">
                  <a16:creationId xmlns:a16="http://schemas.microsoft.com/office/drawing/2014/main" id="{FF73826B-F55E-44C2-A37E-76E48A15B2B1}"/>
                </a:ext>
              </a:extLst>
            </p:cNvPr>
            <p:cNvSpPr/>
            <p:nvPr/>
          </p:nvSpPr>
          <p:spPr>
            <a:xfrm>
              <a:off x="5436604" y="2009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09" name="Прямоугольник 408">
              <a:extLst>
                <a:ext uri="{FF2B5EF4-FFF2-40B4-BE49-F238E27FC236}">
                  <a16:creationId xmlns:a16="http://schemas.microsoft.com/office/drawing/2014/main" id="{D7C44BE0-0D6F-4C01-AA79-27237ACFABAD}"/>
                </a:ext>
              </a:extLst>
            </p:cNvPr>
            <p:cNvSpPr/>
            <p:nvPr/>
          </p:nvSpPr>
          <p:spPr>
            <a:xfrm>
              <a:off x="5626660" y="20090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10" name="Прямоугольник 409">
              <a:extLst>
                <a:ext uri="{FF2B5EF4-FFF2-40B4-BE49-F238E27FC236}">
                  <a16:creationId xmlns:a16="http://schemas.microsoft.com/office/drawing/2014/main" id="{4C0BFABF-D97E-44C9-8F65-491D42705F86}"/>
                </a:ext>
              </a:extLst>
            </p:cNvPr>
            <p:cNvSpPr/>
            <p:nvPr/>
          </p:nvSpPr>
          <p:spPr>
            <a:xfrm>
              <a:off x="5056492" y="211950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11" name="Прямоугольник 410">
              <a:extLst>
                <a:ext uri="{FF2B5EF4-FFF2-40B4-BE49-F238E27FC236}">
                  <a16:creationId xmlns:a16="http://schemas.microsoft.com/office/drawing/2014/main" id="{30CE9D00-2C75-4975-8584-59D881F76432}"/>
                </a:ext>
              </a:extLst>
            </p:cNvPr>
            <p:cNvSpPr/>
            <p:nvPr/>
          </p:nvSpPr>
          <p:spPr>
            <a:xfrm>
              <a:off x="5436604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12" name="Прямоугольник 411">
              <a:extLst>
                <a:ext uri="{FF2B5EF4-FFF2-40B4-BE49-F238E27FC236}">
                  <a16:creationId xmlns:a16="http://schemas.microsoft.com/office/drawing/2014/main" id="{9FA2BD9F-6617-40EF-B654-0CF8ACF11F7D}"/>
                </a:ext>
              </a:extLst>
            </p:cNvPr>
            <p:cNvSpPr/>
            <p:nvPr/>
          </p:nvSpPr>
          <p:spPr>
            <a:xfrm>
              <a:off x="5626660" y="2270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13" name="Прямоугольник 412">
              <a:extLst>
                <a:ext uri="{FF2B5EF4-FFF2-40B4-BE49-F238E27FC236}">
                  <a16:creationId xmlns:a16="http://schemas.microsoft.com/office/drawing/2014/main" id="{309D53A9-88E2-4DD6-B418-B9281E6BFB16}"/>
                </a:ext>
              </a:extLst>
            </p:cNvPr>
            <p:cNvSpPr/>
            <p:nvPr/>
          </p:nvSpPr>
          <p:spPr>
            <a:xfrm>
              <a:off x="5246548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14" name="Прямоугольник 413">
              <a:extLst>
                <a:ext uri="{FF2B5EF4-FFF2-40B4-BE49-F238E27FC236}">
                  <a16:creationId xmlns:a16="http://schemas.microsoft.com/office/drawing/2014/main" id="{B2992747-F554-4FD5-B8CE-380A07313187}"/>
                </a:ext>
              </a:extLst>
            </p:cNvPr>
            <p:cNvSpPr/>
            <p:nvPr/>
          </p:nvSpPr>
          <p:spPr>
            <a:xfrm>
              <a:off x="5436604" y="25370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15" name="Прямоугольник 414">
              <a:extLst>
                <a:ext uri="{FF2B5EF4-FFF2-40B4-BE49-F238E27FC236}">
                  <a16:creationId xmlns:a16="http://schemas.microsoft.com/office/drawing/2014/main" id="{C799BC48-32EB-4CE8-9F89-EBAA0A6A0FC9}"/>
                </a:ext>
              </a:extLst>
            </p:cNvPr>
            <p:cNvSpPr/>
            <p:nvPr/>
          </p:nvSpPr>
          <p:spPr>
            <a:xfrm>
              <a:off x="5626660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16" name="Прямоугольник 415">
              <a:extLst>
                <a:ext uri="{FF2B5EF4-FFF2-40B4-BE49-F238E27FC236}">
                  <a16:creationId xmlns:a16="http://schemas.microsoft.com/office/drawing/2014/main" id="{E29E4238-F95E-463C-9E30-BDDDFE81101C}"/>
                </a:ext>
              </a:extLst>
            </p:cNvPr>
            <p:cNvSpPr/>
            <p:nvPr/>
          </p:nvSpPr>
          <p:spPr>
            <a:xfrm>
              <a:off x="5246548" y="22616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17" name="Прямоугольник 416">
              <a:extLst>
                <a:ext uri="{FF2B5EF4-FFF2-40B4-BE49-F238E27FC236}">
                  <a16:creationId xmlns:a16="http://schemas.microsoft.com/office/drawing/2014/main" id="{4DE2DE69-4B6B-443B-9944-D201F66A0789}"/>
                </a:ext>
              </a:extLst>
            </p:cNvPr>
            <p:cNvSpPr/>
            <p:nvPr/>
          </p:nvSpPr>
          <p:spPr>
            <a:xfrm>
              <a:off x="5056492" y="25370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cxnSp>
          <p:nvCxnSpPr>
            <p:cNvPr id="418" name="Прямая соединительная линия 417">
              <a:extLst>
                <a:ext uri="{FF2B5EF4-FFF2-40B4-BE49-F238E27FC236}">
                  <a16:creationId xmlns:a16="http://schemas.microsoft.com/office/drawing/2014/main" id="{1BB929E9-925F-4E3B-84B6-5B7283C31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6548" y="2531673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Прямоугольник 418">
              <a:extLst>
                <a:ext uri="{FF2B5EF4-FFF2-40B4-BE49-F238E27FC236}">
                  <a16:creationId xmlns:a16="http://schemas.microsoft.com/office/drawing/2014/main" id="{1C02B488-CD76-4CDF-AA97-E3ADE7CEAA00}"/>
                </a:ext>
              </a:extLst>
            </p:cNvPr>
            <p:cNvSpPr/>
            <p:nvPr/>
          </p:nvSpPr>
          <p:spPr>
            <a:xfrm>
              <a:off x="5056492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420" name="Прямоугольник 419">
              <a:extLst>
                <a:ext uri="{FF2B5EF4-FFF2-40B4-BE49-F238E27FC236}">
                  <a16:creationId xmlns:a16="http://schemas.microsoft.com/office/drawing/2014/main" id="{450C6D4F-52B3-41B3-A17B-48531DAEB239}"/>
                </a:ext>
              </a:extLst>
            </p:cNvPr>
            <p:cNvSpPr/>
            <p:nvPr/>
          </p:nvSpPr>
          <p:spPr>
            <a:xfrm>
              <a:off x="5246548" y="18378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21" name="Прямоугольник 420">
              <a:extLst>
                <a:ext uri="{FF2B5EF4-FFF2-40B4-BE49-F238E27FC236}">
                  <a16:creationId xmlns:a16="http://schemas.microsoft.com/office/drawing/2014/main" id="{DC5F24B3-07F6-449B-AB3E-7AA231119E95}"/>
                </a:ext>
              </a:extLst>
            </p:cNvPr>
            <p:cNvSpPr/>
            <p:nvPr/>
          </p:nvSpPr>
          <p:spPr>
            <a:xfrm>
              <a:off x="5436604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22" name="Прямоугольник 421">
              <a:extLst>
                <a:ext uri="{FF2B5EF4-FFF2-40B4-BE49-F238E27FC236}">
                  <a16:creationId xmlns:a16="http://schemas.microsoft.com/office/drawing/2014/main" id="{CD5BC272-86F5-4C4B-9E3E-D1625A0F00D8}"/>
                </a:ext>
              </a:extLst>
            </p:cNvPr>
            <p:cNvSpPr/>
            <p:nvPr/>
          </p:nvSpPr>
          <p:spPr>
            <a:xfrm>
              <a:off x="5626660" y="183783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95F1F8FC-49CE-4BF0-BA85-603BF58842A6}"/>
              </a:ext>
            </a:extLst>
          </p:cNvPr>
          <p:cNvGrpSpPr/>
          <p:nvPr/>
        </p:nvGrpSpPr>
        <p:grpSpPr>
          <a:xfrm>
            <a:off x="6226084" y="1823721"/>
            <a:ext cx="760224" cy="960537"/>
            <a:chOff x="6226084" y="1823721"/>
            <a:chExt cx="760224" cy="960537"/>
          </a:xfrm>
          <a:noFill/>
        </p:grpSpPr>
        <p:sp>
          <p:nvSpPr>
            <p:cNvPr id="423" name="Прямоугольник 422">
              <a:extLst>
                <a:ext uri="{FF2B5EF4-FFF2-40B4-BE49-F238E27FC236}">
                  <a16:creationId xmlns:a16="http://schemas.microsoft.com/office/drawing/2014/main" id="{E37484F7-5294-4F58-88EA-D776F9AF1491}"/>
                </a:ext>
              </a:extLst>
            </p:cNvPr>
            <p:cNvSpPr/>
            <p:nvPr/>
          </p:nvSpPr>
          <p:spPr>
            <a:xfrm>
              <a:off x="6416140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4" name="Прямоугольник 423">
              <a:extLst>
                <a:ext uri="{FF2B5EF4-FFF2-40B4-BE49-F238E27FC236}">
                  <a16:creationId xmlns:a16="http://schemas.microsoft.com/office/drawing/2014/main" id="{C59B523C-8627-431E-A319-7234CFEA9BB1}"/>
                </a:ext>
              </a:extLst>
            </p:cNvPr>
            <p:cNvSpPr/>
            <p:nvPr/>
          </p:nvSpPr>
          <p:spPr>
            <a:xfrm>
              <a:off x="6606196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5" name="Прямоугольник 424">
              <a:extLst>
                <a:ext uri="{FF2B5EF4-FFF2-40B4-BE49-F238E27FC236}">
                  <a16:creationId xmlns:a16="http://schemas.microsoft.com/office/drawing/2014/main" id="{47E18676-B64B-4EF8-837D-F2471B5EDFB4}"/>
                </a:ext>
              </a:extLst>
            </p:cNvPr>
            <p:cNvSpPr/>
            <p:nvPr/>
          </p:nvSpPr>
          <p:spPr>
            <a:xfrm>
              <a:off x="6796252" y="19949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6" name="Прямоугольник 425">
              <a:extLst>
                <a:ext uri="{FF2B5EF4-FFF2-40B4-BE49-F238E27FC236}">
                  <a16:creationId xmlns:a16="http://schemas.microsoft.com/office/drawing/2014/main" id="{47FDED77-2A43-41A9-BA7E-A935B098127D}"/>
                </a:ext>
              </a:extLst>
            </p:cNvPr>
            <p:cNvSpPr/>
            <p:nvPr/>
          </p:nvSpPr>
          <p:spPr>
            <a:xfrm>
              <a:off x="6226084" y="210539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27" name="Прямоугольник 426">
              <a:extLst>
                <a:ext uri="{FF2B5EF4-FFF2-40B4-BE49-F238E27FC236}">
                  <a16:creationId xmlns:a16="http://schemas.microsoft.com/office/drawing/2014/main" id="{D9A585FA-893B-4827-98A9-62442CF251CA}"/>
                </a:ext>
              </a:extLst>
            </p:cNvPr>
            <p:cNvSpPr/>
            <p:nvPr/>
          </p:nvSpPr>
          <p:spPr>
            <a:xfrm>
              <a:off x="6606196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28" name="Прямоугольник 427">
              <a:extLst>
                <a:ext uri="{FF2B5EF4-FFF2-40B4-BE49-F238E27FC236}">
                  <a16:creationId xmlns:a16="http://schemas.microsoft.com/office/drawing/2014/main" id="{D8D7A562-8735-490E-9A06-85D911008278}"/>
                </a:ext>
              </a:extLst>
            </p:cNvPr>
            <p:cNvSpPr/>
            <p:nvPr/>
          </p:nvSpPr>
          <p:spPr>
            <a:xfrm>
              <a:off x="6796252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9" name="Прямоугольник 428">
              <a:extLst>
                <a:ext uri="{FF2B5EF4-FFF2-40B4-BE49-F238E27FC236}">
                  <a16:creationId xmlns:a16="http://schemas.microsoft.com/office/drawing/2014/main" id="{730C60D0-F76A-43F8-984A-719C873F4CAC}"/>
                </a:ext>
              </a:extLst>
            </p:cNvPr>
            <p:cNvSpPr/>
            <p:nvPr/>
          </p:nvSpPr>
          <p:spPr>
            <a:xfrm>
              <a:off x="6416140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430" name="Прямоугольник 429">
              <a:extLst>
                <a:ext uri="{FF2B5EF4-FFF2-40B4-BE49-F238E27FC236}">
                  <a16:creationId xmlns:a16="http://schemas.microsoft.com/office/drawing/2014/main" id="{0BDFED0A-8227-436F-867D-4ECDE2E1871D}"/>
                </a:ext>
              </a:extLst>
            </p:cNvPr>
            <p:cNvSpPr/>
            <p:nvPr/>
          </p:nvSpPr>
          <p:spPr>
            <a:xfrm>
              <a:off x="6606196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31" name="Прямоугольник 430">
              <a:extLst>
                <a:ext uri="{FF2B5EF4-FFF2-40B4-BE49-F238E27FC236}">
                  <a16:creationId xmlns:a16="http://schemas.microsoft.com/office/drawing/2014/main" id="{CE340058-900B-4092-8AD7-16D178E09A5A}"/>
                </a:ext>
              </a:extLst>
            </p:cNvPr>
            <p:cNvSpPr/>
            <p:nvPr/>
          </p:nvSpPr>
          <p:spPr>
            <a:xfrm>
              <a:off x="6796252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32" name="Прямоугольник 431">
              <a:extLst>
                <a:ext uri="{FF2B5EF4-FFF2-40B4-BE49-F238E27FC236}">
                  <a16:creationId xmlns:a16="http://schemas.microsoft.com/office/drawing/2014/main" id="{62E5F7FA-F1AE-430A-82F8-BA335E09D35A}"/>
                </a:ext>
              </a:extLst>
            </p:cNvPr>
            <p:cNvSpPr/>
            <p:nvPr/>
          </p:nvSpPr>
          <p:spPr>
            <a:xfrm>
              <a:off x="6416140" y="22474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33" name="Прямоугольник 432">
              <a:extLst>
                <a:ext uri="{FF2B5EF4-FFF2-40B4-BE49-F238E27FC236}">
                  <a16:creationId xmlns:a16="http://schemas.microsoft.com/office/drawing/2014/main" id="{47B33A6E-EEFF-4EAB-B033-00E5AC6DD223}"/>
                </a:ext>
              </a:extLst>
            </p:cNvPr>
            <p:cNvSpPr/>
            <p:nvPr/>
          </p:nvSpPr>
          <p:spPr>
            <a:xfrm>
              <a:off x="6226084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cxnSp>
          <p:nvCxnSpPr>
            <p:cNvPr id="434" name="Прямая соединительная линия 433">
              <a:extLst>
                <a:ext uri="{FF2B5EF4-FFF2-40B4-BE49-F238E27FC236}">
                  <a16:creationId xmlns:a16="http://schemas.microsoft.com/office/drawing/2014/main" id="{8F0DB749-9D6B-471A-9167-672A0B15B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6140" y="2517558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Прямоугольник 434">
              <a:extLst>
                <a:ext uri="{FF2B5EF4-FFF2-40B4-BE49-F238E27FC236}">
                  <a16:creationId xmlns:a16="http://schemas.microsoft.com/office/drawing/2014/main" id="{7D5A6AB7-CD66-4E3A-9799-7316051228E1}"/>
                </a:ext>
              </a:extLst>
            </p:cNvPr>
            <p:cNvSpPr/>
            <p:nvPr/>
          </p:nvSpPr>
          <p:spPr>
            <a:xfrm>
              <a:off x="6226084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436" name="Прямоугольник 435">
              <a:extLst>
                <a:ext uri="{FF2B5EF4-FFF2-40B4-BE49-F238E27FC236}">
                  <a16:creationId xmlns:a16="http://schemas.microsoft.com/office/drawing/2014/main" id="{166EB097-350C-4CA7-9728-DE1B06C54780}"/>
                </a:ext>
              </a:extLst>
            </p:cNvPr>
            <p:cNvSpPr/>
            <p:nvPr/>
          </p:nvSpPr>
          <p:spPr>
            <a:xfrm>
              <a:off x="6416140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37" name="Прямоугольник 436">
              <a:extLst>
                <a:ext uri="{FF2B5EF4-FFF2-40B4-BE49-F238E27FC236}">
                  <a16:creationId xmlns:a16="http://schemas.microsoft.com/office/drawing/2014/main" id="{AE923624-9007-48E5-849E-C6AA50173484}"/>
                </a:ext>
              </a:extLst>
            </p:cNvPr>
            <p:cNvSpPr/>
            <p:nvPr/>
          </p:nvSpPr>
          <p:spPr>
            <a:xfrm>
              <a:off x="6606196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38" name="Прямоугольник 437">
              <a:extLst>
                <a:ext uri="{FF2B5EF4-FFF2-40B4-BE49-F238E27FC236}">
                  <a16:creationId xmlns:a16="http://schemas.microsoft.com/office/drawing/2014/main" id="{1A3CAA6A-CE03-45B8-8260-CCA2860D6EA1}"/>
                </a:ext>
              </a:extLst>
            </p:cNvPr>
            <p:cNvSpPr/>
            <p:nvPr/>
          </p:nvSpPr>
          <p:spPr>
            <a:xfrm>
              <a:off x="6796252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B9F5B1A7-117F-48A8-8799-BE57B9B9D4B8}"/>
              </a:ext>
            </a:extLst>
          </p:cNvPr>
          <p:cNvGrpSpPr/>
          <p:nvPr/>
        </p:nvGrpSpPr>
        <p:grpSpPr>
          <a:xfrm>
            <a:off x="8615230" y="1809605"/>
            <a:ext cx="760224" cy="960537"/>
            <a:chOff x="8615230" y="1809605"/>
            <a:chExt cx="760224" cy="960537"/>
          </a:xfrm>
          <a:noFill/>
        </p:grpSpPr>
        <p:sp>
          <p:nvSpPr>
            <p:cNvPr id="439" name="Прямоугольник 438">
              <a:extLst>
                <a:ext uri="{FF2B5EF4-FFF2-40B4-BE49-F238E27FC236}">
                  <a16:creationId xmlns:a16="http://schemas.microsoft.com/office/drawing/2014/main" id="{69AB0C51-6992-4B2E-996C-217B6940787C}"/>
                </a:ext>
              </a:extLst>
            </p:cNvPr>
            <p:cNvSpPr/>
            <p:nvPr/>
          </p:nvSpPr>
          <p:spPr>
            <a:xfrm>
              <a:off x="8805286" y="19807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0" name="Прямоугольник 439">
              <a:extLst>
                <a:ext uri="{FF2B5EF4-FFF2-40B4-BE49-F238E27FC236}">
                  <a16:creationId xmlns:a16="http://schemas.microsoft.com/office/drawing/2014/main" id="{2BE1CD96-1E22-4405-9750-721AE0F07148}"/>
                </a:ext>
              </a:extLst>
            </p:cNvPr>
            <p:cNvSpPr/>
            <p:nvPr/>
          </p:nvSpPr>
          <p:spPr>
            <a:xfrm>
              <a:off x="8995342" y="19807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1" name="Прямоугольник 440">
              <a:extLst>
                <a:ext uri="{FF2B5EF4-FFF2-40B4-BE49-F238E27FC236}">
                  <a16:creationId xmlns:a16="http://schemas.microsoft.com/office/drawing/2014/main" id="{650113A3-1B28-49E9-BFF3-7142A8B76F20}"/>
                </a:ext>
              </a:extLst>
            </p:cNvPr>
            <p:cNvSpPr/>
            <p:nvPr/>
          </p:nvSpPr>
          <p:spPr>
            <a:xfrm>
              <a:off x="9185398" y="198078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2" name="Прямоугольник 441">
              <a:extLst>
                <a:ext uri="{FF2B5EF4-FFF2-40B4-BE49-F238E27FC236}">
                  <a16:creationId xmlns:a16="http://schemas.microsoft.com/office/drawing/2014/main" id="{966958A3-8111-48A0-B1AB-B9C44276F11C}"/>
                </a:ext>
              </a:extLst>
            </p:cNvPr>
            <p:cNvSpPr/>
            <p:nvPr/>
          </p:nvSpPr>
          <p:spPr>
            <a:xfrm>
              <a:off x="8615230" y="209127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43" name="Прямоугольник 442">
              <a:extLst>
                <a:ext uri="{FF2B5EF4-FFF2-40B4-BE49-F238E27FC236}">
                  <a16:creationId xmlns:a16="http://schemas.microsoft.com/office/drawing/2014/main" id="{6BA35A7E-1230-429F-A5B2-A457401BFB4D}"/>
                </a:ext>
              </a:extLst>
            </p:cNvPr>
            <p:cNvSpPr/>
            <p:nvPr/>
          </p:nvSpPr>
          <p:spPr>
            <a:xfrm>
              <a:off x="8995342" y="22421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44" name="Прямоугольник 443">
              <a:extLst>
                <a:ext uri="{FF2B5EF4-FFF2-40B4-BE49-F238E27FC236}">
                  <a16:creationId xmlns:a16="http://schemas.microsoft.com/office/drawing/2014/main" id="{E3C3ABE2-8AE9-4573-93F5-3947C31BA25C}"/>
                </a:ext>
              </a:extLst>
            </p:cNvPr>
            <p:cNvSpPr/>
            <p:nvPr/>
          </p:nvSpPr>
          <p:spPr>
            <a:xfrm>
              <a:off x="9185398" y="22421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5" name="Прямоугольник 444">
              <a:extLst>
                <a:ext uri="{FF2B5EF4-FFF2-40B4-BE49-F238E27FC236}">
                  <a16:creationId xmlns:a16="http://schemas.microsoft.com/office/drawing/2014/main" id="{82B89064-3E7C-41B8-9263-F53E9289E769}"/>
                </a:ext>
              </a:extLst>
            </p:cNvPr>
            <p:cNvSpPr/>
            <p:nvPr/>
          </p:nvSpPr>
          <p:spPr>
            <a:xfrm>
              <a:off x="8805286" y="25088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6" name="Прямоугольник 445">
              <a:extLst>
                <a:ext uri="{FF2B5EF4-FFF2-40B4-BE49-F238E27FC236}">
                  <a16:creationId xmlns:a16="http://schemas.microsoft.com/office/drawing/2014/main" id="{8F0715AB-1D80-41A6-91A6-13F438F987B8}"/>
                </a:ext>
              </a:extLst>
            </p:cNvPr>
            <p:cNvSpPr/>
            <p:nvPr/>
          </p:nvSpPr>
          <p:spPr>
            <a:xfrm>
              <a:off x="8995342" y="25088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47" name="Прямоугольник 446">
              <a:extLst>
                <a:ext uri="{FF2B5EF4-FFF2-40B4-BE49-F238E27FC236}">
                  <a16:creationId xmlns:a16="http://schemas.microsoft.com/office/drawing/2014/main" id="{FA5CD578-17CB-4CEF-983A-C00E461A2F60}"/>
                </a:ext>
              </a:extLst>
            </p:cNvPr>
            <p:cNvSpPr/>
            <p:nvPr/>
          </p:nvSpPr>
          <p:spPr>
            <a:xfrm>
              <a:off x="9185398" y="25088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48" name="Прямоугольник 447">
              <a:extLst>
                <a:ext uri="{FF2B5EF4-FFF2-40B4-BE49-F238E27FC236}">
                  <a16:creationId xmlns:a16="http://schemas.microsoft.com/office/drawing/2014/main" id="{B5FEE678-104C-49B0-A92F-5DAADD4B6CAA}"/>
                </a:ext>
              </a:extLst>
            </p:cNvPr>
            <p:cNvSpPr/>
            <p:nvPr/>
          </p:nvSpPr>
          <p:spPr>
            <a:xfrm>
              <a:off x="8805286" y="22333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9" name="Прямоугольник 448">
              <a:extLst>
                <a:ext uri="{FF2B5EF4-FFF2-40B4-BE49-F238E27FC236}">
                  <a16:creationId xmlns:a16="http://schemas.microsoft.com/office/drawing/2014/main" id="{C580E1BC-F288-4538-8349-7601F51A575D}"/>
                </a:ext>
              </a:extLst>
            </p:cNvPr>
            <p:cNvSpPr/>
            <p:nvPr/>
          </p:nvSpPr>
          <p:spPr>
            <a:xfrm>
              <a:off x="8615230" y="25088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cxnSp>
          <p:nvCxnSpPr>
            <p:cNvPr id="450" name="Прямая соединительная линия 449">
              <a:extLst>
                <a:ext uri="{FF2B5EF4-FFF2-40B4-BE49-F238E27FC236}">
                  <a16:creationId xmlns:a16="http://schemas.microsoft.com/office/drawing/2014/main" id="{D2C37F14-4D96-4009-B3BE-41F708BCA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5230" y="2503442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Прямоугольник 450">
              <a:extLst>
                <a:ext uri="{FF2B5EF4-FFF2-40B4-BE49-F238E27FC236}">
                  <a16:creationId xmlns:a16="http://schemas.microsoft.com/office/drawing/2014/main" id="{55828ABF-F84D-4C17-A6E4-1F4DB9DAE88B}"/>
                </a:ext>
              </a:extLst>
            </p:cNvPr>
            <p:cNvSpPr/>
            <p:nvPr/>
          </p:nvSpPr>
          <p:spPr>
            <a:xfrm>
              <a:off x="8615230" y="180960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52" name="Прямоугольник 451">
              <a:extLst>
                <a:ext uri="{FF2B5EF4-FFF2-40B4-BE49-F238E27FC236}">
                  <a16:creationId xmlns:a16="http://schemas.microsoft.com/office/drawing/2014/main" id="{E0C2BDAD-B59D-4890-BCF8-6BC582B7CBEF}"/>
                </a:ext>
              </a:extLst>
            </p:cNvPr>
            <p:cNvSpPr/>
            <p:nvPr/>
          </p:nvSpPr>
          <p:spPr>
            <a:xfrm>
              <a:off x="8805286" y="180960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53" name="Прямоугольник 452">
              <a:extLst>
                <a:ext uri="{FF2B5EF4-FFF2-40B4-BE49-F238E27FC236}">
                  <a16:creationId xmlns:a16="http://schemas.microsoft.com/office/drawing/2014/main" id="{2CB98335-0302-47C5-929C-8E631FB2E704}"/>
                </a:ext>
              </a:extLst>
            </p:cNvPr>
            <p:cNvSpPr/>
            <p:nvPr/>
          </p:nvSpPr>
          <p:spPr>
            <a:xfrm>
              <a:off x="8995342" y="180960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54" name="Прямоугольник 453">
              <a:extLst>
                <a:ext uri="{FF2B5EF4-FFF2-40B4-BE49-F238E27FC236}">
                  <a16:creationId xmlns:a16="http://schemas.microsoft.com/office/drawing/2014/main" id="{BA1941E4-3392-4B73-A00D-6EC7497E13BC}"/>
                </a:ext>
              </a:extLst>
            </p:cNvPr>
            <p:cNvSpPr/>
            <p:nvPr/>
          </p:nvSpPr>
          <p:spPr>
            <a:xfrm>
              <a:off x="9185398" y="180960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7363FD75-F1FE-4B78-B157-D1A3D601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6574" y="2660008"/>
            <a:ext cx="1113816" cy="123348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880FD4F-7364-4AC6-BFB8-1AF14036A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92" y="2558324"/>
            <a:ext cx="1310191" cy="1233482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6C26075-DB59-4143-B965-D0DA60001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4881" y="2660008"/>
            <a:ext cx="1325533" cy="187170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CC992FC-9800-49CA-86F2-24D11B3A5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546" y="2710949"/>
            <a:ext cx="1895326" cy="2209221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9365AE45-F5CC-4798-BCA5-12166D5D0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944" y="3876332"/>
            <a:ext cx="6202699" cy="1919658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40E1E1E-F6BA-4973-9158-31564C069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4418" y="6433127"/>
            <a:ext cx="6202702" cy="14216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A948633-6783-4763-90B2-C9A6911D6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9101" y="5245298"/>
            <a:ext cx="6202701" cy="1376096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8AE61F8-B97F-4FD6-A4E2-467A9F0CB6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1168" y="7613078"/>
            <a:ext cx="6202701" cy="1871701"/>
          </a:xfrm>
          <a:prstGeom prst="rect">
            <a:avLst/>
          </a:prstGeom>
        </p:spPr>
      </p:pic>
      <p:grpSp>
        <p:nvGrpSpPr>
          <p:cNvPr id="455" name="Группа 454">
            <a:extLst>
              <a:ext uri="{FF2B5EF4-FFF2-40B4-BE49-F238E27FC236}">
                <a16:creationId xmlns:a16="http://schemas.microsoft.com/office/drawing/2014/main" id="{35D2FEF5-15A1-4B71-9FC4-DC33BB56F392}"/>
              </a:ext>
            </a:extLst>
          </p:cNvPr>
          <p:cNvGrpSpPr/>
          <p:nvPr/>
        </p:nvGrpSpPr>
        <p:grpSpPr>
          <a:xfrm>
            <a:off x="3148284" y="3971470"/>
            <a:ext cx="950280" cy="958812"/>
            <a:chOff x="9832918" y="351181"/>
            <a:chExt cx="950280" cy="958812"/>
          </a:xfrm>
          <a:noFill/>
        </p:grpSpPr>
        <p:sp>
          <p:nvSpPr>
            <p:cNvPr id="456" name="Прямоугольник 455">
              <a:extLst>
                <a:ext uri="{FF2B5EF4-FFF2-40B4-BE49-F238E27FC236}">
                  <a16:creationId xmlns:a16="http://schemas.microsoft.com/office/drawing/2014/main" id="{402911C4-E610-4BE8-BB94-EFA761F69E4B}"/>
                </a:ext>
              </a:extLst>
            </p:cNvPr>
            <p:cNvSpPr/>
            <p:nvPr/>
          </p:nvSpPr>
          <p:spPr>
            <a:xfrm>
              <a:off x="10022974" y="520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57" name="Прямоугольник 456">
              <a:extLst>
                <a:ext uri="{FF2B5EF4-FFF2-40B4-BE49-F238E27FC236}">
                  <a16:creationId xmlns:a16="http://schemas.microsoft.com/office/drawing/2014/main" id="{BA368C42-135F-4662-8516-07F324A9C5EC}"/>
                </a:ext>
              </a:extLst>
            </p:cNvPr>
            <p:cNvSpPr/>
            <p:nvPr/>
          </p:nvSpPr>
          <p:spPr>
            <a:xfrm>
              <a:off x="10213030" y="5206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58" name="Прямоугольник 457">
              <a:extLst>
                <a:ext uri="{FF2B5EF4-FFF2-40B4-BE49-F238E27FC236}">
                  <a16:creationId xmlns:a16="http://schemas.microsoft.com/office/drawing/2014/main" id="{D6C76669-10A8-430A-8D79-1B3933C6F27D}"/>
                </a:ext>
              </a:extLst>
            </p:cNvPr>
            <p:cNvSpPr/>
            <p:nvPr/>
          </p:nvSpPr>
          <p:spPr>
            <a:xfrm>
              <a:off x="10403086" y="520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59" name="Прямоугольник 458">
              <a:extLst>
                <a:ext uri="{FF2B5EF4-FFF2-40B4-BE49-F238E27FC236}">
                  <a16:creationId xmlns:a16="http://schemas.microsoft.com/office/drawing/2014/main" id="{EDFCB4ED-F9F8-4029-855B-B41EC35F48A5}"/>
                </a:ext>
              </a:extLst>
            </p:cNvPr>
            <p:cNvSpPr/>
            <p:nvPr/>
          </p:nvSpPr>
          <p:spPr>
            <a:xfrm>
              <a:off x="9832918" y="63112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–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60" name="Прямоугольник 459">
              <a:extLst>
                <a:ext uri="{FF2B5EF4-FFF2-40B4-BE49-F238E27FC236}">
                  <a16:creationId xmlns:a16="http://schemas.microsoft.com/office/drawing/2014/main" id="{FF47D0E1-73DA-4775-AADC-F3CD5E8BCA6A}"/>
                </a:ext>
              </a:extLst>
            </p:cNvPr>
            <p:cNvSpPr/>
            <p:nvPr/>
          </p:nvSpPr>
          <p:spPr>
            <a:xfrm>
              <a:off x="10213030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61" name="Прямоугольник 460">
              <a:extLst>
                <a:ext uri="{FF2B5EF4-FFF2-40B4-BE49-F238E27FC236}">
                  <a16:creationId xmlns:a16="http://schemas.microsoft.com/office/drawing/2014/main" id="{E02F54F5-E5AC-485F-8F7F-A494B09AF20F}"/>
                </a:ext>
              </a:extLst>
            </p:cNvPr>
            <p:cNvSpPr/>
            <p:nvPr/>
          </p:nvSpPr>
          <p:spPr>
            <a:xfrm>
              <a:off x="10403086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62" name="Прямоугольник 461">
              <a:extLst>
                <a:ext uri="{FF2B5EF4-FFF2-40B4-BE49-F238E27FC236}">
                  <a16:creationId xmlns:a16="http://schemas.microsoft.com/office/drawing/2014/main" id="{FBAD0AFE-DC3D-4870-928A-8C16A4B52212}"/>
                </a:ext>
              </a:extLst>
            </p:cNvPr>
            <p:cNvSpPr/>
            <p:nvPr/>
          </p:nvSpPr>
          <p:spPr>
            <a:xfrm>
              <a:off x="10022974" y="10486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463" name="Прямоугольник 462">
              <a:extLst>
                <a:ext uri="{FF2B5EF4-FFF2-40B4-BE49-F238E27FC236}">
                  <a16:creationId xmlns:a16="http://schemas.microsoft.com/office/drawing/2014/main" id="{13E3AB41-306B-49F1-B63F-6D60B651FAFD}"/>
                </a:ext>
              </a:extLst>
            </p:cNvPr>
            <p:cNvSpPr/>
            <p:nvPr/>
          </p:nvSpPr>
          <p:spPr>
            <a:xfrm>
              <a:off x="10213030" y="10486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64" name="Прямоугольник 463">
              <a:extLst>
                <a:ext uri="{FF2B5EF4-FFF2-40B4-BE49-F238E27FC236}">
                  <a16:creationId xmlns:a16="http://schemas.microsoft.com/office/drawing/2014/main" id="{3BE54449-08B1-4884-B02A-9491B1233525}"/>
                </a:ext>
              </a:extLst>
            </p:cNvPr>
            <p:cNvSpPr/>
            <p:nvPr/>
          </p:nvSpPr>
          <p:spPr>
            <a:xfrm>
              <a:off x="10403086" y="10486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65" name="Прямоугольник 464">
              <a:extLst>
                <a:ext uri="{FF2B5EF4-FFF2-40B4-BE49-F238E27FC236}">
                  <a16:creationId xmlns:a16="http://schemas.microsoft.com/office/drawing/2014/main" id="{E32D49C3-856E-4C55-B30D-2146183A66A9}"/>
                </a:ext>
              </a:extLst>
            </p:cNvPr>
            <p:cNvSpPr/>
            <p:nvPr/>
          </p:nvSpPr>
          <p:spPr>
            <a:xfrm>
              <a:off x="10022974" y="7732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66" name="Прямоугольник 465">
              <a:extLst>
                <a:ext uri="{FF2B5EF4-FFF2-40B4-BE49-F238E27FC236}">
                  <a16:creationId xmlns:a16="http://schemas.microsoft.com/office/drawing/2014/main" id="{467EF2AA-44A4-44B5-94AB-6A2AC2A3E468}"/>
                </a:ext>
              </a:extLst>
            </p:cNvPr>
            <p:cNvSpPr/>
            <p:nvPr/>
          </p:nvSpPr>
          <p:spPr>
            <a:xfrm>
              <a:off x="10022974" y="3511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467" name="Прямоугольник 466">
              <a:extLst>
                <a:ext uri="{FF2B5EF4-FFF2-40B4-BE49-F238E27FC236}">
                  <a16:creationId xmlns:a16="http://schemas.microsoft.com/office/drawing/2014/main" id="{1145A363-696D-4065-95D5-6256261634BE}"/>
                </a:ext>
              </a:extLst>
            </p:cNvPr>
            <p:cNvSpPr/>
            <p:nvPr/>
          </p:nvSpPr>
          <p:spPr>
            <a:xfrm>
              <a:off x="10213030" y="3511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-1</a:t>
              </a:r>
            </a:p>
          </p:txBody>
        </p:sp>
        <p:sp>
          <p:nvSpPr>
            <p:cNvPr id="468" name="Прямоугольник 467">
              <a:extLst>
                <a:ext uri="{FF2B5EF4-FFF2-40B4-BE49-F238E27FC236}">
                  <a16:creationId xmlns:a16="http://schemas.microsoft.com/office/drawing/2014/main" id="{0C4C8326-6901-4ABF-9010-AD9078631264}"/>
                </a:ext>
              </a:extLst>
            </p:cNvPr>
            <p:cNvSpPr/>
            <p:nvPr/>
          </p:nvSpPr>
          <p:spPr>
            <a:xfrm>
              <a:off x="10403086" y="3511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469" name="Прямоугольник 468">
              <a:extLst>
                <a:ext uri="{FF2B5EF4-FFF2-40B4-BE49-F238E27FC236}">
                  <a16:creationId xmlns:a16="http://schemas.microsoft.com/office/drawing/2014/main" id="{C60DDF08-A812-4DFF-91E1-C1034380DAA9}"/>
                </a:ext>
              </a:extLst>
            </p:cNvPr>
            <p:cNvSpPr/>
            <p:nvPr/>
          </p:nvSpPr>
          <p:spPr>
            <a:xfrm>
              <a:off x="10593142" y="520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0" name="Прямоугольник 469">
              <a:extLst>
                <a:ext uri="{FF2B5EF4-FFF2-40B4-BE49-F238E27FC236}">
                  <a16:creationId xmlns:a16="http://schemas.microsoft.com/office/drawing/2014/main" id="{00AAFEB8-BE2E-4D57-A994-BD07BA6B466F}"/>
                </a:ext>
              </a:extLst>
            </p:cNvPr>
            <p:cNvSpPr/>
            <p:nvPr/>
          </p:nvSpPr>
          <p:spPr>
            <a:xfrm>
              <a:off x="10593142" y="7819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1" name="Прямоугольник 470">
              <a:extLst>
                <a:ext uri="{FF2B5EF4-FFF2-40B4-BE49-F238E27FC236}">
                  <a16:creationId xmlns:a16="http://schemas.microsoft.com/office/drawing/2014/main" id="{3056D27D-27AE-4815-B833-43F6011E4D6E}"/>
                </a:ext>
              </a:extLst>
            </p:cNvPr>
            <p:cNvSpPr/>
            <p:nvPr/>
          </p:nvSpPr>
          <p:spPr>
            <a:xfrm>
              <a:off x="10593142" y="10486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72" name="Прямоугольник 471">
              <a:extLst>
                <a:ext uri="{FF2B5EF4-FFF2-40B4-BE49-F238E27FC236}">
                  <a16:creationId xmlns:a16="http://schemas.microsoft.com/office/drawing/2014/main" id="{24B965F3-4F32-477C-ABEF-10ED8A3DFA9C}"/>
                </a:ext>
              </a:extLst>
            </p:cNvPr>
            <p:cNvSpPr/>
            <p:nvPr/>
          </p:nvSpPr>
          <p:spPr>
            <a:xfrm>
              <a:off x="10593142" y="3511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473" name="Прямая соединительная линия 472">
              <a:extLst>
                <a:ext uri="{FF2B5EF4-FFF2-40B4-BE49-F238E27FC236}">
                  <a16:creationId xmlns:a16="http://schemas.microsoft.com/office/drawing/2014/main" id="{65F8B9B2-A201-452A-ADE3-7CC1041253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2974" y="1043293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4" name="Группа 473">
            <a:extLst>
              <a:ext uri="{FF2B5EF4-FFF2-40B4-BE49-F238E27FC236}">
                <a16:creationId xmlns:a16="http://schemas.microsoft.com/office/drawing/2014/main" id="{4118C8C2-7AB5-4283-98A2-2EE2A97326AC}"/>
              </a:ext>
            </a:extLst>
          </p:cNvPr>
          <p:cNvGrpSpPr/>
          <p:nvPr/>
        </p:nvGrpSpPr>
        <p:grpSpPr>
          <a:xfrm>
            <a:off x="4772940" y="4170288"/>
            <a:ext cx="760224" cy="960537"/>
            <a:chOff x="9648589" y="1823721"/>
            <a:chExt cx="760224" cy="960537"/>
          </a:xfrm>
          <a:noFill/>
        </p:grpSpPr>
        <p:sp>
          <p:nvSpPr>
            <p:cNvPr id="475" name="Прямоугольник 474">
              <a:extLst>
                <a:ext uri="{FF2B5EF4-FFF2-40B4-BE49-F238E27FC236}">
                  <a16:creationId xmlns:a16="http://schemas.microsoft.com/office/drawing/2014/main" id="{EC996043-E97D-4651-B70D-254EF9BF08C4}"/>
                </a:ext>
              </a:extLst>
            </p:cNvPr>
            <p:cNvSpPr/>
            <p:nvPr/>
          </p:nvSpPr>
          <p:spPr>
            <a:xfrm>
              <a:off x="9838645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6" name="Прямоугольник 475">
              <a:extLst>
                <a:ext uri="{FF2B5EF4-FFF2-40B4-BE49-F238E27FC236}">
                  <a16:creationId xmlns:a16="http://schemas.microsoft.com/office/drawing/2014/main" id="{24EB0EB0-EB3F-48BA-8B17-CE53DD4E00AA}"/>
                </a:ext>
              </a:extLst>
            </p:cNvPr>
            <p:cNvSpPr/>
            <p:nvPr/>
          </p:nvSpPr>
          <p:spPr>
            <a:xfrm>
              <a:off x="10028701" y="1994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7" name="Прямоугольник 476">
              <a:extLst>
                <a:ext uri="{FF2B5EF4-FFF2-40B4-BE49-F238E27FC236}">
                  <a16:creationId xmlns:a16="http://schemas.microsoft.com/office/drawing/2014/main" id="{06AB60E2-0DFC-498F-BCF2-F58E8D4D27A5}"/>
                </a:ext>
              </a:extLst>
            </p:cNvPr>
            <p:cNvSpPr/>
            <p:nvPr/>
          </p:nvSpPr>
          <p:spPr>
            <a:xfrm>
              <a:off x="10218757" y="19949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8" name="Прямоугольник 477">
              <a:extLst>
                <a:ext uri="{FF2B5EF4-FFF2-40B4-BE49-F238E27FC236}">
                  <a16:creationId xmlns:a16="http://schemas.microsoft.com/office/drawing/2014/main" id="{99F46366-881D-4C70-BA6B-58405562F400}"/>
                </a:ext>
              </a:extLst>
            </p:cNvPr>
            <p:cNvSpPr/>
            <p:nvPr/>
          </p:nvSpPr>
          <p:spPr>
            <a:xfrm>
              <a:off x="9648589" y="210539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79" name="Прямоугольник 478">
              <a:extLst>
                <a:ext uri="{FF2B5EF4-FFF2-40B4-BE49-F238E27FC236}">
                  <a16:creationId xmlns:a16="http://schemas.microsoft.com/office/drawing/2014/main" id="{21179237-2BE3-489C-A5FA-DBFAA8B5C8CA}"/>
                </a:ext>
              </a:extLst>
            </p:cNvPr>
            <p:cNvSpPr/>
            <p:nvPr/>
          </p:nvSpPr>
          <p:spPr>
            <a:xfrm>
              <a:off x="10028701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80" name="Прямоугольник 479">
              <a:extLst>
                <a:ext uri="{FF2B5EF4-FFF2-40B4-BE49-F238E27FC236}">
                  <a16:creationId xmlns:a16="http://schemas.microsoft.com/office/drawing/2014/main" id="{C3FEE77E-D740-4DAF-811C-202C3F421566}"/>
                </a:ext>
              </a:extLst>
            </p:cNvPr>
            <p:cNvSpPr/>
            <p:nvPr/>
          </p:nvSpPr>
          <p:spPr>
            <a:xfrm>
              <a:off x="10218757" y="2256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81" name="Прямоугольник 480">
              <a:extLst>
                <a:ext uri="{FF2B5EF4-FFF2-40B4-BE49-F238E27FC236}">
                  <a16:creationId xmlns:a16="http://schemas.microsoft.com/office/drawing/2014/main" id="{4AD06CC8-B210-4F3A-A486-80BF727708CB}"/>
                </a:ext>
              </a:extLst>
            </p:cNvPr>
            <p:cNvSpPr/>
            <p:nvPr/>
          </p:nvSpPr>
          <p:spPr>
            <a:xfrm>
              <a:off x="9838645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82" name="Прямоугольник 481">
              <a:extLst>
                <a:ext uri="{FF2B5EF4-FFF2-40B4-BE49-F238E27FC236}">
                  <a16:creationId xmlns:a16="http://schemas.microsoft.com/office/drawing/2014/main" id="{885A2C7A-9F53-4AF3-AD79-BEB3CF202B52}"/>
                </a:ext>
              </a:extLst>
            </p:cNvPr>
            <p:cNvSpPr/>
            <p:nvPr/>
          </p:nvSpPr>
          <p:spPr>
            <a:xfrm>
              <a:off x="10028701" y="2522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83" name="Прямоугольник 482">
              <a:extLst>
                <a:ext uri="{FF2B5EF4-FFF2-40B4-BE49-F238E27FC236}">
                  <a16:creationId xmlns:a16="http://schemas.microsoft.com/office/drawing/2014/main" id="{BC412617-EF2C-452D-A4DD-491AF9CF976A}"/>
                </a:ext>
              </a:extLst>
            </p:cNvPr>
            <p:cNvSpPr/>
            <p:nvPr/>
          </p:nvSpPr>
          <p:spPr>
            <a:xfrm>
              <a:off x="10218757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84" name="Прямоугольник 483">
              <a:extLst>
                <a:ext uri="{FF2B5EF4-FFF2-40B4-BE49-F238E27FC236}">
                  <a16:creationId xmlns:a16="http://schemas.microsoft.com/office/drawing/2014/main" id="{DB7589ED-815E-4321-8532-E880CE80F7BD}"/>
                </a:ext>
              </a:extLst>
            </p:cNvPr>
            <p:cNvSpPr/>
            <p:nvPr/>
          </p:nvSpPr>
          <p:spPr>
            <a:xfrm>
              <a:off x="9838645" y="22474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85" name="Прямоугольник 484">
              <a:extLst>
                <a:ext uri="{FF2B5EF4-FFF2-40B4-BE49-F238E27FC236}">
                  <a16:creationId xmlns:a16="http://schemas.microsoft.com/office/drawing/2014/main" id="{51373098-DC49-45B1-82D9-23E90F17B19F}"/>
                </a:ext>
              </a:extLst>
            </p:cNvPr>
            <p:cNvSpPr/>
            <p:nvPr/>
          </p:nvSpPr>
          <p:spPr>
            <a:xfrm>
              <a:off x="9648589" y="25229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486" name="Прямая соединительная линия 485">
              <a:extLst>
                <a:ext uri="{FF2B5EF4-FFF2-40B4-BE49-F238E27FC236}">
                  <a16:creationId xmlns:a16="http://schemas.microsoft.com/office/drawing/2014/main" id="{34DBDFED-BECC-45E1-9777-3C422A341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8589" y="2517558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Прямоугольник 486">
              <a:extLst>
                <a:ext uri="{FF2B5EF4-FFF2-40B4-BE49-F238E27FC236}">
                  <a16:creationId xmlns:a16="http://schemas.microsoft.com/office/drawing/2014/main" id="{E88DBBBC-4361-4119-9C4F-B5F2ED918C58}"/>
                </a:ext>
              </a:extLst>
            </p:cNvPr>
            <p:cNvSpPr/>
            <p:nvPr/>
          </p:nvSpPr>
          <p:spPr>
            <a:xfrm>
              <a:off x="9648589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88" name="Прямоугольник 487">
              <a:extLst>
                <a:ext uri="{FF2B5EF4-FFF2-40B4-BE49-F238E27FC236}">
                  <a16:creationId xmlns:a16="http://schemas.microsoft.com/office/drawing/2014/main" id="{78759FFE-727F-4AAD-A317-DCFB68DEBAA0}"/>
                </a:ext>
              </a:extLst>
            </p:cNvPr>
            <p:cNvSpPr/>
            <p:nvPr/>
          </p:nvSpPr>
          <p:spPr>
            <a:xfrm>
              <a:off x="9838645" y="182372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89" name="Прямоугольник 488">
              <a:extLst>
                <a:ext uri="{FF2B5EF4-FFF2-40B4-BE49-F238E27FC236}">
                  <a16:creationId xmlns:a16="http://schemas.microsoft.com/office/drawing/2014/main" id="{61C2F7EC-E7A3-42FF-B885-0550E1D6EAB5}"/>
                </a:ext>
              </a:extLst>
            </p:cNvPr>
            <p:cNvSpPr/>
            <p:nvPr/>
          </p:nvSpPr>
          <p:spPr>
            <a:xfrm>
              <a:off x="10028701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490" name="Прямоугольник 489">
              <a:extLst>
                <a:ext uri="{FF2B5EF4-FFF2-40B4-BE49-F238E27FC236}">
                  <a16:creationId xmlns:a16="http://schemas.microsoft.com/office/drawing/2014/main" id="{C4CE915F-4FB2-4E0B-BF3A-4462407AD8EB}"/>
                </a:ext>
              </a:extLst>
            </p:cNvPr>
            <p:cNvSpPr/>
            <p:nvPr/>
          </p:nvSpPr>
          <p:spPr>
            <a:xfrm>
              <a:off x="10218757" y="182372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</p:grpSp>
      <p:grpSp>
        <p:nvGrpSpPr>
          <p:cNvPr id="491" name="Группа 490">
            <a:extLst>
              <a:ext uri="{FF2B5EF4-FFF2-40B4-BE49-F238E27FC236}">
                <a16:creationId xmlns:a16="http://schemas.microsoft.com/office/drawing/2014/main" id="{5084EAA5-6F92-43D4-92B8-E8C4797BBBBB}"/>
              </a:ext>
            </a:extLst>
          </p:cNvPr>
          <p:cNvGrpSpPr/>
          <p:nvPr/>
        </p:nvGrpSpPr>
        <p:grpSpPr>
          <a:xfrm>
            <a:off x="6131055" y="4057059"/>
            <a:ext cx="950282" cy="1471598"/>
            <a:chOff x="9004849" y="4851396"/>
            <a:chExt cx="950282" cy="1471598"/>
          </a:xfrm>
          <a:noFill/>
        </p:grpSpPr>
        <p:sp>
          <p:nvSpPr>
            <p:cNvPr id="492" name="Прямоугольник 491">
              <a:extLst>
                <a:ext uri="{FF2B5EF4-FFF2-40B4-BE49-F238E27FC236}">
                  <a16:creationId xmlns:a16="http://schemas.microsoft.com/office/drawing/2014/main" id="{FDF0911B-1541-4196-B5C3-DB0E9A169581}"/>
                </a:ext>
              </a:extLst>
            </p:cNvPr>
            <p:cNvSpPr/>
            <p:nvPr/>
          </p:nvSpPr>
          <p:spPr>
            <a:xfrm>
              <a:off x="9384961" y="48513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3" name="Прямоугольник 492">
              <a:extLst>
                <a:ext uri="{FF2B5EF4-FFF2-40B4-BE49-F238E27FC236}">
                  <a16:creationId xmlns:a16="http://schemas.microsoft.com/office/drawing/2014/main" id="{9D6695A1-ACBD-43BD-A579-3E6240582C25}"/>
                </a:ext>
              </a:extLst>
            </p:cNvPr>
            <p:cNvSpPr/>
            <p:nvPr/>
          </p:nvSpPr>
          <p:spPr>
            <a:xfrm>
              <a:off x="9575017" y="48513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4" name="Прямоугольник 493">
              <a:extLst>
                <a:ext uri="{FF2B5EF4-FFF2-40B4-BE49-F238E27FC236}">
                  <a16:creationId xmlns:a16="http://schemas.microsoft.com/office/drawing/2014/main" id="{D1F78403-4AF7-4E25-8B7E-D1BB4CAF16DC}"/>
                </a:ext>
              </a:extLst>
            </p:cNvPr>
            <p:cNvSpPr/>
            <p:nvPr/>
          </p:nvSpPr>
          <p:spPr>
            <a:xfrm>
              <a:off x="9765073" y="48513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5" name="Прямоугольник 494">
              <a:extLst>
                <a:ext uri="{FF2B5EF4-FFF2-40B4-BE49-F238E27FC236}">
                  <a16:creationId xmlns:a16="http://schemas.microsoft.com/office/drawing/2014/main" id="{1F837BBC-48B8-4658-86B7-F2C0D790007A}"/>
                </a:ext>
              </a:extLst>
            </p:cNvPr>
            <p:cNvSpPr/>
            <p:nvPr/>
          </p:nvSpPr>
          <p:spPr>
            <a:xfrm>
              <a:off x="9194905" y="496188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96" name="Прямоугольник 495">
              <a:extLst>
                <a:ext uri="{FF2B5EF4-FFF2-40B4-BE49-F238E27FC236}">
                  <a16:creationId xmlns:a16="http://schemas.microsoft.com/office/drawing/2014/main" id="{2ED1D9DD-A4B4-48E1-B79B-5569BB4F48CE}"/>
                </a:ext>
              </a:extLst>
            </p:cNvPr>
            <p:cNvSpPr/>
            <p:nvPr/>
          </p:nvSpPr>
          <p:spPr>
            <a:xfrm>
              <a:off x="9575017" y="51127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7" name="Прямоугольник 496">
              <a:extLst>
                <a:ext uri="{FF2B5EF4-FFF2-40B4-BE49-F238E27FC236}">
                  <a16:creationId xmlns:a16="http://schemas.microsoft.com/office/drawing/2014/main" id="{6D44EE41-DED0-4C1E-9138-19690AB8E3C4}"/>
                </a:ext>
              </a:extLst>
            </p:cNvPr>
            <p:cNvSpPr/>
            <p:nvPr/>
          </p:nvSpPr>
          <p:spPr>
            <a:xfrm>
              <a:off x="9765073" y="51127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8" name="Прямоугольник 497">
              <a:extLst>
                <a:ext uri="{FF2B5EF4-FFF2-40B4-BE49-F238E27FC236}">
                  <a16:creationId xmlns:a16="http://schemas.microsoft.com/office/drawing/2014/main" id="{BF16293F-76B6-4F64-BC67-4CE96D926470}"/>
                </a:ext>
              </a:extLst>
            </p:cNvPr>
            <p:cNvSpPr/>
            <p:nvPr/>
          </p:nvSpPr>
          <p:spPr>
            <a:xfrm>
              <a:off x="9384961" y="5535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9" name="Прямоугольник 498">
              <a:extLst>
                <a:ext uri="{FF2B5EF4-FFF2-40B4-BE49-F238E27FC236}">
                  <a16:creationId xmlns:a16="http://schemas.microsoft.com/office/drawing/2014/main" id="{9C0C6A24-E2D4-4E09-9419-7377A749BD32}"/>
                </a:ext>
              </a:extLst>
            </p:cNvPr>
            <p:cNvSpPr/>
            <p:nvPr/>
          </p:nvSpPr>
          <p:spPr>
            <a:xfrm>
              <a:off x="9575017" y="5535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00" name="Прямоугольник 499">
              <a:extLst>
                <a:ext uri="{FF2B5EF4-FFF2-40B4-BE49-F238E27FC236}">
                  <a16:creationId xmlns:a16="http://schemas.microsoft.com/office/drawing/2014/main" id="{4027EAF4-73A5-42DD-8B78-075E7EC2BF81}"/>
                </a:ext>
              </a:extLst>
            </p:cNvPr>
            <p:cNvSpPr/>
            <p:nvPr/>
          </p:nvSpPr>
          <p:spPr>
            <a:xfrm>
              <a:off x="9765073" y="55356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01" name="Прямоугольник 500">
              <a:extLst>
                <a:ext uri="{FF2B5EF4-FFF2-40B4-BE49-F238E27FC236}">
                  <a16:creationId xmlns:a16="http://schemas.microsoft.com/office/drawing/2014/main" id="{56EE76F7-62A6-492A-B96B-FA3805F6D079}"/>
                </a:ext>
              </a:extLst>
            </p:cNvPr>
            <p:cNvSpPr/>
            <p:nvPr/>
          </p:nvSpPr>
          <p:spPr>
            <a:xfrm>
              <a:off x="9384961" y="510398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2" name="Прямоугольник 501">
              <a:extLst>
                <a:ext uri="{FF2B5EF4-FFF2-40B4-BE49-F238E27FC236}">
                  <a16:creationId xmlns:a16="http://schemas.microsoft.com/office/drawing/2014/main" id="{EAC24BB6-891A-464F-8054-1ECC18F4C641}"/>
                </a:ext>
              </a:extLst>
            </p:cNvPr>
            <p:cNvSpPr/>
            <p:nvPr/>
          </p:nvSpPr>
          <p:spPr>
            <a:xfrm>
              <a:off x="9194905" y="55356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3" name="Прямоугольник 502">
              <a:extLst>
                <a:ext uri="{FF2B5EF4-FFF2-40B4-BE49-F238E27FC236}">
                  <a16:creationId xmlns:a16="http://schemas.microsoft.com/office/drawing/2014/main" id="{FD0639F0-C767-4DEB-BF73-698A3A23C518}"/>
                </a:ext>
              </a:extLst>
            </p:cNvPr>
            <p:cNvSpPr/>
            <p:nvPr/>
          </p:nvSpPr>
          <p:spPr>
            <a:xfrm>
              <a:off x="9004849" y="564075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4" name="Прямоугольник 503">
              <a:extLst>
                <a:ext uri="{FF2B5EF4-FFF2-40B4-BE49-F238E27FC236}">
                  <a16:creationId xmlns:a16="http://schemas.microsoft.com/office/drawing/2014/main" id="{D4244CD7-F781-4F76-B331-4F19ED3B0177}"/>
                </a:ext>
              </a:extLst>
            </p:cNvPr>
            <p:cNvSpPr/>
            <p:nvPr/>
          </p:nvSpPr>
          <p:spPr>
            <a:xfrm>
              <a:off x="9384961" y="57915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05" name="Прямоугольник 504">
              <a:extLst>
                <a:ext uri="{FF2B5EF4-FFF2-40B4-BE49-F238E27FC236}">
                  <a16:creationId xmlns:a16="http://schemas.microsoft.com/office/drawing/2014/main" id="{12C1DE48-17AF-4273-9BAC-71A7F549244E}"/>
                </a:ext>
              </a:extLst>
            </p:cNvPr>
            <p:cNvSpPr/>
            <p:nvPr/>
          </p:nvSpPr>
          <p:spPr>
            <a:xfrm>
              <a:off x="9575017" y="57915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06" name="Прямоугольник 505">
              <a:extLst>
                <a:ext uri="{FF2B5EF4-FFF2-40B4-BE49-F238E27FC236}">
                  <a16:creationId xmlns:a16="http://schemas.microsoft.com/office/drawing/2014/main" id="{1E7A506C-86D2-4CBB-85BB-5262DEC42998}"/>
                </a:ext>
              </a:extLst>
            </p:cNvPr>
            <p:cNvSpPr/>
            <p:nvPr/>
          </p:nvSpPr>
          <p:spPr>
            <a:xfrm>
              <a:off x="9194905" y="60582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07" name="Прямоугольник 506">
              <a:extLst>
                <a:ext uri="{FF2B5EF4-FFF2-40B4-BE49-F238E27FC236}">
                  <a16:creationId xmlns:a16="http://schemas.microsoft.com/office/drawing/2014/main" id="{B816E7B3-12A8-4B48-ADD5-9DD2E22A1A1E}"/>
                </a:ext>
              </a:extLst>
            </p:cNvPr>
            <p:cNvSpPr/>
            <p:nvPr/>
          </p:nvSpPr>
          <p:spPr>
            <a:xfrm>
              <a:off x="9384961" y="60582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08" name="Прямоугольник 507">
              <a:extLst>
                <a:ext uri="{FF2B5EF4-FFF2-40B4-BE49-F238E27FC236}">
                  <a16:creationId xmlns:a16="http://schemas.microsoft.com/office/drawing/2014/main" id="{53A94435-6180-4FB1-BE9A-58F0D1B6CAAA}"/>
                </a:ext>
              </a:extLst>
            </p:cNvPr>
            <p:cNvSpPr/>
            <p:nvPr/>
          </p:nvSpPr>
          <p:spPr>
            <a:xfrm>
              <a:off x="9575017" y="60582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09" name="Прямоугольник 508">
              <a:extLst>
                <a:ext uri="{FF2B5EF4-FFF2-40B4-BE49-F238E27FC236}">
                  <a16:creationId xmlns:a16="http://schemas.microsoft.com/office/drawing/2014/main" id="{1AD8B034-1824-465D-8F0F-956A9B40BE3C}"/>
                </a:ext>
              </a:extLst>
            </p:cNvPr>
            <p:cNvSpPr/>
            <p:nvPr/>
          </p:nvSpPr>
          <p:spPr>
            <a:xfrm>
              <a:off x="9194905" y="578665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10" name="Прямоугольник 509">
              <a:extLst>
                <a:ext uri="{FF2B5EF4-FFF2-40B4-BE49-F238E27FC236}">
                  <a16:creationId xmlns:a16="http://schemas.microsoft.com/office/drawing/2014/main" id="{13CB1D03-51BB-4BF3-92F4-B7A288C02487}"/>
                </a:ext>
              </a:extLst>
            </p:cNvPr>
            <p:cNvSpPr/>
            <p:nvPr/>
          </p:nvSpPr>
          <p:spPr>
            <a:xfrm>
              <a:off x="9004849" y="60582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11" name="Прямоугольник 510">
              <a:extLst>
                <a:ext uri="{FF2B5EF4-FFF2-40B4-BE49-F238E27FC236}">
                  <a16:creationId xmlns:a16="http://schemas.microsoft.com/office/drawing/2014/main" id="{4A2D956C-20D4-404F-A9A8-3390EA9BADCE}"/>
                </a:ext>
              </a:extLst>
            </p:cNvPr>
            <p:cNvSpPr/>
            <p:nvPr/>
          </p:nvSpPr>
          <p:spPr>
            <a:xfrm>
              <a:off x="9765073" y="60616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512" name="Прямая соединительная линия 511">
              <a:extLst>
                <a:ext uri="{FF2B5EF4-FFF2-40B4-BE49-F238E27FC236}">
                  <a16:creationId xmlns:a16="http://schemas.microsoft.com/office/drawing/2014/main" id="{DCAA4ECD-1139-4D87-9029-2DC9BA6AE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4849" y="6054826"/>
              <a:ext cx="95028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3" name="Прямоугольник 512">
              <a:extLst>
                <a:ext uri="{FF2B5EF4-FFF2-40B4-BE49-F238E27FC236}">
                  <a16:creationId xmlns:a16="http://schemas.microsoft.com/office/drawing/2014/main" id="{D1CA81DE-C8BB-4432-BE7C-BE293D3E8EBD}"/>
                </a:ext>
              </a:extLst>
            </p:cNvPr>
            <p:cNvSpPr/>
            <p:nvPr/>
          </p:nvSpPr>
          <p:spPr>
            <a:xfrm>
              <a:off x="9194905" y="537742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514" name="Прямоугольник 513">
              <a:extLst>
                <a:ext uri="{FF2B5EF4-FFF2-40B4-BE49-F238E27FC236}">
                  <a16:creationId xmlns:a16="http://schemas.microsoft.com/office/drawing/2014/main" id="{5A9C1C0A-68F4-42CC-A53F-30422457E7E8}"/>
                </a:ext>
              </a:extLst>
            </p:cNvPr>
            <p:cNvSpPr/>
            <p:nvPr/>
          </p:nvSpPr>
          <p:spPr>
            <a:xfrm>
              <a:off x="9384961" y="537742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515" name="Прямоугольник 514">
              <a:extLst>
                <a:ext uri="{FF2B5EF4-FFF2-40B4-BE49-F238E27FC236}">
                  <a16:creationId xmlns:a16="http://schemas.microsoft.com/office/drawing/2014/main" id="{11134939-ABB5-4847-BF2F-1DF8E5A100E6}"/>
                </a:ext>
              </a:extLst>
            </p:cNvPr>
            <p:cNvSpPr/>
            <p:nvPr/>
          </p:nvSpPr>
          <p:spPr>
            <a:xfrm>
              <a:off x="9575017" y="537742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516" name="Прямоугольник 515">
              <a:extLst>
                <a:ext uri="{FF2B5EF4-FFF2-40B4-BE49-F238E27FC236}">
                  <a16:creationId xmlns:a16="http://schemas.microsoft.com/office/drawing/2014/main" id="{163F0772-D46F-4982-9422-2F821F8CAE9C}"/>
                </a:ext>
              </a:extLst>
            </p:cNvPr>
            <p:cNvSpPr/>
            <p:nvPr/>
          </p:nvSpPr>
          <p:spPr>
            <a:xfrm>
              <a:off x="9765073" y="537742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517" name="Прямоугольник 516">
              <a:extLst>
                <a:ext uri="{FF2B5EF4-FFF2-40B4-BE49-F238E27FC236}">
                  <a16:creationId xmlns:a16="http://schemas.microsoft.com/office/drawing/2014/main" id="{046EBD9D-7A40-4E63-AAC2-8E5B84EE5870}"/>
                </a:ext>
              </a:extLst>
            </p:cNvPr>
            <p:cNvSpPr/>
            <p:nvPr/>
          </p:nvSpPr>
          <p:spPr>
            <a:xfrm>
              <a:off x="9004849" y="538101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cxnSp>
          <p:nvCxnSpPr>
            <p:cNvPr id="518" name="Прямая соединительная линия 517">
              <a:extLst>
                <a:ext uri="{FF2B5EF4-FFF2-40B4-BE49-F238E27FC236}">
                  <a16:creationId xmlns:a16="http://schemas.microsoft.com/office/drawing/2014/main" id="{C3FE22E5-81DF-4287-AC8D-F169C9874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4905" y="5374054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9" name="Группа 518">
            <a:extLst>
              <a:ext uri="{FF2B5EF4-FFF2-40B4-BE49-F238E27FC236}">
                <a16:creationId xmlns:a16="http://schemas.microsoft.com/office/drawing/2014/main" id="{89638CFD-6687-4C7E-ACDC-1453AA1BE09C}"/>
              </a:ext>
            </a:extLst>
          </p:cNvPr>
          <p:cNvGrpSpPr/>
          <p:nvPr/>
        </p:nvGrpSpPr>
        <p:grpSpPr>
          <a:xfrm>
            <a:off x="7508983" y="4249820"/>
            <a:ext cx="1532354" cy="1826216"/>
            <a:chOff x="10504836" y="4717035"/>
            <a:chExt cx="1532354" cy="1826216"/>
          </a:xfrm>
          <a:noFill/>
        </p:grpSpPr>
        <p:sp>
          <p:nvSpPr>
            <p:cNvPr id="520" name="Прямоугольник 519">
              <a:extLst>
                <a:ext uri="{FF2B5EF4-FFF2-40B4-BE49-F238E27FC236}">
                  <a16:creationId xmlns:a16="http://schemas.microsoft.com/office/drawing/2014/main" id="{597A3F78-6037-4EF0-A340-5AA75C953968}"/>
                </a:ext>
              </a:extLst>
            </p:cNvPr>
            <p:cNvSpPr/>
            <p:nvPr/>
          </p:nvSpPr>
          <p:spPr>
            <a:xfrm>
              <a:off x="10694892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21" name="Прямоугольник 520">
              <a:extLst>
                <a:ext uri="{FF2B5EF4-FFF2-40B4-BE49-F238E27FC236}">
                  <a16:creationId xmlns:a16="http://schemas.microsoft.com/office/drawing/2014/main" id="{A960548F-5DA7-4A06-9D2D-28434344E4CE}"/>
                </a:ext>
              </a:extLst>
            </p:cNvPr>
            <p:cNvSpPr/>
            <p:nvPr/>
          </p:nvSpPr>
          <p:spPr>
            <a:xfrm>
              <a:off x="10884948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22" name="Прямоугольник 521">
              <a:extLst>
                <a:ext uri="{FF2B5EF4-FFF2-40B4-BE49-F238E27FC236}">
                  <a16:creationId xmlns:a16="http://schemas.microsoft.com/office/drawing/2014/main" id="{DF63560D-2DFD-46A6-B5CF-119C3B6B9ECD}"/>
                </a:ext>
              </a:extLst>
            </p:cNvPr>
            <p:cNvSpPr/>
            <p:nvPr/>
          </p:nvSpPr>
          <p:spPr>
            <a:xfrm>
              <a:off x="11075004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23" name="Прямоугольник 522">
              <a:extLst>
                <a:ext uri="{FF2B5EF4-FFF2-40B4-BE49-F238E27FC236}">
                  <a16:creationId xmlns:a16="http://schemas.microsoft.com/office/drawing/2014/main" id="{A67C5247-94D7-4B1F-BABD-2580A666411C}"/>
                </a:ext>
              </a:extLst>
            </p:cNvPr>
            <p:cNvSpPr/>
            <p:nvPr/>
          </p:nvSpPr>
          <p:spPr>
            <a:xfrm>
              <a:off x="10504836" y="482752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24" name="Прямоугольник 523">
              <a:extLst>
                <a:ext uri="{FF2B5EF4-FFF2-40B4-BE49-F238E27FC236}">
                  <a16:creationId xmlns:a16="http://schemas.microsoft.com/office/drawing/2014/main" id="{11F7E840-CAEB-47C4-BEF1-E31221F04145}"/>
                </a:ext>
              </a:extLst>
            </p:cNvPr>
            <p:cNvSpPr/>
            <p:nvPr/>
          </p:nvSpPr>
          <p:spPr>
            <a:xfrm>
              <a:off x="10884948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25" name="Прямоугольник 524">
              <a:extLst>
                <a:ext uri="{FF2B5EF4-FFF2-40B4-BE49-F238E27FC236}">
                  <a16:creationId xmlns:a16="http://schemas.microsoft.com/office/drawing/2014/main" id="{5C7EFCCF-080B-4C3D-9275-CD172D17C0C3}"/>
                </a:ext>
              </a:extLst>
            </p:cNvPr>
            <p:cNvSpPr/>
            <p:nvPr/>
          </p:nvSpPr>
          <p:spPr>
            <a:xfrm>
              <a:off x="11075004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26" name="Прямоугольник 525">
              <a:extLst>
                <a:ext uri="{FF2B5EF4-FFF2-40B4-BE49-F238E27FC236}">
                  <a16:creationId xmlns:a16="http://schemas.microsoft.com/office/drawing/2014/main" id="{BAA0DD72-0D6D-497D-BF53-745812981240}"/>
                </a:ext>
              </a:extLst>
            </p:cNvPr>
            <p:cNvSpPr/>
            <p:nvPr/>
          </p:nvSpPr>
          <p:spPr>
            <a:xfrm>
              <a:off x="10884948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27" name="Прямоугольник 526">
              <a:extLst>
                <a:ext uri="{FF2B5EF4-FFF2-40B4-BE49-F238E27FC236}">
                  <a16:creationId xmlns:a16="http://schemas.microsoft.com/office/drawing/2014/main" id="{161B5DC1-2884-4832-907B-88FF7922C298}"/>
                </a:ext>
              </a:extLst>
            </p:cNvPr>
            <p:cNvSpPr/>
            <p:nvPr/>
          </p:nvSpPr>
          <p:spPr>
            <a:xfrm>
              <a:off x="11075004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28" name="Прямоугольник 527">
              <a:extLst>
                <a:ext uri="{FF2B5EF4-FFF2-40B4-BE49-F238E27FC236}">
                  <a16:creationId xmlns:a16="http://schemas.microsoft.com/office/drawing/2014/main" id="{C66F978B-FCC3-41D9-A520-80D300A9D281}"/>
                </a:ext>
              </a:extLst>
            </p:cNvPr>
            <p:cNvSpPr/>
            <p:nvPr/>
          </p:nvSpPr>
          <p:spPr>
            <a:xfrm>
              <a:off x="10694892" y="49696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29" name="Прямоугольник 528">
              <a:extLst>
                <a:ext uri="{FF2B5EF4-FFF2-40B4-BE49-F238E27FC236}">
                  <a16:creationId xmlns:a16="http://schemas.microsoft.com/office/drawing/2014/main" id="{19D40F90-8974-4E39-89C5-B8B7075A84BA}"/>
                </a:ext>
              </a:extLst>
            </p:cNvPr>
            <p:cNvSpPr/>
            <p:nvPr/>
          </p:nvSpPr>
          <p:spPr>
            <a:xfrm>
              <a:off x="11265060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30" name="Прямоугольник 529">
              <a:extLst>
                <a:ext uri="{FF2B5EF4-FFF2-40B4-BE49-F238E27FC236}">
                  <a16:creationId xmlns:a16="http://schemas.microsoft.com/office/drawing/2014/main" id="{99BB68A2-D624-4FF8-8B49-386CEE703D2F}"/>
                </a:ext>
              </a:extLst>
            </p:cNvPr>
            <p:cNvSpPr/>
            <p:nvPr/>
          </p:nvSpPr>
          <p:spPr>
            <a:xfrm>
              <a:off x="11265060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31" name="Прямоугольник 530">
              <a:extLst>
                <a:ext uri="{FF2B5EF4-FFF2-40B4-BE49-F238E27FC236}">
                  <a16:creationId xmlns:a16="http://schemas.microsoft.com/office/drawing/2014/main" id="{96C507D4-A551-4E2B-A630-38ABD1F7C9F0}"/>
                </a:ext>
              </a:extLst>
            </p:cNvPr>
            <p:cNvSpPr/>
            <p:nvPr/>
          </p:nvSpPr>
          <p:spPr>
            <a:xfrm>
              <a:off x="11265060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32" name="Прямоугольник 531">
              <a:extLst>
                <a:ext uri="{FF2B5EF4-FFF2-40B4-BE49-F238E27FC236}">
                  <a16:creationId xmlns:a16="http://schemas.microsoft.com/office/drawing/2014/main" id="{9CD6655D-C6FE-4337-A203-DC679050274D}"/>
                </a:ext>
              </a:extLst>
            </p:cNvPr>
            <p:cNvSpPr/>
            <p:nvPr/>
          </p:nvSpPr>
          <p:spPr>
            <a:xfrm>
              <a:off x="11657078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33" name="Прямоугольник 532">
              <a:extLst>
                <a:ext uri="{FF2B5EF4-FFF2-40B4-BE49-F238E27FC236}">
                  <a16:creationId xmlns:a16="http://schemas.microsoft.com/office/drawing/2014/main" id="{31FC5889-14BB-4ECB-91B8-E3D5C958C858}"/>
                </a:ext>
              </a:extLst>
            </p:cNvPr>
            <p:cNvSpPr/>
            <p:nvPr/>
          </p:nvSpPr>
          <p:spPr>
            <a:xfrm>
              <a:off x="11847134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34" name="Прямоугольник 533">
              <a:extLst>
                <a:ext uri="{FF2B5EF4-FFF2-40B4-BE49-F238E27FC236}">
                  <a16:creationId xmlns:a16="http://schemas.microsoft.com/office/drawing/2014/main" id="{7F3A181F-D34C-479D-AA2E-4515C3834FC8}"/>
                </a:ext>
              </a:extLst>
            </p:cNvPr>
            <p:cNvSpPr/>
            <p:nvPr/>
          </p:nvSpPr>
          <p:spPr>
            <a:xfrm>
              <a:off x="11467022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35" name="Прямоугольник 534">
              <a:extLst>
                <a:ext uri="{FF2B5EF4-FFF2-40B4-BE49-F238E27FC236}">
                  <a16:creationId xmlns:a16="http://schemas.microsoft.com/office/drawing/2014/main" id="{697F66CD-0279-4FD4-8FA0-637BD66C11C1}"/>
                </a:ext>
              </a:extLst>
            </p:cNvPr>
            <p:cNvSpPr/>
            <p:nvPr/>
          </p:nvSpPr>
          <p:spPr>
            <a:xfrm>
              <a:off x="11657078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36" name="Прямоугольник 535">
              <a:extLst>
                <a:ext uri="{FF2B5EF4-FFF2-40B4-BE49-F238E27FC236}">
                  <a16:creationId xmlns:a16="http://schemas.microsoft.com/office/drawing/2014/main" id="{6E4F3FE8-C599-4F1A-A7B2-856F6434292F}"/>
                </a:ext>
              </a:extLst>
            </p:cNvPr>
            <p:cNvSpPr/>
            <p:nvPr/>
          </p:nvSpPr>
          <p:spPr>
            <a:xfrm>
              <a:off x="11847134" y="49871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37" name="Прямоугольник 536">
              <a:extLst>
                <a:ext uri="{FF2B5EF4-FFF2-40B4-BE49-F238E27FC236}">
                  <a16:creationId xmlns:a16="http://schemas.microsoft.com/office/drawing/2014/main" id="{32F8FB3D-C862-4ED5-BD60-4621BAB9376C}"/>
                </a:ext>
              </a:extLst>
            </p:cNvPr>
            <p:cNvSpPr/>
            <p:nvPr/>
          </p:nvSpPr>
          <p:spPr>
            <a:xfrm>
              <a:off x="11472499" y="47226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538" name="Прямая соединительная линия 537">
              <a:extLst>
                <a:ext uri="{FF2B5EF4-FFF2-40B4-BE49-F238E27FC236}">
                  <a16:creationId xmlns:a16="http://schemas.microsoft.com/office/drawing/2014/main" id="{4F65366E-B8BA-4665-8916-2C31C155A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64483" y="4981738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9" name="Прямоугольник 538">
              <a:extLst>
                <a:ext uri="{FF2B5EF4-FFF2-40B4-BE49-F238E27FC236}">
                  <a16:creationId xmlns:a16="http://schemas.microsoft.com/office/drawing/2014/main" id="{99F10145-077D-4D8F-A05E-ECEAEF2F8D49}"/>
                </a:ext>
              </a:extLst>
            </p:cNvPr>
            <p:cNvSpPr/>
            <p:nvPr/>
          </p:nvSpPr>
          <p:spPr>
            <a:xfrm>
              <a:off x="10702512" y="535555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40" name="Прямоугольник 539">
              <a:extLst>
                <a:ext uri="{FF2B5EF4-FFF2-40B4-BE49-F238E27FC236}">
                  <a16:creationId xmlns:a16="http://schemas.microsoft.com/office/drawing/2014/main" id="{E88D6DF5-39A5-4AB0-A861-BA262FE4A939}"/>
                </a:ext>
              </a:extLst>
            </p:cNvPr>
            <p:cNvSpPr/>
            <p:nvPr/>
          </p:nvSpPr>
          <p:spPr>
            <a:xfrm>
              <a:off x="11082624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41" name="Прямоугольник 540">
              <a:extLst>
                <a:ext uri="{FF2B5EF4-FFF2-40B4-BE49-F238E27FC236}">
                  <a16:creationId xmlns:a16="http://schemas.microsoft.com/office/drawing/2014/main" id="{2F7603E9-837F-4DF6-AE82-BD7A6B69951D}"/>
                </a:ext>
              </a:extLst>
            </p:cNvPr>
            <p:cNvSpPr/>
            <p:nvPr/>
          </p:nvSpPr>
          <p:spPr>
            <a:xfrm>
              <a:off x="11272680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42" name="Прямоугольник 541">
              <a:extLst>
                <a:ext uri="{FF2B5EF4-FFF2-40B4-BE49-F238E27FC236}">
                  <a16:creationId xmlns:a16="http://schemas.microsoft.com/office/drawing/2014/main" id="{6AEE12B5-97DD-4227-8F5B-3F84E0DAA05E}"/>
                </a:ext>
              </a:extLst>
            </p:cNvPr>
            <p:cNvSpPr/>
            <p:nvPr/>
          </p:nvSpPr>
          <p:spPr>
            <a:xfrm>
              <a:off x="10892568" y="549764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43" name="Прямоугольник 542">
              <a:extLst>
                <a:ext uri="{FF2B5EF4-FFF2-40B4-BE49-F238E27FC236}">
                  <a16:creationId xmlns:a16="http://schemas.microsoft.com/office/drawing/2014/main" id="{FB3282AB-6033-41D8-BAFF-950AE93B5ECD}"/>
                </a:ext>
              </a:extLst>
            </p:cNvPr>
            <p:cNvSpPr/>
            <p:nvPr/>
          </p:nvSpPr>
          <p:spPr>
            <a:xfrm>
              <a:off x="11074407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44" name="Прямоугольник 543">
              <a:extLst>
                <a:ext uri="{FF2B5EF4-FFF2-40B4-BE49-F238E27FC236}">
                  <a16:creationId xmlns:a16="http://schemas.microsoft.com/office/drawing/2014/main" id="{6B285714-2868-46DF-B806-7752E06577BF}"/>
                </a:ext>
              </a:extLst>
            </p:cNvPr>
            <p:cNvSpPr/>
            <p:nvPr/>
          </p:nvSpPr>
          <p:spPr>
            <a:xfrm>
              <a:off x="11264463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45" name="Прямоугольник 544">
              <a:extLst>
                <a:ext uri="{FF2B5EF4-FFF2-40B4-BE49-F238E27FC236}">
                  <a16:creationId xmlns:a16="http://schemas.microsoft.com/office/drawing/2014/main" id="{0E4FC926-7C76-46AD-8548-E4380FC01E85}"/>
                </a:ext>
              </a:extLst>
            </p:cNvPr>
            <p:cNvSpPr/>
            <p:nvPr/>
          </p:nvSpPr>
          <p:spPr>
            <a:xfrm>
              <a:off x="10903845" y="587313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46" name="Прямоугольник 545">
              <a:extLst>
                <a:ext uri="{FF2B5EF4-FFF2-40B4-BE49-F238E27FC236}">
                  <a16:creationId xmlns:a16="http://schemas.microsoft.com/office/drawing/2014/main" id="{86BD651C-064E-4922-B187-8614DFC98B66}"/>
                </a:ext>
              </a:extLst>
            </p:cNvPr>
            <p:cNvSpPr/>
            <p:nvPr/>
          </p:nvSpPr>
          <p:spPr>
            <a:xfrm>
              <a:off x="11082027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47" name="Прямоугольник 546">
              <a:extLst>
                <a:ext uri="{FF2B5EF4-FFF2-40B4-BE49-F238E27FC236}">
                  <a16:creationId xmlns:a16="http://schemas.microsoft.com/office/drawing/2014/main" id="{1ADF30A5-57A6-423F-9CBF-51E583C1A88D}"/>
                </a:ext>
              </a:extLst>
            </p:cNvPr>
            <p:cNvSpPr/>
            <p:nvPr/>
          </p:nvSpPr>
          <p:spPr>
            <a:xfrm>
              <a:off x="11272083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548" name="Прямоугольник 547">
              <a:extLst>
                <a:ext uri="{FF2B5EF4-FFF2-40B4-BE49-F238E27FC236}">
                  <a16:creationId xmlns:a16="http://schemas.microsoft.com/office/drawing/2014/main" id="{123254B0-5AE1-4EB2-B15F-202F4AC0B7D7}"/>
                </a:ext>
              </a:extLst>
            </p:cNvPr>
            <p:cNvSpPr/>
            <p:nvPr/>
          </p:nvSpPr>
          <p:spPr>
            <a:xfrm>
              <a:off x="11272083" y="628192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cxnSp>
          <p:nvCxnSpPr>
            <p:cNvPr id="549" name="Прямая соединительная линия 548">
              <a:extLst>
                <a:ext uri="{FF2B5EF4-FFF2-40B4-BE49-F238E27FC236}">
                  <a16:creationId xmlns:a16="http://schemas.microsoft.com/office/drawing/2014/main" id="{CCF132CF-73A2-4CE0-BDC4-D8AB62E72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62736" y="4717035"/>
              <a:ext cx="0" cy="1826216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Прямая соединительная линия 549">
              <a:extLst>
                <a:ext uri="{FF2B5EF4-FFF2-40B4-BE49-F238E27FC236}">
                  <a16:creationId xmlns:a16="http://schemas.microsoft.com/office/drawing/2014/main" id="{0F2DBC7D-F922-4DEF-AF6A-3C102A813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4892" y="5241747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Прямая соединительная линия 550">
              <a:extLst>
                <a:ext uri="{FF2B5EF4-FFF2-40B4-BE49-F238E27FC236}">
                  <a16:creationId xmlns:a16="http://schemas.microsoft.com/office/drawing/2014/main" id="{3F58FD60-2D55-48BE-8CF9-BA50D3362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4948" y="5756291"/>
              <a:ext cx="57719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Прямая соединительная линия 551">
              <a:extLst>
                <a:ext uri="{FF2B5EF4-FFF2-40B4-BE49-F238E27FC236}">
                  <a16:creationId xmlns:a16="http://schemas.microsoft.com/office/drawing/2014/main" id="{F3D76722-68CC-4B4D-A162-1DC786A06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9785" y="6281922"/>
              <a:ext cx="3898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1640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0DD4D33-5B87-49DB-8ACA-C8EB8FF03A6B}"/>
              </a:ext>
            </a:extLst>
          </p:cNvPr>
          <p:cNvGrpSpPr/>
          <p:nvPr/>
        </p:nvGrpSpPr>
        <p:grpSpPr>
          <a:xfrm>
            <a:off x="917943" y="974487"/>
            <a:ext cx="6675128" cy="1828048"/>
            <a:chOff x="917943" y="974487"/>
            <a:chExt cx="6675128" cy="1828048"/>
          </a:xfrm>
        </p:grpSpPr>
        <p:sp>
          <p:nvSpPr>
            <p:cNvPr id="519" name="Прямоугольник 518">
              <a:extLst>
                <a:ext uri="{FF2B5EF4-FFF2-40B4-BE49-F238E27FC236}">
                  <a16:creationId xmlns:a16="http://schemas.microsoft.com/office/drawing/2014/main" id="{1F801E1A-9A6E-48A0-A5AF-38179BCA4006}"/>
                </a:ext>
              </a:extLst>
            </p:cNvPr>
            <p:cNvSpPr/>
            <p:nvPr/>
          </p:nvSpPr>
          <p:spPr>
            <a:xfrm>
              <a:off x="917943" y="974487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2) 11 – 10 = 1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4568210B-8F9A-49FB-8D64-3E3590A4D1A6}"/>
                </a:ext>
              </a:extLst>
            </p:cNvPr>
            <p:cNvGrpSpPr/>
            <p:nvPr/>
          </p:nvGrpSpPr>
          <p:grpSpPr>
            <a:xfrm>
              <a:off x="917943" y="976319"/>
              <a:ext cx="1532354" cy="1826216"/>
              <a:chOff x="8603184" y="283481"/>
              <a:chExt cx="1532354" cy="1826216"/>
            </a:xfrm>
            <a:noFill/>
          </p:grpSpPr>
          <p:sp>
            <p:nvSpPr>
              <p:cNvPr id="191" name="Прямоугольник 190">
                <a:extLst>
                  <a:ext uri="{FF2B5EF4-FFF2-40B4-BE49-F238E27FC236}">
                    <a16:creationId xmlns:a16="http://schemas.microsoft.com/office/drawing/2014/main" id="{B876B7B6-E976-46F9-9C05-3D94D9F3CCA6}"/>
                  </a:ext>
                </a:extLst>
              </p:cNvPr>
              <p:cNvSpPr/>
              <p:nvPr/>
            </p:nvSpPr>
            <p:spPr>
              <a:xfrm>
                <a:off x="8793240" y="2834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92" name="Прямоугольник 191">
                <a:extLst>
                  <a:ext uri="{FF2B5EF4-FFF2-40B4-BE49-F238E27FC236}">
                    <a16:creationId xmlns:a16="http://schemas.microsoft.com/office/drawing/2014/main" id="{FD5E3E8A-EBA5-44C8-9DD9-3C84C4353854}"/>
                  </a:ext>
                </a:extLst>
              </p:cNvPr>
              <p:cNvSpPr/>
              <p:nvPr/>
            </p:nvSpPr>
            <p:spPr>
              <a:xfrm>
                <a:off x="8983296" y="2834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93" name="Прямоугольник 192">
                <a:extLst>
                  <a:ext uri="{FF2B5EF4-FFF2-40B4-BE49-F238E27FC236}">
                    <a16:creationId xmlns:a16="http://schemas.microsoft.com/office/drawing/2014/main" id="{01ED565B-EA28-4FDF-8577-05CAF4FE30E3}"/>
                  </a:ext>
                </a:extLst>
              </p:cNvPr>
              <p:cNvSpPr/>
              <p:nvPr/>
            </p:nvSpPr>
            <p:spPr>
              <a:xfrm>
                <a:off x="9173352" y="28348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94" name="Прямоугольник 193">
                <a:extLst>
                  <a:ext uri="{FF2B5EF4-FFF2-40B4-BE49-F238E27FC236}">
                    <a16:creationId xmlns:a16="http://schemas.microsoft.com/office/drawing/2014/main" id="{95BE05FB-C319-4CB8-BB64-357212D64EAF}"/>
                  </a:ext>
                </a:extLst>
              </p:cNvPr>
              <p:cNvSpPr/>
              <p:nvPr/>
            </p:nvSpPr>
            <p:spPr>
              <a:xfrm>
                <a:off x="8603184" y="393973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rgbClr val="DD5959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195" name="Прямоугольник 194">
                <a:extLst>
                  <a:ext uri="{FF2B5EF4-FFF2-40B4-BE49-F238E27FC236}">
                    <a16:creationId xmlns:a16="http://schemas.microsoft.com/office/drawing/2014/main" id="{ECE8135F-E790-4FD8-A7E3-89AB151DEABD}"/>
                  </a:ext>
                </a:extLst>
              </p:cNvPr>
              <p:cNvSpPr/>
              <p:nvPr/>
            </p:nvSpPr>
            <p:spPr>
              <a:xfrm>
                <a:off x="8983296" y="5448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96" name="Прямоугольник 195">
                <a:extLst>
                  <a:ext uri="{FF2B5EF4-FFF2-40B4-BE49-F238E27FC236}">
                    <a16:creationId xmlns:a16="http://schemas.microsoft.com/office/drawing/2014/main" id="{9827661A-D35A-4669-A9E3-08E3E37673D3}"/>
                  </a:ext>
                </a:extLst>
              </p:cNvPr>
              <p:cNvSpPr/>
              <p:nvPr/>
            </p:nvSpPr>
            <p:spPr>
              <a:xfrm>
                <a:off x="9173352" y="5448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97" name="Прямоугольник 196">
                <a:extLst>
                  <a:ext uri="{FF2B5EF4-FFF2-40B4-BE49-F238E27FC236}">
                    <a16:creationId xmlns:a16="http://schemas.microsoft.com/office/drawing/2014/main" id="{60E63ECB-C307-4969-A10F-F010847A9F1A}"/>
                  </a:ext>
                </a:extLst>
              </p:cNvPr>
              <p:cNvSpPr/>
              <p:nvPr/>
            </p:nvSpPr>
            <p:spPr>
              <a:xfrm>
                <a:off x="8983296" y="8115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98" name="Прямоугольник 197">
                <a:extLst>
                  <a:ext uri="{FF2B5EF4-FFF2-40B4-BE49-F238E27FC236}">
                    <a16:creationId xmlns:a16="http://schemas.microsoft.com/office/drawing/2014/main" id="{756C81D7-B3A5-4A97-8108-65E4F78DCB3F}"/>
                  </a:ext>
                </a:extLst>
              </p:cNvPr>
              <p:cNvSpPr/>
              <p:nvPr/>
            </p:nvSpPr>
            <p:spPr>
              <a:xfrm>
                <a:off x="9173352" y="8115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99" name="Прямоугольник 198">
                <a:extLst>
                  <a:ext uri="{FF2B5EF4-FFF2-40B4-BE49-F238E27FC236}">
                    <a16:creationId xmlns:a16="http://schemas.microsoft.com/office/drawing/2014/main" id="{45AC50E7-AD23-4781-9C3B-8818861DD82E}"/>
                  </a:ext>
                </a:extLst>
              </p:cNvPr>
              <p:cNvSpPr/>
              <p:nvPr/>
            </p:nvSpPr>
            <p:spPr>
              <a:xfrm>
                <a:off x="8793240" y="53606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00" name="Прямоугольник 199">
                <a:extLst>
                  <a:ext uri="{FF2B5EF4-FFF2-40B4-BE49-F238E27FC236}">
                    <a16:creationId xmlns:a16="http://schemas.microsoft.com/office/drawing/2014/main" id="{C717653F-542D-45A6-9DF9-9AF889E664D5}"/>
                  </a:ext>
                </a:extLst>
              </p:cNvPr>
              <p:cNvSpPr/>
              <p:nvPr/>
            </p:nvSpPr>
            <p:spPr>
              <a:xfrm>
                <a:off x="9363408" y="28348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01" name="Прямоугольник 200">
                <a:extLst>
                  <a:ext uri="{FF2B5EF4-FFF2-40B4-BE49-F238E27FC236}">
                    <a16:creationId xmlns:a16="http://schemas.microsoft.com/office/drawing/2014/main" id="{AF40E769-E5E2-465E-941A-4DA72DFBCA3B}"/>
                  </a:ext>
                </a:extLst>
              </p:cNvPr>
              <p:cNvSpPr/>
              <p:nvPr/>
            </p:nvSpPr>
            <p:spPr>
              <a:xfrm>
                <a:off x="9363408" y="5448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02" name="Прямоугольник 201">
                <a:extLst>
                  <a:ext uri="{FF2B5EF4-FFF2-40B4-BE49-F238E27FC236}">
                    <a16:creationId xmlns:a16="http://schemas.microsoft.com/office/drawing/2014/main" id="{43B64AC1-C805-4CDB-873C-6A6E8D6EED4C}"/>
                  </a:ext>
                </a:extLst>
              </p:cNvPr>
              <p:cNvSpPr/>
              <p:nvPr/>
            </p:nvSpPr>
            <p:spPr>
              <a:xfrm>
                <a:off x="9363408" y="8115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03" name="Прямоугольник 202">
                <a:extLst>
                  <a:ext uri="{FF2B5EF4-FFF2-40B4-BE49-F238E27FC236}">
                    <a16:creationId xmlns:a16="http://schemas.microsoft.com/office/drawing/2014/main" id="{0D46528A-49EF-4ED4-A25A-122894A88544}"/>
                  </a:ext>
                </a:extLst>
              </p:cNvPr>
              <p:cNvSpPr/>
              <p:nvPr/>
            </p:nvSpPr>
            <p:spPr>
              <a:xfrm>
                <a:off x="9755426" y="2868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04" name="Прямоугольник 203">
                <a:extLst>
                  <a:ext uri="{FF2B5EF4-FFF2-40B4-BE49-F238E27FC236}">
                    <a16:creationId xmlns:a16="http://schemas.microsoft.com/office/drawing/2014/main" id="{7CF89707-17DF-4EC5-ADB4-3A6BDE6A228B}"/>
                  </a:ext>
                </a:extLst>
              </p:cNvPr>
              <p:cNvSpPr/>
              <p:nvPr/>
            </p:nvSpPr>
            <p:spPr>
              <a:xfrm>
                <a:off x="9945482" y="2868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05" name="Прямоугольник 204">
                <a:extLst>
                  <a:ext uri="{FF2B5EF4-FFF2-40B4-BE49-F238E27FC236}">
                    <a16:creationId xmlns:a16="http://schemas.microsoft.com/office/drawing/2014/main" id="{F01FD551-B0AE-401C-AC7B-68AE5BC278AB}"/>
                  </a:ext>
                </a:extLst>
              </p:cNvPr>
              <p:cNvSpPr/>
              <p:nvPr/>
            </p:nvSpPr>
            <p:spPr>
              <a:xfrm>
                <a:off x="9565370" y="5535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06" name="Прямоугольник 205">
                <a:extLst>
                  <a:ext uri="{FF2B5EF4-FFF2-40B4-BE49-F238E27FC236}">
                    <a16:creationId xmlns:a16="http://schemas.microsoft.com/office/drawing/2014/main" id="{75D12248-DFBF-487D-A715-C9FC50B38E96}"/>
                  </a:ext>
                </a:extLst>
              </p:cNvPr>
              <p:cNvSpPr/>
              <p:nvPr/>
            </p:nvSpPr>
            <p:spPr>
              <a:xfrm>
                <a:off x="9755426" y="5535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07" name="Прямоугольник 206">
                <a:extLst>
                  <a:ext uri="{FF2B5EF4-FFF2-40B4-BE49-F238E27FC236}">
                    <a16:creationId xmlns:a16="http://schemas.microsoft.com/office/drawing/2014/main" id="{4C93C732-407F-4179-993F-908B44CE7337}"/>
                  </a:ext>
                </a:extLst>
              </p:cNvPr>
              <p:cNvSpPr/>
              <p:nvPr/>
            </p:nvSpPr>
            <p:spPr>
              <a:xfrm>
                <a:off x="9945482" y="55355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208" name="Прямоугольник 207">
                <a:extLst>
                  <a:ext uri="{FF2B5EF4-FFF2-40B4-BE49-F238E27FC236}">
                    <a16:creationId xmlns:a16="http://schemas.microsoft.com/office/drawing/2014/main" id="{57959C12-E694-441E-90BA-8F44DEA3FB6B}"/>
                  </a:ext>
                </a:extLst>
              </p:cNvPr>
              <p:cNvSpPr/>
              <p:nvPr/>
            </p:nvSpPr>
            <p:spPr>
              <a:xfrm>
                <a:off x="9570847" y="2891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209" name="Прямая соединительная линия 208">
                <a:extLst>
                  <a:ext uri="{FF2B5EF4-FFF2-40B4-BE49-F238E27FC236}">
                    <a16:creationId xmlns:a16="http://schemas.microsoft.com/office/drawing/2014/main" id="{E56911DA-9577-4252-91EA-B80E2A1DF5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62831" y="548184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Прямоугольник 209">
                <a:extLst>
                  <a:ext uri="{FF2B5EF4-FFF2-40B4-BE49-F238E27FC236}">
                    <a16:creationId xmlns:a16="http://schemas.microsoft.com/office/drawing/2014/main" id="{7172E228-48DD-4A27-9452-17AB63C25AFB}"/>
                  </a:ext>
                </a:extLst>
              </p:cNvPr>
              <p:cNvSpPr/>
              <p:nvPr/>
            </p:nvSpPr>
            <p:spPr>
              <a:xfrm>
                <a:off x="8800860" y="92200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211" name="Прямоугольник 210">
                <a:extLst>
                  <a:ext uri="{FF2B5EF4-FFF2-40B4-BE49-F238E27FC236}">
                    <a16:creationId xmlns:a16="http://schemas.microsoft.com/office/drawing/2014/main" id="{96678CD3-3E3B-414A-9797-A38DE55F14B4}"/>
                  </a:ext>
                </a:extLst>
              </p:cNvPr>
              <p:cNvSpPr/>
              <p:nvPr/>
            </p:nvSpPr>
            <p:spPr>
              <a:xfrm>
                <a:off x="9180972" y="10728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12" name="Прямоугольник 211">
                <a:extLst>
                  <a:ext uri="{FF2B5EF4-FFF2-40B4-BE49-F238E27FC236}">
                    <a16:creationId xmlns:a16="http://schemas.microsoft.com/office/drawing/2014/main" id="{798957B6-DE13-486F-9E33-8175E92EEBF5}"/>
                  </a:ext>
                </a:extLst>
              </p:cNvPr>
              <p:cNvSpPr/>
              <p:nvPr/>
            </p:nvSpPr>
            <p:spPr>
              <a:xfrm>
                <a:off x="9371028" y="10728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13" name="Прямоугольник 212">
                <a:extLst>
                  <a:ext uri="{FF2B5EF4-FFF2-40B4-BE49-F238E27FC236}">
                    <a16:creationId xmlns:a16="http://schemas.microsoft.com/office/drawing/2014/main" id="{C93DEB33-B76A-48E0-92CC-40AEC35DE725}"/>
                  </a:ext>
                </a:extLst>
              </p:cNvPr>
              <p:cNvSpPr/>
              <p:nvPr/>
            </p:nvSpPr>
            <p:spPr>
              <a:xfrm>
                <a:off x="8990916" y="106409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14" name="Прямоугольник 213">
                <a:extLst>
                  <a:ext uri="{FF2B5EF4-FFF2-40B4-BE49-F238E27FC236}">
                    <a16:creationId xmlns:a16="http://schemas.microsoft.com/office/drawing/2014/main" id="{727875F4-5B6F-4112-851D-9326819D96F2}"/>
                  </a:ext>
                </a:extLst>
              </p:cNvPr>
              <p:cNvSpPr/>
              <p:nvPr/>
            </p:nvSpPr>
            <p:spPr>
              <a:xfrm>
                <a:off x="9172755" y="13290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15" name="Прямоугольник 214">
                <a:extLst>
                  <a:ext uri="{FF2B5EF4-FFF2-40B4-BE49-F238E27FC236}">
                    <a16:creationId xmlns:a16="http://schemas.microsoft.com/office/drawing/2014/main" id="{450DCA26-3B0C-4C34-BA02-638B8407F34A}"/>
                  </a:ext>
                </a:extLst>
              </p:cNvPr>
              <p:cNvSpPr/>
              <p:nvPr/>
            </p:nvSpPr>
            <p:spPr>
              <a:xfrm>
                <a:off x="9362811" y="13290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16" name="Прямоугольник 215">
                <a:extLst>
                  <a:ext uri="{FF2B5EF4-FFF2-40B4-BE49-F238E27FC236}">
                    <a16:creationId xmlns:a16="http://schemas.microsoft.com/office/drawing/2014/main" id="{34FA446B-7606-489A-96DF-06BA2DD1A94A}"/>
                  </a:ext>
                </a:extLst>
              </p:cNvPr>
              <p:cNvSpPr/>
              <p:nvPr/>
            </p:nvSpPr>
            <p:spPr>
              <a:xfrm>
                <a:off x="9002193" y="143957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17" name="Прямоугольник 216">
                <a:extLst>
                  <a:ext uri="{FF2B5EF4-FFF2-40B4-BE49-F238E27FC236}">
                    <a16:creationId xmlns:a16="http://schemas.microsoft.com/office/drawing/2014/main" id="{CC40D961-1B66-45EA-9D82-52436A706970}"/>
                  </a:ext>
                </a:extLst>
              </p:cNvPr>
              <p:cNvSpPr/>
              <p:nvPr/>
            </p:nvSpPr>
            <p:spPr>
              <a:xfrm>
                <a:off x="9180375" y="15904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18" name="Прямоугольник 217">
                <a:extLst>
                  <a:ext uri="{FF2B5EF4-FFF2-40B4-BE49-F238E27FC236}">
                    <a16:creationId xmlns:a16="http://schemas.microsoft.com/office/drawing/2014/main" id="{D370823E-C082-4732-98B3-144F9CC4900E}"/>
                  </a:ext>
                </a:extLst>
              </p:cNvPr>
              <p:cNvSpPr/>
              <p:nvPr/>
            </p:nvSpPr>
            <p:spPr>
              <a:xfrm>
                <a:off x="9370431" y="15904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19" name="Прямоугольник 218">
                <a:extLst>
                  <a:ext uri="{FF2B5EF4-FFF2-40B4-BE49-F238E27FC236}">
                    <a16:creationId xmlns:a16="http://schemas.microsoft.com/office/drawing/2014/main" id="{E15C738F-2AB3-4305-99B1-EDDDEBE504F8}"/>
                  </a:ext>
                </a:extLst>
              </p:cNvPr>
              <p:cNvSpPr/>
              <p:nvPr/>
            </p:nvSpPr>
            <p:spPr>
              <a:xfrm>
                <a:off x="9370431" y="18483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91B97F64-295D-4FE2-8A3A-20E2FE0DD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1084" y="283481"/>
                <a:ext cx="0" cy="789356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Прямая соединительная линия 220">
                <a:extLst>
                  <a:ext uri="{FF2B5EF4-FFF2-40B4-BE49-F238E27FC236}">
                    <a16:creationId xmlns:a16="http://schemas.microsoft.com/office/drawing/2014/main" id="{2C5DA70F-8D74-49D7-9E27-BE172C054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3240" y="808193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38FE8B2-F23F-4CC0-8C36-03A5D06E13FD}"/>
              </a:ext>
            </a:extLst>
          </p:cNvPr>
          <p:cNvGrpSpPr/>
          <p:nvPr/>
        </p:nvGrpSpPr>
        <p:grpSpPr>
          <a:xfrm>
            <a:off x="6506078" y="1053050"/>
            <a:ext cx="6675128" cy="1828048"/>
            <a:chOff x="6506078" y="1053050"/>
            <a:chExt cx="6675128" cy="1828048"/>
          </a:xfrm>
        </p:grpSpPr>
        <p:sp>
          <p:nvSpPr>
            <p:cNvPr id="521" name="Прямоугольник 520">
              <a:extLst>
                <a:ext uri="{FF2B5EF4-FFF2-40B4-BE49-F238E27FC236}">
                  <a16:creationId xmlns:a16="http://schemas.microsoft.com/office/drawing/2014/main" id="{A16FF44A-9138-4BCA-B8D2-0F9FDF782B33}"/>
                </a:ext>
              </a:extLst>
            </p:cNvPr>
            <p:cNvSpPr/>
            <p:nvPr/>
          </p:nvSpPr>
          <p:spPr>
            <a:xfrm>
              <a:off x="6506078" y="1053050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3) Сносим следующую цифру делимого, чтобы 2-ая часть делимого была больше делителя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5F1D478A-1DCC-4A59-82FC-D082F06C6A7D}"/>
                </a:ext>
              </a:extLst>
            </p:cNvPr>
            <p:cNvGrpSpPr/>
            <p:nvPr/>
          </p:nvGrpSpPr>
          <p:grpSpPr>
            <a:xfrm>
              <a:off x="6506078" y="1054882"/>
              <a:ext cx="1532354" cy="1826216"/>
              <a:chOff x="344976" y="2371605"/>
              <a:chExt cx="1532354" cy="1826216"/>
            </a:xfrm>
            <a:noFill/>
          </p:grpSpPr>
          <p:sp>
            <p:nvSpPr>
              <p:cNvPr id="222" name="Прямоугольник 221">
                <a:extLst>
                  <a:ext uri="{FF2B5EF4-FFF2-40B4-BE49-F238E27FC236}">
                    <a16:creationId xmlns:a16="http://schemas.microsoft.com/office/drawing/2014/main" id="{30DE5D22-B7E0-444E-9AE9-3F135A2DA5D6}"/>
                  </a:ext>
                </a:extLst>
              </p:cNvPr>
              <p:cNvSpPr/>
              <p:nvPr/>
            </p:nvSpPr>
            <p:spPr>
              <a:xfrm>
                <a:off x="535032" y="237160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23" name="Прямоугольник 222">
                <a:extLst>
                  <a:ext uri="{FF2B5EF4-FFF2-40B4-BE49-F238E27FC236}">
                    <a16:creationId xmlns:a16="http://schemas.microsoft.com/office/drawing/2014/main" id="{2605F482-C782-4E0A-A3B5-E9AD2F9295B8}"/>
                  </a:ext>
                </a:extLst>
              </p:cNvPr>
              <p:cNvSpPr/>
              <p:nvPr/>
            </p:nvSpPr>
            <p:spPr>
              <a:xfrm>
                <a:off x="725088" y="237160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24" name="Прямоугольник 223">
                <a:extLst>
                  <a:ext uri="{FF2B5EF4-FFF2-40B4-BE49-F238E27FC236}">
                    <a16:creationId xmlns:a16="http://schemas.microsoft.com/office/drawing/2014/main" id="{3EAF52F0-8B3E-46D8-83D0-D7F0E462A32D}"/>
                  </a:ext>
                </a:extLst>
              </p:cNvPr>
              <p:cNvSpPr/>
              <p:nvPr/>
            </p:nvSpPr>
            <p:spPr>
              <a:xfrm>
                <a:off x="915144" y="237160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25" name="Прямоугольник 224">
                <a:extLst>
                  <a:ext uri="{FF2B5EF4-FFF2-40B4-BE49-F238E27FC236}">
                    <a16:creationId xmlns:a16="http://schemas.microsoft.com/office/drawing/2014/main" id="{11F08F0B-DBC0-49F2-82A4-3401E55D1A45}"/>
                  </a:ext>
                </a:extLst>
              </p:cNvPr>
              <p:cNvSpPr/>
              <p:nvPr/>
            </p:nvSpPr>
            <p:spPr>
              <a:xfrm>
                <a:off x="344976" y="248209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26" name="Прямоугольник 225">
                <a:extLst>
                  <a:ext uri="{FF2B5EF4-FFF2-40B4-BE49-F238E27FC236}">
                    <a16:creationId xmlns:a16="http://schemas.microsoft.com/office/drawing/2014/main" id="{5F89E161-E1C8-4D70-8A4E-ABFE43B9D170}"/>
                  </a:ext>
                </a:extLst>
              </p:cNvPr>
              <p:cNvSpPr/>
              <p:nvPr/>
            </p:nvSpPr>
            <p:spPr>
              <a:xfrm>
                <a:off x="725088" y="26329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27" name="Прямоугольник 226">
                <a:extLst>
                  <a:ext uri="{FF2B5EF4-FFF2-40B4-BE49-F238E27FC236}">
                    <a16:creationId xmlns:a16="http://schemas.microsoft.com/office/drawing/2014/main" id="{81947AC6-B281-415A-95E5-F987FDA7CC94}"/>
                  </a:ext>
                </a:extLst>
              </p:cNvPr>
              <p:cNvSpPr/>
              <p:nvPr/>
            </p:nvSpPr>
            <p:spPr>
              <a:xfrm>
                <a:off x="915144" y="26329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28" name="Прямоугольник 227">
                <a:extLst>
                  <a:ext uri="{FF2B5EF4-FFF2-40B4-BE49-F238E27FC236}">
                    <a16:creationId xmlns:a16="http://schemas.microsoft.com/office/drawing/2014/main" id="{D792603D-D4D7-49AB-AFCF-DCAFB4268159}"/>
                  </a:ext>
                </a:extLst>
              </p:cNvPr>
              <p:cNvSpPr/>
              <p:nvPr/>
            </p:nvSpPr>
            <p:spPr>
              <a:xfrm>
                <a:off x="725088" y="28996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29" name="Прямоугольник 228">
                <a:extLst>
                  <a:ext uri="{FF2B5EF4-FFF2-40B4-BE49-F238E27FC236}">
                    <a16:creationId xmlns:a16="http://schemas.microsoft.com/office/drawing/2014/main" id="{A2ED6518-1B1B-4115-A173-5E45BC11B3E5}"/>
                  </a:ext>
                </a:extLst>
              </p:cNvPr>
              <p:cNvSpPr/>
              <p:nvPr/>
            </p:nvSpPr>
            <p:spPr>
              <a:xfrm>
                <a:off x="915144" y="289963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30" name="Прямоугольник 229">
                <a:extLst>
                  <a:ext uri="{FF2B5EF4-FFF2-40B4-BE49-F238E27FC236}">
                    <a16:creationId xmlns:a16="http://schemas.microsoft.com/office/drawing/2014/main" id="{014BFD59-B948-4BF1-AA5C-C629890AD598}"/>
                  </a:ext>
                </a:extLst>
              </p:cNvPr>
              <p:cNvSpPr/>
              <p:nvPr/>
            </p:nvSpPr>
            <p:spPr>
              <a:xfrm>
                <a:off x="535032" y="262419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31" name="Прямоугольник 230">
                <a:extLst>
                  <a:ext uri="{FF2B5EF4-FFF2-40B4-BE49-F238E27FC236}">
                    <a16:creationId xmlns:a16="http://schemas.microsoft.com/office/drawing/2014/main" id="{07093415-2A12-4437-92B5-148CA8F3F9A9}"/>
                  </a:ext>
                </a:extLst>
              </p:cNvPr>
              <p:cNvSpPr/>
              <p:nvPr/>
            </p:nvSpPr>
            <p:spPr>
              <a:xfrm>
                <a:off x="1105200" y="237160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32" name="Прямоугольник 231">
                <a:extLst>
                  <a:ext uri="{FF2B5EF4-FFF2-40B4-BE49-F238E27FC236}">
                    <a16:creationId xmlns:a16="http://schemas.microsoft.com/office/drawing/2014/main" id="{BD44FDDD-AB7E-4B80-822D-3368D511E206}"/>
                  </a:ext>
                </a:extLst>
              </p:cNvPr>
              <p:cNvSpPr/>
              <p:nvPr/>
            </p:nvSpPr>
            <p:spPr>
              <a:xfrm>
                <a:off x="1105200" y="26329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33" name="Прямоугольник 232">
                <a:extLst>
                  <a:ext uri="{FF2B5EF4-FFF2-40B4-BE49-F238E27FC236}">
                    <a16:creationId xmlns:a16="http://schemas.microsoft.com/office/drawing/2014/main" id="{DE2349C3-5BE3-45F7-A345-3B67458FCB1A}"/>
                  </a:ext>
                </a:extLst>
              </p:cNvPr>
              <p:cNvSpPr/>
              <p:nvPr/>
            </p:nvSpPr>
            <p:spPr>
              <a:xfrm>
                <a:off x="1105200" y="289963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34" name="Прямоугольник 233">
                <a:extLst>
                  <a:ext uri="{FF2B5EF4-FFF2-40B4-BE49-F238E27FC236}">
                    <a16:creationId xmlns:a16="http://schemas.microsoft.com/office/drawing/2014/main" id="{5A6A4E95-2B5F-44E5-95F1-064C54A7A1E3}"/>
                  </a:ext>
                </a:extLst>
              </p:cNvPr>
              <p:cNvSpPr/>
              <p:nvPr/>
            </p:nvSpPr>
            <p:spPr>
              <a:xfrm>
                <a:off x="1497218" y="237497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35" name="Прямоугольник 234">
                <a:extLst>
                  <a:ext uri="{FF2B5EF4-FFF2-40B4-BE49-F238E27FC236}">
                    <a16:creationId xmlns:a16="http://schemas.microsoft.com/office/drawing/2014/main" id="{979A6A32-6877-4168-905B-3372DA28D3FE}"/>
                  </a:ext>
                </a:extLst>
              </p:cNvPr>
              <p:cNvSpPr/>
              <p:nvPr/>
            </p:nvSpPr>
            <p:spPr>
              <a:xfrm>
                <a:off x="1687274" y="237497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0EBE5C05-1948-4BF2-917B-E7AF37CB2BA5}"/>
                  </a:ext>
                </a:extLst>
              </p:cNvPr>
              <p:cNvSpPr/>
              <p:nvPr/>
            </p:nvSpPr>
            <p:spPr>
              <a:xfrm>
                <a:off x="1307162" y="264167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37" name="Прямоугольник 236">
                <a:extLst>
                  <a:ext uri="{FF2B5EF4-FFF2-40B4-BE49-F238E27FC236}">
                    <a16:creationId xmlns:a16="http://schemas.microsoft.com/office/drawing/2014/main" id="{5B234225-C1BC-4681-B802-B07061E2A567}"/>
                  </a:ext>
                </a:extLst>
              </p:cNvPr>
              <p:cNvSpPr/>
              <p:nvPr/>
            </p:nvSpPr>
            <p:spPr>
              <a:xfrm>
                <a:off x="1497218" y="264167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38" name="Прямоугольник 237">
                <a:extLst>
                  <a:ext uri="{FF2B5EF4-FFF2-40B4-BE49-F238E27FC236}">
                    <a16:creationId xmlns:a16="http://schemas.microsoft.com/office/drawing/2014/main" id="{C57D6A98-EF01-4CE3-84C7-40F8EF0BDEB8}"/>
                  </a:ext>
                </a:extLst>
              </p:cNvPr>
              <p:cNvSpPr/>
              <p:nvPr/>
            </p:nvSpPr>
            <p:spPr>
              <a:xfrm>
                <a:off x="1687274" y="26416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239" name="Прямоугольник 238">
                <a:extLst>
                  <a:ext uri="{FF2B5EF4-FFF2-40B4-BE49-F238E27FC236}">
                    <a16:creationId xmlns:a16="http://schemas.microsoft.com/office/drawing/2014/main" id="{34EDF537-F808-4A30-ADB1-6B7E14AEAC99}"/>
                  </a:ext>
                </a:extLst>
              </p:cNvPr>
              <p:cNvSpPr/>
              <p:nvPr/>
            </p:nvSpPr>
            <p:spPr>
              <a:xfrm>
                <a:off x="1312639" y="23772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240" name="Прямая соединительная линия 239">
                <a:extLst>
                  <a:ext uri="{FF2B5EF4-FFF2-40B4-BE49-F238E27FC236}">
                    <a16:creationId xmlns:a16="http://schemas.microsoft.com/office/drawing/2014/main" id="{C89FD629-2A49-447E-929D-186CD32653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4623" y="2636308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Прямоугольник 240">
                <a:extLst>
                  <a:ext uri="{FF2B5EF4-FFF2-40B4-BE49-F238E27FC236}">
                    <a16:creationId xmlns:a16="http://schemas.microsoft.com/office/drawing/2014/main" id="{BB8E7B5E-950A-44DB-A3BB-6E75B54D242A}"/>
                  </a:ext>
                </a:extLst>
              </p:cNvPr>
              <p:cNvSpPr/>
              <p:nvPr/>
            </p:nvSpPr>
            <p:spPr>
              <a:xfrm>
                <a:off x="542652" y="301012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ED192955-A9FE-46FF-BCBE-A0402CFE1CCF}"/>
                  </a:ext>
                </a:extLst>
              </p:cNvPr>
              <p:cNvSpPr/>
              <p:nvPr/>
            </p:nvSpPr>
            <p:spPr>
              <a:xfrm>
                <a:off x="922764" y="316096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3" name="Прямоугольник 242">
                <a:extLst>
                  <a:ext uri="{FF2B5EF4-FFF2-40B4-BE49-F238E27FC236}">
                    <a16:creationId xmlns:a16="http://schemas.microsoft.com/office/drawing/2014/main" id="{4F995489-2216-4726-A62E-8538BE4E16BF}"/>
                  </a:ext>
                </a:extLst>
              </p:cNvPr>
              <p:cNvSpPr/>
              <p:nvPr/>
            </p:nvSpPr>
            <p:spPr>
              <a:xfrm>
                <a:off x="1112820" y="316096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4" name="Прямоугольник 243">
                <a:extLst>
                  <a:ext uri="{FF2B5EF4-FFF2-40B4-BE49-F238E27FC236}">
                    <a16:creationId xmlns:a16="http://schemas.microsoft.com/office/drawing/2014/main" id="{C482BF70-DE0E-455B-962D-BFA350726AAE}"/>
                  </a:ext>
                </a:extLst>
              </p:cNvPr>
              <p:cNvSpPr/>
              <p:nvPr/>
            </p:nvSpPr>
            <p:spPr>
              <a:xfrm>
                <a:off x="732708" y="31522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5" name="Прямоугольник 244">
                <a:extLst>
                  <a:ext uri="{FF2B5EF4-FFF2-40B4-BE49-F238E27FC236}">
                    <a16:creationId xmlns:a16="http://schemas.microsoft.com/office/drawing/2014/main" id="{AD30E2C2-3743-4C0C-A8B4-8CF00F9D20C6}"/>
                  </a:ext>
                </a:extLst>
              </p:cNvPr>
              <p:cNvSpPr/>
              <p:nvPr/>
            </p:nvSpPr>
            <p:spPr>
              <a:xfrm>
                <a:off x="914547" y="34172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6" name="Прямоугольник 245">
                <a:extLst>
                  <a:ext uri="{FF2B5EF4-FFF2-40B4-BE49-F238E27FC236}">
                    <a16:creationId xmlns:a16="http://schemas.microsoft.com/office/drawing/2014/main" id="{FCB91AAC-35FC-4D9A-BCBF-FBC1827298B1}"/>
                  </a:ext>
                </a:extLst>
              </p:cNvPr>
              <p:cNvSpPr/>
              <p:nvPr/>
            </p:nvSpPr>
            <p:spPr>
              <a:xfrm>
                <a:off x="1104603" y="34172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7" name="Прямоугольник 246">
                <a:extLst>
                  <a:ext uri="{FF2B5EF4-FFF2-40B4-BE49-F238E27FC236}">
                    <a16:creationId xmlns:a16="http://schemas.microsoft.com/office/drawing/2014/main" id="{78AFDE9F-8195-45A4-AE45-603E2E2293DA}"/>
                  </a:ext>
                </a:extLst>
              </p:cNvPr>
              <p:cNvSpPr/>
              <p:nvPr/>
            </p:nvSpPr>
            <p:spPr>
              <a:xfrm>
                <a:off x="743985" y="352770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8" name="Прямоугольник 247">
                <a:extLst>
                  <a:ext uri="{FF2B5EF4-FFF2-40B4-BE49-F238E27FC236}">
                    <a16:creationId xmlns:a16="http://schemas.microsoft.com/office/drawing/2014/main" id="{15D55912-CA82-49DE-86AD-0D80A9AE258B}"/>
                  </a:ext>
                </a:extLst>
              </p:cNvPr>
              <p:cNvSpPr/>
              <p:nvPr/>
            </p:nvSpPr>
            <p:spPr>
              <a:xfrm>
                <a:off x="922167" y="36785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85195D55-3AD9-4314-915D-CBDF54A06583}"/>
                  </a:ext>
                </a:extLst>
              </p:cNvPr>
              <p:cNvSpPr/>
              <p:nvPr/>
            </p:nvSpPr>
            <p:spPr>
              <a:xfrm>
                <a:off x="1112223" y="36785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50" name="Прямоугольник 249">
                <a:extLst>
                  <a:ext uri="{FF2B5EF4-FFF2-40B4-BE49-F238E27FC236}">
                    <a16:creationId xmlns:a16="http://schemas.microsoft.com/office/drawing/2014/main" id="{E3882CF9-E63C-432B-9328-B5D6C39CF991}"/>
                  </a:ext>
                </a:extLst>
              </p:cNvPr>
              <p:cNvSpPr/>
              <p:nvPr/>
            </p:nvSpPr>
            <p:spPr>
              <a:xfrm>
                <a:off x="1112223" y="39364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251" name="Прямая соединительная линия 250">
                <a:extLst>
                  <a:ext uri="{FF2B5EF4-FFF2-40B4-BE49-F238E27FC236}">
                    <a16:creationId xmlns:a16="http://schemas.microsoft.com/office/drawing/2014/main" id="{1E386391-B11F-49F2-9DAC-4DF602DC92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2876" y="2371605"/>
                <a:ext cx="0" cy="789356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Прямая соединительная линия 251">
                <a:extLst>
                  <a:ext uri="{FF2B5EF4-FFF2-40B4-BE49-F238E27FC236}">
                    <a16:creationId xmlns:a16="http://schemas.microsoft.com/office/drawing/2014/main" id="{8F262497-1519-4C19-9839-4E5F76D05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5032" y="2896317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9A37CC3-F362-4B09-B1DB-ED69078BD41E}"/>
              </a:ext>
            </a:extLst>
          </p:cNvPr>
          <p:cNvGrpSpPr/>
          <p:nvPr/>
        </p:nvGrpSpPr>
        <p:grpSpPr>
          <a:xfrm>
            <a:off x="6506078" y="4274975"/>
            <a:ext cx="6675128" cy="1828048"/>
            <a:chOff x="6506078" y="4274975"/>
            <a:chExt cx="6675128" cy="1828048"/>
          </a:xfrm>
        </p:grpSpPr>
        <p:sp>
          <p:nvSpPr>
            <p:cNvPr id="522" name="Прямоугольник 521">
              <a:extLst>
                <a:ext uri="{FF2B5EF4-FFF2-40B4-BE49-F238E27FC236}">
                  <a16:creationId xmlns:a16="http://schemas.microsoft.com/office/drawing/2014/main" id="{2AA2788C-2F67-4416-8E83-2A325205A519}"/>
                </a:ext>
              </a:extLst>
            </p:cNvPr>
            <p:cNvSpPr/>
            <p:nvPr/>
          </p:nvSpPr>
          <p:spPr>
            <a:xfrm>
              <a:off x="6506078" y="4274975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4) 10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 1 = 10,</a:t>
              </a:r>
              <a:r>
                <a:rPr lang="en-US" sz="1800" dirty="0">
                  <a:solidFill>
                    <a:sysClr val="windowText" lastClr="000000"/>
                  </a:solidFill>
                  <a:latin typeface="Nunito" pitchFamily="2" charset="-52"/>
                </a:rPr>
                <a:t>   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10</a:t>
              </a:r>
              <a:r>
                <a:rPr lang="en-US" sz="1800" dirty="0">
                  <a:solidFill>
                    <a:sysClr val="windowText" lastClr="000000"/>
                  </a:solidFill>
                  <a:latin typeface="Nunito" pitchFamily="2" charset="-52"/>
                </a:rPr>
                <a:t> &lt; 11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 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3B46F855-717C-477F-B574-39B698866B2E}"/>
                </a:ext>
              </a:extLst>
            </p:cNvPr>
            <p:cNvGrpSpPr/>
            <p:nvPr/>
          </p:nvGrpSpPr>
          <p:grpSpPr>
            <a:xfrm>
              <a:off x="6506078" y="4276807"/>
              <a:ext cx="1532354" cy="1826216"/>
              <a:chOff x="4144492" y="2353298"/>
              <a:chExt cx="1532354" cy="1826216"/>
            </a:xfrm>
            <a:noFill/>
          </p:grpSpPr>
          <p:sp>
            <p:nvSpPr>
              <p:cNvPr id="253" name="Прямоугольник 252">
                <a:extLst>
                  <a:ext uri="{FF2B5EF4-FFF2-40B4-BE49-F238E27FC236}">
                    <a16:creationId xmlns:a16="http://schemas.microsoft.com/office/drawing/2014/main" id="{8348CB33-6C39-49B7-BB9C-6FC540BDBF6C}"/>
                  </a:ext>
                </a:extLst>
              </p:cNvPr>
              <p:cNvSpPr/>
              <p:nvPr/>
            </p:nvSpPr>
            <p:spPr>
              <a:xfrm>
                <a:off x="4334548" y="235329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54" name="Прямоугольник 253">
                <a:extLst>
                  <a:ext uri="{FF2B5EF4-FFF2-40B4-BE49-F238E27FC236}">
                    <a16:creationId xmlns:a16="http://schemas.microsoft.com/office/drawing/2014/main" id="{4ECC1139-EAF0-4BE9-B7E0-C6DAD2F472CB}"/>
                  </a:ext>
                </a:extLst>
              </p:cNvPr>
              <p:cNvSpPr/>
              <p:nvPr/>
            </p:nvSpPr>
            <p:spPr>
              <a:xfrm>
                <a:off x="4524604" y="235329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55" name="Прямоугольник 254">
                <a:extLst>
                  <a:ext uri="{FF2B5EF4-FFF2-40B4-BE49-F238E27FC236}">
                    <a16:creationId xmlns:a16="http://schemas.microsoft.com/office/drawing/2014/main" id="{F08DF44A-D598-475E-912D-8BF303206FAE}"/>
                  </a:ext>
                </a:extLst>
              </p:cNvPr>
              <p:cNvSpPr/>
              <p:nvPr/>
            </p:nvSpPr>
            <p:spPr>
              <a:xfrm>
                <a:off x="4714660" y="235329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56" name="Прямоугольник 255">
                <a:extLst>
                  <a:ext uri="{FF2B5EF4-FFF2-40B4-BE49-F238E27FC236}">
                    <a16:creationId xmlns:a16="http://schemas.microsoft.com/office/drawing/2014/main" id="{FE40404D-3882-4A7B-A8EC-BC28B5082347}"/>
                  </a:ext>
                </a:extLst>
              </p:cNvPr>
              <p:cNvSpPr/>
              <p:nvPr/>
            </p:nvSpPr>
            <p:spPr>
              <a:xfrm>
                <a:off x="4144492" y="246379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57" name="Прямоугольник 256">
                <a:extLst>
                  <a:ext uri="{FF2B5EF4-FFF2-40B4-BE49-F238E27FC236}">
                    <a16:creationId xmlns:a16="http://schemas.microsoft.com/office/drawing/2014/main" id="{60C856DD-81BC-4DE7-B32E-CF8BF418267A}"/>
                  </a:ext>
                </a:extLst>
              </p:cNvPr>
              <p:cNvSpPr/>
              <p:nvPr/>
            </p:nvSpPr>
            <p:spPr>
              <a:xfrm>
                <a:off x="4524604" y="26146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58" name="Прямоугольник 257">
                <a:extLst>
                  <a:ext uri="{FF2B5EF4-FFF2-40B4-BE49-F238E27FC236}">
                    <a16:creationId xmlns:a16="http://schemas.microsoft.com/office/drawing/2014/main" id="{0A00018B-463B-43AC-8B9D-5F25A4F3912A}"/>
                  </a:ext>
                </a:extLst>
              </p:cNvPr>
              <p:cNvSpPr/>
              <p:nvPr/>
            </p:nvSpPr>
            <p:spPr>
              <a:xfrm>
                <a:off x="4714660" y="26146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59" name="Прямоугольник 258">
                <a:extLst>
                  <a:ext uri="{FF2B5EF4-FFF2-40B4-BE49-F238E27FC236}">
                    <a16:creationId xmlns:a16="http://schemas.microsoft.com/office/drawing/2014/main" id="{0748987E-CBA4-485E-BA90-54739203B4A7}"/>
                  </a:ext>
                </a:extLst>
              </p:cNvPr>
              <p:cNvSpPr/>
              <p:nvPr/>
            </p:nvSpPr>
            <p:spPr>
              <a:xfrm>
                <a:off x="4524604" y="28813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0" name="Прямоугольник 259">
                <a:extLst>
                  <a:ext uri="{FF2B5EF4-FFF2-40B4-BE49-F238E27FC236}">
                    <a16:creationId xmlns:a16="http://schemas.microsoft.com/office/drawing/2014/main" id="{FE344A1F-C116-48E9-BDCB-D24E10421D69}"/>
                  </a:ext>
                </a:extLst>
              </p:cNvPr>
              <p:cNvSpPr/>
              <p:nvPr/>
            </p:nvSpPr>
            <p:spPr>
              <a:xfrm>
                <a:off x="4714660" y="28813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1" name="Прямоугольник 260">
                <a:extLst>
                  <a:ext uri="{FF2B5EF4-FFF2-40B4-BE49-F238E27FC236}">
                    <a16:creationId xmlns:a16="http://schemas.microsoft.com/office/drawing/2014/main" id="{8E42632A-BDD4-47B6-974D-4B5B991291AE}"/>
                  </a:ext>
                </a:extLst>
              </p:cNvPr>
              <p:cNvSpPr/>
              <p:nvPr/>
            </p:nvSpPr>
            <p:spPr>
              <a:xfrm>
                <a:off x="4334548" y="260588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2" name="Прямоугольник 261">
                <a:extLst>
                  <a:ext uri="{FF2B5EF4-FFF2-40B4-BE49-F238E27FC236}">
                    <a16:creationId xmlns:a16="http://schemas.microsoft.com/office/drawing/2014/main" id="{AA1975DE-16DD-4072-8AB2-D5957A9F1BF9}"/>
                  </a:ext>
                </a:extLst>
              </p:cNvPr>
              <p:cNvSpPr/>
              <p:nvPr/>
            </p:nvSpPr>
            <p:spPr>
              <a:xfrm>
                <a:off x="4904716" y="235329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63" name="Прямоугольник 262">
                <a:extLst>
                  <a:ext uri="{FF2B5EF4-FFF2-40B4-BE49-F238E27FC236}">
                    <a16:creationId xmlns:a16="http://schemas.microsoft.com/office/drawing/2014/main" id="{78E8567B-390D-4E49-9726-EAB16516E9AC}"/>
                  </a:ext>
                </a:extLst>
              </p:cNvPr>
              <p:cNvSpPr/>
              <p:nvPr/>
            </p:nvSpPr>
            <p:spPr>
              <a:xfrm>
                <a:off x="4904716" y="26146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64" name="Прямоугольник 263">
                <a:extLst>
                  <a:ext uri="{FF2B5EF4-FFF2-40B4-BE49-F238E27FC236}">
                    <a16:creationId xmlns:a16="http://schemas.microsoft.com/office/drawing/2014/main" id="{74AF12E7-1E05-4432-950E-AB908495D647}"/>
                  </a:ext>
                </a:extLst>
              </p:cNvPr>
              <p:cNvSpPr/>
              <p:nvPr/>
            </p:nvSpPr>
            <p:spPr>
              <a:xfrm>
                <a:off x="4904716" y="28813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65" name="Прямоугольник 264">
                <a:extLst>
                  <a:ext uri="{FF2B5EF4-FFF2-40B4-BE49-F238E27FC236}">
                    <a16:creationId xmlns:a16="http://schemas.microsoft.com/office/drawing/2014/main" id="{2B508656-6FDC-494B-B7F7-3EDDFECDFB40}"/>
                  </a:ext>
                </a:extLst>
              </p:cNvPr>
              <p:cNvSpPr/>
              <p:nvPr/>
            </p:nvSpPr>
            <p:spPr>
              <a:xfrm>
                <a:off x="5296734" y="235667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66" name="Прямоугольник 265">
                <a:extLst>
                  <a:ext uri="{FF2B5EF4-FFF2-40B4-BE49-F238E27FC236}">
                    <a16:creationId xmlns:a16="http://schemas.microsoft.com/office/drawing/2014/main" id="{BBD0BC18-8A68-4CF5-8818-825308F7B45D}"/>
                  </a:ext>
                </a:extLst>
              </p:cNvPr>
              <p:cNvSpPr/>
              <p:nvPr/>
            </p:nvSpPr>
            <p:spPr>
              <a:xfrm>
                <a:off x="5486790" y="235667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67" name="Прямоугольник 266">
                <a:extLst>
                  <a:ext uri="{FF2B5EF4-FFF2-40B4-BE49-F238E27FC236}">
                    <a16:creationId xmlns:a16="http://schemas.microsoft.com/office/drawing/2014/main" id="{2AF90442-3941-4F5D-88F8-2C78E8E95390}"/>
                  </a:ext>
                </a:extLst>
              </p:cNvPr>
              <p:cNvSpPr/>
              <p:nvPr/>
            </p:nvSpPr>
            <p:spPr>
              <a:xfrm>
                <a:off x="5106678" y="262337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8" name="Прямоугольник 267">
                <a:extLst>
                  <a:ext uri="{FF2B5EF4-FFF2-40B4-BE49-F238E27FC236}">
                    <a16:creationId xmlns:a16="http://schemas.microsoft.com/office/drawing/2014/main" id="{6455BF64-53CA-456E-8908-6CD9F9FA98ED}"/>
                  </a:ext>
                </a:extLst>
              </p:cNvPr>
              <p:cNvSpPr/>
              <p:nvPr/>
            </p:nvSpPr>
            <p:spPr>
              <a:xfrm>
                <a:off x="5296734" y="262337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9" name="Прямоугольник 268">
                <a:extLst>
                  <a:ext uri="{FF2B5EF4-FFF2-40B4-BE49-F238E27FC236}">
                    <a16:creationId xmlns:a16="http://schemas.microsoft.com/office/drawing/2014/main" id="{9153F82C-3FAD-4D30-A65C-947B73233F5D}"/>
                  </a:ext>
                </a:extLst>
              </p:cNvPr>
              <p:cNvSpPr/>
              <p:nvPr/>
            </p:nvSpPr>
            <p:spPr>
              <a:xfrm>
                <a:off x="5486790" y="26233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270" name="Прямоугольник 269">
                <a:extLst>
                  <a:ext uri="{FF2B5EF4-FFF2-40B4-BE49-F238E27FC236}">
                    <a16:creationId xmlns:a16="http://schemas.microsoft.com/office/drawing/2014/main" id="{2F8E2916-3467-41E2-BE30-95DE011437BC}"/>
                  </a:ext>
                </a:extLst>
              </p:cNvPr>
              <p:cNvSpPr/>
              <p:nvPr/>
            </p:nvSpPr>
            <p:spPr>
              <a:xfrm>
                <a:off x="5112155" y="23589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1F85E5AE-7494-467E-8434-A21CC580AB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04139" y="2618001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Прямоугольник 271">
                <a:extLst>
                  <a:ext uri="{FF2B5EF4-FFF2-40B4-BE49-F238E27FC236}">
                    <a16:creationId xmlns:a16="http://schemas.microsoft.com/office/drawing/2014/main" id="{8BDBB0E3-F644-4CD8-8FE0-4A81842B52FD}"/>
                  </a:ext>
                </a:extLst>
              </p:cNvPr>
              <p:cNvSpPr/>
              <p:nvPr/>
            </p:nvSpPr>
            <p:spPr>
              <a:xfrm>
                <a:off x="4342168" y="299181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73" name="Прямоугольник 272">
                <a:extLst>
                  <a:ext uri="{FF2B5EF4-FFF2-40B4-BE49-F238E27FC236}">
                    <a16:creationId xmlns:a16="http://schemas.microsoft.com/office/drawing/2014/main" id="{5F6E4FEB-7383-44E1-BDC5-F2535653B696}"/>
                  </a:ext>
                </a:extLst>
              </p:cNvPr>
              <p:cNvSpPr/>
              <p:nvPr/>
            </p:nvSpPr>
            <p:spPr>
              <a:xfrm>
                <a:off x="4722280" y="314265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74" name="Прямоугольник 273">
                <a:extLst>
                  <a:ext uri="{FF2B5EF4-FFF2-40B4-BE49-F238E27FC236}">
                    <a16:creationId xmlns:a16="http://schemas.microsoft.com/office/drawing/2014/main" id="{4FCD17D1-20DF-43C4-B669-7678A9F10242}"/>
                  </a:ext>
                </a:extLst>
              </p:cNvPr>
              <p:cNvSpPr/>
              <p:nvPr/>
            </p:nvSpPr>
            <p:spPr>
              <a:xfrm>
                <a:off x="4912336" y="314265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275" name="Прямоугольник 274">
                <a:extLst>
                  <a:ext uri="{FF2B5EF4-FFF2-40B4-BE49-F238E27FC236}">
                    <a16:creationId xmlns:a16="http://schemas.microsoft.com/office/drawing/2014/main" id="{C7BEF5CB-DAE7-4FF2-B956-F21B0A652C70}"/>
                  </a:ext>
                </a:extLst>
              </p:cNvPr>
              <p:cNvSpPr/>
              <p:nvPr/>
            </p:nvSpPr>
            <p:spPr>
              <a:xfrm>
                <a:off x="4532224" y="31339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76" name="Прямоугольник 275">
                <a:extLst>
                  <a:ext uri="{FF2B5EF4-FFF2-40B4-BE49-F238E27FC236}">
                    <a16:creationId xmlns:a16="http://schemas.microsoft.com/office/drawing/2014/main" id="{BA307C24-4F56-469A-84CD-4CDC9950ED99}"/>
                  </a:ext>
                </a:extLst>
              </p:cNvPr>
              <p:cNvSpPr/>
              <p:nvPr/>
            </p:nvSpPr>
            <p:spPr>
              <a:xfrm>
                <a:off x="4714063" y="339890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77" name="Прямоугольник 276">
                <a:extLst>
                  <a:ext uri="{FF2B5EF4-FFF2-40B4-BE49-F238E27FC236}">
                    <a16:creationId xmlns:a16="http://schemas.microsoft.com/office/drawing/2014/main" id="{7C4E0EC9-46CA-46F9-BCA0-AB81BD8D6B19}"/>
                  </a:ext>
                </a:extLst>
              </p:cNvPr>
              <p:cNvSpPr/>
              <p:nvPr/>
            </p:nvSpPr>
            <p:spPr>
              <a:xfrm>
                <a:off x="4904119" y="339890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78" name="Прямоугольник 277">
                <a:extLst>
                  <a:ext uri="{FF2B5EF4-FFF2-40B4-BE49-F238E27FC236}">
                    <a16:creationId xmlns:a16="http://schemas.microsoft.com/office/drawing/2014/main" id="{F90A3F48-7D25-4492-8CA7-242453CF7198}"/>
                  </a:ext>
                </a:extLst>
              </p:cNvPr>
              <p:cNvSpPr/>
              <p:nvPr/>
            </p:nvSpPr>
            <p:spPr>
              <a:xfrm>
                <a:off x="4543501" y="3509393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79" name="Прямоугольник 278">
                <a:extLst>
                  <a:ext uri="{FF2B5EF4-FFF2-40B4-BE49-F238E27FC236}">
                    <a16:creationId xmlns:a16="http://schemas.microsoft.com/office/drawing/2014/main" id="{20ACA494-7F94-4F2B-A37E-96B91493FCC2}"/>
                  </a:ext>
                </a:extLst>
              </p:cNvPr>
              <p:cNvSpPr/>
              <p:nvPr/>
            </p:nvSpPr>
            <p:spPr>
              <a:xfrm>
                <a:off x="4721683" y="366023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80" name="Прямоугольник 279">
                <a:extLst>
                  <a:ext uri="{FF2B5EF4-FFF2-40B4-BE49-F238E27FC236}">
                    <a16:creationId xmlns:a16="http://schemas.microsoft.com/office/drawing/2014/main" id="{83E45B7C-E39B-46B5-B4BE-BE627BF2C622}"/>
                  </a:ext>
                </a:extLst>
              </p:cNvPr>
              <p:cNvSpPr/>
              <p:nvPr/>
            </p:nvSpPr>
            <p:spPr>
              <a:xfrm>
                <a:off x="4911739" y="366023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81" name="Прямоугольник 280">
                <a:extLst>
                  <a:ext uri="{FF2B5EF4-FFF2-40B4-BE49-F238E27FC236}">
                    <a16:creationId xmlns:a16="http://schemas.microsoft.com/office/drawing/2014/main" id="{D1068C8E-C2F1-4464-81E9-F02D8C7E99F0}"/>
                  </a:ext>
                </a:extLst>
              </p:cNvPr>
              <p:cNvSpPr/>
              <p:nvPr/>
            </p:nvSpPr>
            <p:spPr>
              <a:xfrm>
                <a:off x="4911739" y="39181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282" name="Прямая соединительная линия 281">
                <a:extLst>
                  <a:ext uri="{FF2B5EF4-FFF2-40B4-BE49-F238E27FC236}">
                    <a16:creationId xmlns:a16="http://schemas.microsoft.com/office/drawing/2014/main" id="{2927B95C-B7DF-495F-9B52-28863D5AE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2392" y="2353298"/>
                <a:ext cx="0" cy="105068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Прямая соединительная линия 282">
                <a:extLst>
                  <a:ext uri="{FF2B5EF4-FFF2-40B4-BE49-F238E27FC236}">
                    <a16:creationId xmlns:a16="http://schemas.microsoft.com/office/drawing/2014/main" id="{9743F0C5-6451-495A-9FC5-0EA220138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34548" y="2878010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A5E57A7-0125-47A4-A491-386B9A515FBA}"/>
              </a:ext>
            </a:extLst>
          </p:cNvPr>
          <p:cNvGrpSpPr/>
          <p:nvPr/>
        </p:nvGrpSpPr>
        <p:grpSpPr>
          <a:xfrm>
            <a:off x="1233211" y="4233026"/>
            <a:ext cx="6675128" cy="1828048"/>
            <a:chOff x="1233211" y="4233026"/>
            <a:chExt cx="6675128" cy="1828048"/>
          </a:xfrm>
        </p:grpSpPr>
        <p:sp>
          <p:nvSpPr>
            <p:cNvPr id="520" name="Прямоугольник 519">
              <a:extLst>
                <a:ext uri="{FF2B5EF4-FFF2-40B4-BE49-F238E27FC236}">
                  <a16:creationId xmlns:a16="http://schemas.microsoft.com/office/drawing/2014/main" id="{4A60067D-2D24-42AD-A26E-B541B932DBC5}"/>
                </a:ext>
              </a:extLst>
            </p:cNvPr>
            <p:cNvSpPr/>
            <p:nvPr/>
          </p:nvSpPr>
          <p:spPr>
            <a:xfrm>
              <a:off x="1233211" y="4233026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4) Подбираем максимальное число, умноженный на которое делитель меньше 2-ой части делимого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DB354A1C-A81B-4445-B59C-732C9D9A37DA}"/>
                </a:ext>
              </a:extLst>
            </p:cNvPr>
            <p:cNvGrpSpPr/>
            <p:nvPr/>
          </p:nvGrpSpPr>
          <p:grpSpPr>
            <a:xfrm>
              <a:off x="1233211" y="4234858"/>
              <a:ext cx="1532354" cy="1826216"/>
              <a:chOff x="2341656" y="2371604"/>
              <a:chExt cx="1532354" cy="1826216"/>
            </a:xfrm>
            <a:noFill/>
          </p:grpSpPr>
          <p:sp>
            <p:nvSpPr>
              <p:cNvPr id="1069" name="Прямоугольник 1068">
                <a:extLst>
                  <a:ext uri="{FF2B5EF4-FFF2-40B4-BE49-F238E27FC236}">
                    <a16:creationId xmlns:a16="http://schemas.microsoft.com/office/drawing/2014/main" id="{B378564D-0235-4863-B2CE-45DE23688A8E}"/>
                  </a:ext>
                </a:extLst>
              </p:cNvPr>
              <p:cNvSpPr/>
              <p:nvPr/>
            </p:nvSpPr>
            <p:spPr>
              <a:xfrm>
                <a:off x="2531712" y="237160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70" name="Прямоугольник 1069">
                <a:extLst>
                  <a:ext uri="{FF2B5EF4-FFF2-40B4-BE49-F238E27FC236}">
                    <a16:creationId xmlns:a16="http://schemas.microsoft.com/office/drawing/2014/main" id="{B5374A2D-D916-45D5-933A-788B7E07DE58}"/>
                  </a:ext>
                </a:extLst>
              </p:cNvPr>
              <p:cNvSpPr/>
              <p:nvPr/>
            </p:nvSpPr>
            <p:spPr>
              <a:xfrm>
                <a:off x="2721768" y="237160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71" name="Прямоугольник 1070">
                <a:extLst>
                  <a:ext uri="{FF2B5EF4-FFF2-40B4-BE49-F238E27FC236}">
                    <a16:creationId xmlns:a16="http://schemas.microsoft.com/office/drawing/2014/main" id="{0E629F25-2DA0-4346-9086-D37AF230FAE4}"/>
                  </a:ext>
                </a:extLst>
              </p:cNvPr>
              <p:cNvSpPr/>
              <p:nvPr/>
            </p:nvSpPr>
            <p:spPr>
              <a:xfrm>
                <a:off x="2911824" y="237160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72" name="Прямоугольник 1071">
                <a:extLst>
                  <a:ext uri="{FF2B5EF4-FFF2-40B4-BE49-F238E27FC236}">
                    <a16:creationId xmlns:a16="http://schemas.microsoft.com/office/drawing/2014/main" id="{C035DB1B-9CBE-4C5C-ABAA-0ED8FD3598B6}"/>
                  </a:ext>
                </a:extLst>
              </p:cNvPr>
              <p:cNvSpPr/>
              <p:nvPr/>
            </p:nvSpPr>
            <p:spPr>
              <a:xfrm>
                <a:off x="2341656" y="248209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73" name="Прямоугольник 1072">
                <a:extLst>
                  <a:ext uri="{FF2B5EF4-FFF2-40B4-BE49-F238E27FC236}">
                    <a16:creationId xmlns:a16="http://schemas.microsoft.com/office/drawing/2014/main" id="{CCF7560F-A378-4DC4-A7E0-E7DC6D0164E2}"/>
                  </a:ext>
                </a:extLst>
              </p:cNvPr>
              <p:cNvSpPr/>
              <p:nvPr/>
            </p:nvSpPr>
            <p:spPr>
              <a:xfrm>
                <a:off x="2721768" y="263293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074" name="Прямоугольник 1073">
                <a:extLst>
                  <a:ext uri="{FF2B5EF4-FFF2-40B4-BE49-F238E27FC236}">
                    <a16:creationId xmlns:a16="http://schemas.microsoft.com/office/drawing/2014/main" id="{0DC1793D-70F7-498C-81B1-0572749DD2FE}"/>
                  </a:ext>
                </a:extLst>
              </p:cNvPr>
              <p:cNvSpPr/>
              <p:nvPr/>
            </p:nvSpPr>
            <p:spPr>
              <a:xfrm>
                <a:off x="2911824" y="263293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75" name="Прямоугольник 1074">
                <a:extLst>
                  <a:ext uri="{FF2B5EF4-FFF2-40B4-BE49-F238E27FC236}">
                    <a16:creationId xmlns:a16="http://schemas.microsoft.com/office/drawing/2014/main" id="{3E38C96B-29DC-4612-BABD-E64EF16E14BA}"/>
                  </a:ext>
                </a:extLst>
              </p:cNvPr>
              <p:cNvSpPr/>
              <p:nvPr/>
            </p:nvSpPr>
            <p:spPr>
              <a:xfrm>
                <a:off x="2721768" y="289963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76" name="Прямоугольник 1075">
                <a:extLst>
                  <a:ext uri="{FF2B5EF4-FFF2-40B4-BE49-F238E27FC236}">
                    <a16:creationId xmlns:a16="http://schemas.microsoft.com/office/drawing/2014/main" id="{10F151B9-A10C-48BC-B2D6-FBD696BA190B}"/>
                  </a:ext>
                </a:extLst>
              </p:cNvPr>
              <p:cNvSpPr/>
              <p:nvPr/>
            </p:nvSpPr>
            <p:spPr>
              <a:xfrm>
                <a:off x="2911824" y="289963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77" name="Прямоугольник 1076">
                <a:extLst>
                  <a:ext uri="{FF2B5EF4-FFF2-40B4-BE49-F238E27FC236}">
                    <a16:creationId xmlns:a16="http://schemas.microsoft.com/office/drawing/2014/main" id="{7EBABCAD-27D5-41DF-9E03-9E19570A1F18}"/>
                  </a:ext>
                </a:extLst>
              </p:cNvPr>
              <p:cNvSpPr/>
              <p:nvPr/>
            </p:nvSpPr>
            <p:spPr>
              <a:xfrm>
                <a:off x="2531712" y="262418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78" name="Прямоугольник 1077">
                <a:extLst>
                  <a:ext uri="{FF2B5EF4-FFF2-40B4-BE49-F238E27FC236}">
                    <a16:creationId xmlns:a16="http://schemas.microsoft.com/office/drawing/2014/main" id="{A7A275F2-F273-4D5A-9E00-34D8634939C7}"/>
                  </a:ext>
                </a:extLst>
              </p:cNvPr>
              <p:cNvSpPr/>
              <p:nvPr/>
            </p:nvSpPr>
            <p:spPr>
              <a:xfrm>
                <a:off x="3101880" y="237160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079" name="Прямоугольник 1078">
                <a:extLst>
                  <a:ext uri="{FF2B5EF4-FFF2-40B4-BE49-F238E27FC236}">
                    <a16:creationId xmlns:a16="http://schemas.microsoft.com/office/drawing/2014/main" id="{D2176385-49EC-4030-8271-A0832D2181A3}"/>
                  </a:ext>
                </a:extLst>
              </p:cNvPr>
              <p:cNvSpPr/>
              <p:nvPr/>
            </p:nvSpPr>
            <p:spPr>
              <a:xfrm>
                <a:off x="3101880" y="263293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80" name="Прямоугольник 1079">
                <a:extLst>
                  <a:ext uri="{FF2B5EF4-FFF2-40B4-BE49-F238E27FC236}">
                    <a16:creationId xmlns:a16="http://schemas.microsoft.com/office/drawing/2014/main" id="{C0AA89A2-1E18-493D-B4EE-FC195C6AC1FC}"/>
                  </a:ext>
                </a:extLst>
              </p:cNvPr>
              <p:cNvSpPr/>
              <p:nvPr/>
            </p:nvSpPr>
            <p:spPr>
              <a:xfrm>
                <a:off x="3101880" y="289963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81" name="Прямоугольник 1080">
                <a:extLst>
                  <a:ext uri="{FF2B5EF4-FFF2-40B4-BE49-F238E27FC236}">
                    <a16:creationId xmlns:a16="http://schemas.microsoft.com/office/drawing/2014/main" id="{BF5990EF-3276-49F3-9210-467399D8337B}"/>
                  </a:ext>
                </a:extLst>
              </p:cNvPr>
              <p:cNvSpPr/>
              <p:nvPr/>
            </p:nvSpPr>
            <p:spPr>
              <a:xfrm>
                <a:off x="3493898" y="23749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082" name="Прямоугольник 1081">
                <a:extLst>
                  <a:ext uri="{FF2B5EF4-FFF2-40B4-BE49-F238E27FC236}">
                    <a16:creationId xmlns:a16="http://schemas.microsoft.com/office/drawing/2014/main" id="{1C5F39CE-FE17-47FF-B37F-C00B07635118}"/>
                  </a:ext>
                </a:extLst>
              </p:cNvPr>
              <p:cNvSpPr/>
              <p:nvPr/>
            </p:nvSpPr>
            <p:spPr>
              <a:xfrm>
                <a:off x="3683954" y="23749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83" name="Прямоугольник 1082">
                <a:extLst>
                  <a:ext uri="{FF2B5EF4-FFF2-40B4-BE49-F238E27FC236}">
                    <a16:creationId xmlns:a16="http://schemas.microsoft.com/office/drawing/2014/main" id="{ADC1C840-DA7F-4600-90DE-D67AAC165B35}"/>
                  </a:ext>
                </a:extLst>
              </p:cNvPr>
              <p:cNvSpPr/>
              <p:nvPr/>
            </p:nvSpPr>
            <p:spPr>
              <a:xfrm>
                <a:off x="3303842" y="26416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84" name="Прямоугольник 1083">
                <a:extLst>
                  <a:ext uri="{FF2B5EF4-FFF2-40B4-BE49-F238E27FC236}">
                    <a16:creationId xmlns:a16="http://schemas.microsoft.com/office/drawing/2014/main" id="{7B12A0C4-949C-4108-958B-9F6FFB13BCB0}"/>
                  </a:ext>
                </a:extLst>
              </p:cNvPr>
              <p:cNvSpPr/>
              <p:nvPr/>
            </p:nvSpPr>
            <p:spPr>
              <a:xfrm>
                <a:off x="3493898" y="26416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85" name="Прямоугольник 1084">
                <a:extLst>
                  <a:ext uri="{FF2B5EF4-FFF2-40B4-BE49-F238E27FC236}">
                    <a16:creationId xmlns:a16="http://schemas.microsoft.com/office/drawing/2014/main" id="{6CE2A7CD-29FB-4113-B14D-5DF63FCCC345}"/>
                  </a:ext>
                </a:extLst>
              </p:cNvPr>
              <p:cNvSpPr/>
              <p:nvPr/>
            </p:nvSpPr>
            <p:spPr>
              <a:xfrm>
                <a:off x="3683954" y="264167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086" name="Прямоугольник 1085">
                <a:extLst>
                  <a:ext uri="{FF2B5EF4-FFF2-40B4-BE49-F238E27FC236}">
                    <a16:creationId xmlns:a16="http://schemas.microsoft.com/office/drawing/2014/main" id="{58EFC064-F155-49B7-ABB2-7CB1B9031B44}"/>
                  </a:ext>
                </a:extLst>
              </p:cNvPr>
              <p:cNvSpPr/>
              <p:nvPr/>
            </p:nvSpPr>
            <p:spPr>
              <a:xfrm>
                <a:off x="3309319" y="23772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087" name="Прямая соединительная линия 1086">
                <a:extLst>
                  <a:ext uri="{FF2B5EF4-FFF2-40B4-BE49-F238E27FC236}">
                    <a16:creationId xmlns:a16="http://schemas.microsoft.com/office/drawing/2014/main" id="{83CF2F78-E584-4599-B6F8-568AE42CE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1303" y="2636307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8" name="Прямоугольник 1087">
                <a:extLst>
                  <a:ext uri="{FF2B5EF4-FFF2-40B4-BE49-F238E27FC236}">
                    <a16:creationId xmlns:a16="http://schemas.microsoft.com/office/drawing/2014/main" id="{991E98C5-BD58-4C1E-AD9B-AC9F83F252CE}"/>
                  </a:ext>
                </a:extLst>
              </p:cNvPr>
              <p:cNvSpPr/>
              <p:nvPr/>
            </p:nvSpPr>
            <p:spPr>
              <a:xfrm>
                <a:off x="2539332" y="3010123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89" name="Прямоугольник 1088">
                <a:extLst>
                  <a:ext uri="{FF2B5EF4-FFF2-40B4-BE49-F238E27FC236}">
                    <a16:creationId xmlns:a16="http://schemas.microsoft.com/office/drawing/2014/main" id="{20B5A1C5-6757-4DD9-B222-9388C29B14B4}"/>
                  </a:ext>
                </a:extLst>
              </p:cNvPr>
              <p:cNvSpPr/>
              <p:nvPr/>
            </p:nvSpPr>
            <p:spPr>
              <a:xfrm>
                <a:off x="2919444" y="316096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90" name="Прямоугольник 1089">
                <a:extLst>
                  <a:ext uri="{FF2B5EF4-FFF2-40B4-BE49-F238E27FC236}">
                    <a16:creationId xmlns:a16="http://schemas.microsoft.com/office/drawing/2014/main" id="{C9B351A5-C8DE-4F91-AF65-4A7F3C797943}"/>
                  </a:ext>
                </a:extLst>
              </p:cNvPr>
              <p:cNvSpPr/>
              <p:nvPr/>
            </p:nvSpPr>
            <p:spPr>
              <a:xfrm>
                <a:off x="3109500" y="316096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91" name="Прямоугольник 1090">
                <a:extLst>
                  <a:ext uri="{FF2B5EF4-FFF2-40B4-BE49-F238E27FC236}">
                    <a16:creationId xmlns:a16="http://schemas.microsoft.com/office/drawing/2014/main" id="{CDFD1CB8-A2BB-40B8-A752-20F413DA170D}"/>
                  </a:ext>
                </a:extLst>
              </p:cNvPr>
              <p:cNvSpPr/>
              <p:nvPr/>
            </p:nvSpPr>
            <p:spPr>
              <a:xfrm>
                <a:off x="2729388" y="31522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92" name="Прямоугольник 1091">
                <a:extLst>
                  <a:ext uri="{FF2B5EF4-FFF2-40B4-BE49-F238E27FC236}">
                    <a16:creationId xmlns:a16="http://schemas.microsoft.com/office/drawing/2014/main" id="{BA97FAE3-6D61-47CC-A2C2-C8C1C5F499F8}"/>
                  </a:ext>
                </a:extLst>
              </p:cNvPr>
              <p:cNvSpPr/>
              <p:nvPr/>
            </p:nvSpPr>
            <p:spPr>
              <a:xfrm>
                <a:off x="2911227" y="34172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93" name="Прямоугольник 1092">
                <a:extLst>
                  <a:ext uri="{FF2B5EF4-FFF2-40B4-BE49-F238E27FC236}">
                    <a16:creationId xmlns:a16="http://schemas.microsoft.com/office/drawing/2014/main" id="{69653199-9F94-44E6-81A5-7F56A4025141}"/>
                  </a:ext>
                </a:extLst>
              </p:cNvPr>
              <p:cNvSpPr/>
              <p:nvPr/>
            </p:nvSpPr>
            <p:spPr>
              <a:xfrm>
                <a:off x="3101283" y="34172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94" name="Прямоугольник 1093">
                <a:extLst>
                  <a:ext uri="{FF2B5EF4-FFF2-40B4-BE49-F238E27FC236}">
                    <a16:creationId xmlns:a16="http://schemas.microsoft.com/office/drawing/2014/main" id="{94F0B802-F83A-4D7B-A90B-EEC898664D1C}"/>
                  </a:ext>
                </a:extLst>
              </p:cNvPr>
              <p:cNvSpPr/>
              <p:nvPr/>
            </p:nvSpPr>
            <p:spPr>
              <a:xfrm>
                <a:off x="2740665" y="352769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95" name="Прямоугольник 1094">
                <a:extLst>
                  <a:ext uri="{FF2B5EF4-FFF2-40B4-BE49-F238E27FC236}">
                    <a16:creationId xmlns:a16="http://schemas.microsoft.com/office/drawing/2014/main" id="{F17D21AB-0B59-4E71-8C30-F2A9FDAF3FE5}"/>
                  </a:ext>
                </a:extLst>
              </p:cNvPr>
              <p:cNvSpPr/>
              <p:nvPr/>
            </p:nvSpPr>
            <p:spPr>
              <a:xfrm>
                <a:off x="2918847" y="36785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96" name="Прямоугольник 1095">
                <a:extLst>
                  <a:ext uri="{FF2B5EF4-FFF2-40B4-BE49-F238E27FC236}">
                    <a16:creationId xmlns:a16="http://schemas.microsoft.com/office/drawing/2014/main" id="{9EE94F9F-AC4D-4F63-8E76-919D4E1DB0A0}"/>
                  </a:ext>
                </a:extLst>
              </p:cNvPr>
              <p:cNvSpPr/>
              <p:nvPr/>
            </p:nvSpPr>
            <p:spPr>
              <a:xfrm>
                <a:off x="3108903" y="36785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97" name="Прямоугольник 1096">
                <a:extLst>
                  <a:ext uri="{FF2B5EF4-FFF2-40B4-BE49-F238E27FC236}">
                    <a16:creationId xmlns:a16="http://schemas.microsoft.com/office/drawing/2014/main" id="{FE5A0DE1-8AFB-4304-A945-6EFF2F8C7B0D}"/>
                  </a:ext>
                </a:extLst>
              </p:cNvPr>
              <p:cNvSpPr/>
              <p:nvPr/>
            </p:nvSpPr>
            <p:spPr>
              <a:xfrm>
                <a:off x="3108903" y="39364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098" name="Прямая соединительная линия 1097">
                <a:extLst>
                  <a:ext uri="{FF2B5EF4-FFF2-40B4-BE49-F238E27FC236}">
                    <a16:creationId xmlns:a16="http://schemas.microsoft.com/office/drawing/2014/main" id="{5A4B43AA-1C13-4E4F-B092-BC73172EC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9556" y="2371604"/>
                <a:ext cx="0" cy="789356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Прямая соединительная линия 1098">
                <a:extLst>
                  <a:ext uri="{FF2B5EF4-FFF2-40B4-BE49-F238E27FC236}">
                    <a16:creationId xmlns:a16="http://schemas.microsoft.com/office/drawing/2014/main" id="{370EA65E-B4EB-45F7-B04D-73E62F03A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1712" y="2896316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386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B74764D-389B-47B4-BE0C-DEC5F78C7D3A}"/>
              </a:ext>
            </a:extLst>
          </p:cNvPr>
          <p:cNvGrpSpPr/>
          <p:nvPr/>
        </p:nvGrpSpPr>
        <p:grpSpPr>
          <a:xfrm>
            <a:off x="6749669" y="1044611"/>
            <a:ext cx="6675128" cy="1826216"/>
            <a:chOff x="6749669" y="1044611"/>
            <a:chExt cx="6675128" cy="1826216"/>
          </a:xfrm>
        </p:grpSpPr>
        <p:sp>
          <p:nvSpPr>
            <p:cNvPr id="416" name="Прямоугольник 415">
              <a:extLst>
                <a:ext uri="{FF2B5EF4-FFF2-40B4-BE49-F238E27FC236}">
                  <a16:creationId xmlns:a16="http://schemas.microsoft.com/office/drawing/2014/main" id="{DD27B856-572B-4577-9008-35AEAE76E0FB}"/>
                </a:ext>
              </a:extLst>
            </p:cNvPr>
            <p:cNvSpPr/>
            <p:nvPr/>
          </p:nvSpPr>
          <p:spPr>
            <a:xfrm>
              <a:off x="6749669" y="1044611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5) 11 – 10 = 1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402E16C4-E22C-439D-8619-5F2AC0FE6A41}"/>
                </a:ext>
              </a:extLst>
            </p:cNvPr>
            <p:cNvGrpSpPr/>
            <p:nvPr/>
          </p:nvGrpSpPr>
          <p:grpSpPr>
            <a:xfrm>
              <a:off x="6749669" y="1044611"/>
              <a:ext cx="1532354" cy="1826216"/>
              <a:chOff x="8564496" y="2378275"/>
              <a:chExt cx="1532354" cy="1826216"/>
            </a:xfrm>
            <a:noFill/>
          </p:grpSpPr>
          <p:sp>
            <p:nvSpPr>
              <p:cNvPr id="285" name="Прямоугольник 284">
                <a:extLst>
                  <a:ext uri="{FF2B5EF4-FFF2-40B4-BE49-F238E27FC236}">
                    <a16:creationId xmlns:a16="http://schemas.microsoft.com/office/drawing/2014/main" id="{697C52A9-8307-419C-8700-BEE47996FF86}"/>
                  </a:ext>
                </a:extLst>
              </p:cNvPr>
              <p:cNvSpPr/>
              <p:nvPr/>
            </p:nvSpPr>
            <p:spPr>
              <a:xfrm>
                <a:off x="8754552" y="237827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86" name="Прямоугольник 285">
                <a:extLst>
                  <a:ext uri="{FF2B5EF4-FFF2-40B4-BE49-F238E27FC236}">
                    <a16:creationId xmlns:a16="http://schemas.microsoft.com/office/drawing/2014/main" id="{7CDCE47E-42E7-4B97-A5F2-A6CEC43C127E}"/>
                  </a:ext>
                </a:extLst>
              </p:cNvPr>
              <p:cNvSpPr/>
              <p:nvPr/>
            </p:nvSpPr>
            <p:spPr>
              <a:xfrm>
                <a:off x="8944608" y="237827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87" name="Прямоугольник 286">
                <a:extLst>
                  <a:ext uri="{FF2B5EF4-FFF2-40B4-BE49-F238E27FC236}">
                    <a16:creationId xmlns:a16="http://schemas.microsoft.com/office/drawing/2014/main" id="{571F7C1F-0B4F-4D6A-B5A9-A16B72E1D87E}"/>
                  </a:ext>
                </a:extLst>
              </p:cNvPr>
              <p:cNvSpPr/>
              <p:nvPr/>
            </p:nvSpPr>
            <p:spPr>
              <a:xfrm>
                <a:off x="9134664" y="23782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88" name="Прямоугольник 287">
                <a:extLst>
                  <a:ext uri="{FF2B5EF4-FFF2-40B4-BE49-F238E27FC236}">
                    <a16:creationId xmlns:a16="http://schemas.microsoft.com/office/drawing/2014/main" id="{34BA86A4-B77C-4698-8A78-6A223F36133D}"/>
                  </a:ext>
                </a:extLst>
              </p:cNvPr>
              <p:cNvSpPr/>
              <p:nvPr/>
            </p:nvSpPr>
            <p:spPr>
              <a:xfrm>
                <a:off x="8564496" y="248876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89" name="Прямоугольник 288">
                <a:extLst>
                  <a:ext uri="{FF2B5EF4-FFF2-40B4-BE49-F238E27FC236}">
                    <a16:creationId xmlns:a16="http://schemas.microsoft.com/office/drawing/2014/main" id="{3B303D1F-C3E8-4036-B8F3-AB6F7BAF67F1}"/>
                  </a:ext>
                </a:extLst>
              </p:cNvPr>
              <p:cNvSpPr/>
              <p:nvPr/>
            </p:nvSpPr>
            <p:spPr>
              <a:xfrm>
                <a:off x="8944608" y="263960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90" name="Прямоугольник 289">
                <a:extLst>
                  <a:ext uri="{FF2B5EF4-FFF2-40B4-BE49-F238E27FC236}">
                    <a16:creationId xmlns:a16="http://schemas.microsoft.com/office/drawing/2014/main" id="{9F3E4E91-3A1F-4FA5-BA01-1BA204DC3FCA}"/>
                  </a:ext>
                </a:extLst>
              </p:cNvPr>
              <p:cNvSpPr/>
              <p:nvPr/>
            </p:nvSpPr>
            <p:spPr>
              <a:xfrm>
                <a:off x="9134664" y="263960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91" name="Прямоугольник 290">
                <a:extLst>
                  <a:ext uri="{FF2B5EF4-FFF2-40B4-BE49-F238E27FC236}">
                    <a16:creationId xmlns:a16="http://schemas.microsoft.com/office/drawing/2014/main" id="{BB94680C-BB1A-46FC-849B-EE92CC4E5810}"/>
                  </a:ext>
                </a:extLst>
              </p:cNvPr>
              <p:cNvSpPr/>
              <p:nvPr/>
            </p:nvSpPr>
            <p:spPr>
              <a:xfrm>
                <a:off x="8944608" y="290630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92" name="Прямоугольник 291">
                <a:extLst>
                  <a:ext uri="{FF2B5EF4-FFF2-40B4-BE49-F238E27FC236}">
                    <a16:creationId xmlns:a16="http://schemas.microsoft.com/office/drawing/2014/main" id="{A375BED2-E53E-4515-A680-7C73BA537894}"/>
                  </a:ext>
                </a:extLst>
              </p:cNvPr>
              <p:cNvSpPr/>
              <p:nvPr/>
            </p:nvSpPr>
            <p:spPr>
              <a:xfrm>
                <a:off x="9134664" y="290630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93" name="Прямоугольник 292">
                <a:extLst>
                  <a:ext uri="{FF2B5EF4-FFF2-40B4-BE49-F238E27FC236}">
                    <a16:creationId xmlns:a16="http://schemas.microsoft.com/office/drawing/2014/main" id="{01539462-23FE-4E88-9136-DFE40E707D8F}"/>
                  </a:ext>
                </a:extLst>
              </p:cNvPr>
              <p:cNvSpPr/>
              <p:nvPr/>
            </p:nvSpPr>
            <p:spPr>
              <a:xfrm>
                <a:off x="8754552" y="263086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94" name="Прямоугольник 293">
                <a:extLst>
                  <a:ext uri="{FF2B5EF4-FFF2-40B4-BE49-F238E27FC236}">
                    <a16:creationId xmlns:a16="http://schemas.microsoft.com/office/drawing/2014/main" id="{4C6DBA68-C1C1-4F01-A196-EF3114C12269}"/>
                  </a:ext>
                </a:extLst>
              </p:cNvPr>
              <p:cNvSpPr/>
              <p:nvPr/>
            </p:nvSpPr>
            <p:spPr>
              <a:xfrm>
                <a:off x="9324720" y="23782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95" name="Прямоугольник 294">
                <a:extLst>
                  <a:ext uri="{FF2B5EF4-FFF2-40B4-BE49-F238E27FC236}">
                    <a16:creationId xmlns:a16="http://schemas.microsoft.com/office/drawing/2014/main" id="{FC165F88-7EED-4956-9871-9E882E4F549B}"/>
                  </a:ext>
                </a:extLst>
              </p:cNvPr>
              <p:cNvSpPr/>
              <p:nvPr/>
            </p:nvSpPr>
            <p:spPr>
              <a:xfrm>
                <a:off x="9324720" y="263960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96" name="Прямоугольник 295">
                <a:extLst>
                  <a:ext uri="{FF2B5EF4-FFF2-40B4-BE49-F238E27FC236}">
                    <a16:creationId xmlns:a16="http://schemas.microsoft.com/office/drawing/2014/main" id="{ADDCA965-E8D8-4E44-B64D-6C7B4B84BD39}"/>
                  </a:ext>
                </a:extLst>
              </p:cNvPr>
              <p:cNvSpPr/>
              <p:nvPr/>
            </p:nvSpPr>
            <p:spPr>
              <a:xfrm>
                <a:off x="9324720" y="290630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97" name="Прямоугольник 296">
                <a:extLst>
                  <a:ext uri="{FF2B5EF4-FFF2-40B4-BE49-F238E27FC236}">
                    <a16:creationId xmlns:a16="http://schemas.microsoft.com/office/drawing/2014/main" id="{8AF27C32-0D74-4F39-9C9C-99185F22B708}"/>
                  </a:ext>
                </a:extLst>
              </p:cNvPr>
              <p:cNvSpPr/>
              <p:nvPr/>
            </p:nvSpPr>
            <p:spPr>
              <a:xfrm>
                <a:off x="9716738" y="238164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98" name="Прямоугольник 297">
                <a:extLst>
                  <a:ext uri="{FF2B5EF4-FFF2-40B4-BE49-F238E27FC236}">
                    <a16:creationId xmlns:a16="http://schemas.microsoft.com/office/drawing/2014/main" id="{487D923C-F9C8-4D93-90B4-E25F2EFA7E9E}"/>
                  </a:ext>
                </a:extLst>
              </p:cNvPr>
              <p:cNvSpPr/>
              <p:nvPr/>
            </p:nvSpPr>
            <p:spPr>
              <a:xfrm>
                <a:off x="9906794" y="238164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99" name="Прямоугольник 298">
                <a:extLst>
                  <a:ext uri="{FF2B5EF4-FFF2-40B4-BE49-F238E27FC236}">
                    <a16:creationId xmlns:a16="http://schemas.microsoft.com/office/drawing/2014/main" id="{28434258-012D-4272-8163-A8FCB0421A85}"/>
                  </a:ext>
                </a:extLst>
              </p:cNvPr>
              <p:cNvSpPr/>
              <p:nvPr/>
            </p:nvSpPr>
            <p:spPr>
              <a:xfrm>
                <a:off x="9526682" y="264834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00" name="Прямоугольник 299">
                <a:extLst>
                  <a:ext uri="{FF2B5EF4-FFF2-40B4-BE49-F238E27FC236}">
                    <a16:creationId xmlns:a16="http://schemas.microsoft.com/office/drawing/2014/main" id="{B1798F30-5D8F-490B-8080-36D7E7C05051}"/>
                  </a:ext>
                </a:extLst>
              </p:cNvPr>
              <p:cNvSpPr/>
              <p:nvPr/>
            </p:nvSpPr>
            <p:spPr>
              <a:xfrm>
                <a:off x="9716738" y="264834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01" name="Прямоугольник 300">
                <a:extLst>
                  <a:ext uri="{FF2B5EF4-FFF2-40B4-BE49-F238E27FC236}">
                    <a16:creationId xmlns:a16="http://schemas.microsoft.com/office/drawing/2014/main" id="{F8C0A420-6C4C-411B-BE76-503CA6961A40}"/>
                  </a:ext>
                </a:extLst>
              </p:cNvPr>
              <p:cNvSpPr/>
              <p:nvPr/>
            </p:nvSpPr>
            <p:spPr>
              <a:xfrm>
                <a:off x="9906794" y="264834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302" name="Прямоугольник 301">
                <a:extLst>
                  <a:ext uri="{FF2B5EF4-FFF2-40B4-BE49-F238E27FC236}">
                    <a16:creationId xmlns:a16="http://schemas.microsoft.com/office/drawing/2014/main" id="{680A9EAA-CD64-4F7C-A74A-884D4E303F47}"/>
                  </a:ext>
                </a:extLst>
              </p:cNvPr>
              <p:cNvSpPr/>
              <p:nvPr/>
            </p:nvSpPr>
            <p:spPr>
              <a:xfrm>
                <a:off x="9532159" y="23838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303" name="Прямая соединительная линия 302">
                <a:extLst>
                  <a:ext uri="{FF2B5EF4-FFF2-40B4-BE49-F238E27FC236}">
                    <a16:creationId xmlns:a16="http://schemas.microsoft.com/office/drawing/2014/main" id="{9E4FBD97-CC26-49F6-9CA7-27AAF9DDF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4143" y="2642978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Прямоугольник 303">
                <a:extLst>
                  <a:ext uri="{FF2B5EF4-FFF2-40B4-BE49-F238E27FC236}">
                    <a16:creationId xmlns:a16="http://schemas.microsoft.com/office/drawing/2014/main" id="{043D7755-2954-4A94-9F33-48402BD7FB35}"/>
                  </a:ext>
                </a:extLst>
              </p:cNvPr>
              <p:cNvSpPr/>
              <p:nvPr/>
            </p:nvSpPr>
            <p:spPr>
              <a:xfrm>
                <a:off x="8762172" y="301679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rgbClr val="DD5959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305" name="Прямоугольник 304">
                <a:extLst>
                  <a:ext uri="{FF2B5EF4-FFF2-40B4-BE49-F238E27FC236}">
                    <a16:creationId xmlns:a16="http://schemas.microsoft.com/office/drawing/2014/main" id="{270382C0-50AB-4B4D-A1DC-CBF6B165078B}"/>
                  </a:ext>
                </a:extLst>
              </p:cNvPr>
              <p:cNvSpPr/>
              <p:nvPr/>
            </p:nvSpPr>
            <p:spPr>
              <a:xfrm>
                <a:off x="9142284" y="316763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06" name="Прямоугольник 305">
                <a:extLst>
                  <a:ext uri="{FF2B5EF4-FFF2-40B4-BE49-F238E27FC236}">
                    <a16:creationId xmlns:a16="http://schemas.microsoft.com/office/drawing/2014/main" id="{ED01459E-D659-4382-BE07-107AFC14DF70}"/>
                  </a:ext>
                </a:extLst>
              </p:cNvPr>
              <p:cNvSpPr/>
              <p:nvPr/>
            </p:nvSpPr>
            <p:spPr>
              <a:xfrm>
                <a:off x="9332340" y="316763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07" name="Прямоугольник 306">
                <a:extLst>
                  <a:ext uri="{FF2B5EF4-FFF2-40B4-BE49-F238E27FC236}">
                    <a16:creationId xmlns:a16="http://schemas.microsoft.com/office/drawing/2014/main" id="{54D6C33E-3FB4-4E53-98B4-9FEABDDEE78C}"/>
                  </a:ext>
                </a:extLst>
              </p:cNvPr>
              <p:cNvSpPr/>
              <p:nvPr/>
            </p:nvSpPr>
            <p:spPr>
              <a:xfrm>
                <a:off x="8952228" y="315888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08" name="Прямоугольник 307">
                <a:extLst>
                  <a:ext uri="{FF2B5EF4-FFF2-40B4-BE49-F238E27FC236}">
                    <a16:creationId xmlns:a16="http://schemas.microsoft.com/office/drawing/2014/main" id="{D6210591-5218-4F16-BA90-D6AB80D6E2EF}"/>
                  </a:ext>
                </a:extLst>
              </p:cNvPr>
              <p:cNvSpPr/>
              <p:nvPr/>
            </p:nvSpPr>
            <p:spPr>
              <a:xfrm>
                <a:off x="9134067" y="342387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09" name="Прямоугольник 308">
                <a:extLst>
                  <a:ext uri="{FF2B5EF4-FFF2-40B4-BE49-F238E27FC236}">
                    <a16:creationId xmlns:a16="http://schemas.microsoft.com/office/drawing/2014/main" id="{1C9A1601-B9C8-420A-B507-2AF5E89CE674}"/>
                  </a:ext>
                </a:extLst>
              </p:cNvPr>
              <p:cNvSpPr/>
              <p:nvPr/>
            </p:nvSpPr>
            <p:spPr>
              <a:xfrm>
                <a:off x="9324123" y="342387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10" name="Прямоугольник 309">
                <a:extLst>
                  <a:ext uri="{FF2B5EF4-FFF2-40B4-BE49-F238E27FC236}">
                    <a16:creationId xmlns:a16="http://schemas.microsoft.com/office/drawing/2014/main" id="{2FDB956A-A07A-4523-870D-E1A8E9227CFD}"/>
                  </a:ext>
                </a:extLst>
              </p:cNvPr>
              <p:cNvSpPr/>
              <p:nvPr/>
            </p:nvSpPr>
            <p:spPr>
              <a:xfrm>
                <a:off x="8963505" y="353437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311" name="Прямоугольник 310">
                <a:extLst>
                  <a:ext uri="{FF2B5EF4-FFF2-40B4-BE49-F238E27FC236}">
                    <a16:creationId xmlns:a16="http://schemas.microsoft.com/office/drawing/2014/main" id="{D402DAC7-E6C6-4D21-8A36-6A5E5B301C3C}"/>
                  </a:ext>
                </a:extLst>
              </p:cNvPr>
              <p:cNvSpPr/>
              <p:nvPr/>
            </p:nvSpPr>
            <p:spPr>
              <a:xfrm>
                <a:off x="9141687" y="368520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12" name="Прямоугольник 311">
                <a:extLst>
                  <a:ext uri="{FF2B5EF4-FFF2-40B4-BE49-F238E27FC236}">
                    <a16:creationId xmlns:a16="http://schemas.microsoft.com/office/drawing/2014/main" id="{2686FE90-97AD-432F-BA1B-147A711F6C50}"/>
                  </a:ext>
                </a:extLst>
              </p:cNvPr>
              <p:cNvSpPr/>
              <p:nvPr/>
            </p:nvSpPr>
            <p:spPr>
              <a:xfrm>
                <a:off x="9331743" y="368520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13" name="Прямоугольник 312">
                <a:extLst>
                  <a:ext uri="{FF2B5EF4-FFF2-40B4-BE49-F238E27FC236}">
                    <a16:creationId xmlns:a16="http://schemas.microsoft.com/office/drawing/2014/main" id="{29D569B4-0F02-4C35-9442-618C7D916AA6}"/>
                  </a:ext>
                </a:extLst>
              </p:cNvPr>
              <p:cNvSpPr/>
              <p:nvPr/>
            </p:nvSpPr>
            <p:spPr>
              <a:xfrm>
                <a:off x="9331743" y="394316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314" name="Прямая соединительная линия 313">
                <a:extLst>
                  <a:ext uri="{FF2B5EF4-FFF2-40B4-BE49-F238E27FC236}">
                    <a16:creationId xmlns:a16="http://schemas.microsoft.com/office/drawing/2014/main" id="{64CA0946-9467-421D-816C-4BB7C5559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2396" y="2378275"/>
                <a:ext cx="0" cy="130424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Прямая соединительная линия 314">
                <a:extLst>
                  <a:ext uri="{FF2B5EF4-FFF2-40B4-BE49-F238E27FC236}">
                    <a16:creationId xmlns:a16="http://schemas.microsoft.com/office/drawing/2014/main" id="{59A887C9-F4A4-4B34-9C8B-0684F6970B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54552" y="2902987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Прямая соединительная линия 315">
                <a:extLst>
                  <a:ext uri="{FF2B5EF4-FFF2-40B4-BE49-F238E27FC236}">
                    <a16:creationId xmlns:a16="http://schemas.microsoft.com/office/drawing/2014/main" id="{30DE8FD3-0E8F-4EB3-A772-100266257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4608" y="3417531"/>
                <a:ext cx="57719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99FBD6A-4E7E-415E-B800-7E4D5E1BA5E6}"/>
              </a:ext>
            </a:extLst>
          </p:cNvPr>
          <p:cNvGrpSpPr/>
          <p:nvPr/>
        </p:nvGrpSpPr>
        <p:grpSpPr>
          <a:xfrm>
            <a:off x="902846" y="3976450"/>
            <a:ext cx="6675128" cy="1828048"/>
            <a:chOff x="902846" y="3976450"/>
            <a:chExt cx="6675128" cy="1828048"/>
          </a:xfrm>
        </p:grpSpPr>
        <p:sp>
          <p:nvSpPr>
            <p:cNvPr id="415" name="Прямоугольник 414">
              <a:extLst>
                <a:ext uri="{FF2B5EF4-FFF2-40B4-BE49-F238E27FC236}">
                  <a16:creationId xmlns:a16="http://schemas.microsoft.com/office/drawing/2014/main" id="{61BD1146-7820-4079-A576-857217229AD0}"/>
                </a:ext>
              </a:extLst>
            </p:cNvPr>
            <p:cNvSpPr/>
            <p:nvPr/>
          </p:nvSpPr>
          <p:spPr>
            <a:xfrm>
              <a:off x="902846" y="3976450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6) Сносим следующую цифру делимого, чтобы 3-я часть делимого была больше делителя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9390A46C-BC9A-4E38-ABED-790D6ADE243A}"/>
                </a:ext>
              </a:extLst>
            </p:cNvPr>
            <p:cNvGrpSpPr/>
            <p:nvPr/>
          </p:nvGrpSpPr>
          <p:grpSpPr>
            <a:xfrm>
              <a:off x="902846" y="3978282"/>
              <a:ext cx="1532354" cy="1826216"/>
              <a:chOff x="344976" y="4717036"/>
              <a:chExt cx="1532354" cy="1826216"/>
            </a:xfrm>
            <a:noFill/>
          </p:grpSpPr>
          <p:sp>
            <p:nvSpPr>
              <p:cNvPr id="317" name="Прямоугольник 316">
                <a:extLst>
                  <a:ext uri="{FF2B5EF4-FFF2-40B4-BE49-F238E27FC236}">
                    <a16:creationId xmlns:a16="http://schemas.microsoft.com/office/drawing/2014/main" id="{0D7099AB-4C4F-4A50-B9C4-3D0A2D7D9A30}"/>
                  </a:ext>
                </a:extLst>
              </p:cNvPr>
              <p:cNvSpPr/>
              <p:nvPr/>
            </p:nvSpPr>
            <p:spPr>
              <a:xfrm>
                <a:off x="535032" y="47170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18" name="Прямоугольник 317">
                <a:extLst>
                  <a:ext uri="{FF2B5EF4-FFF2-40B4-BE49-F238E27FC236}">
                    <a16:creationId xmlns:a16="http://schemas.microsoft.com/office/drawing/2014/main" id="{0C76F482-94C6-469C-B645-7A27C3E63B51}"/>
                  </a:ext>
                </a:extLst>
              </p:cNvPr>
              <p:cNvSpPr/>
              <p:nvPr/>
            </p:nvSpPr>
            <p:spPr>
              <a:xfrm>
                <a:off x="725088" y="47170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19" name="Прямоугольник 318">
                <a:extLst>
                  <a:ext uri="{FF2B5EF4-FFF2-40B4-BE49-F238E27FC236}">
                    <a16:creationId xmlns:a16="http://schemas.microsoft.com/office/drawing/2014/main" id="{ECC43E21-8628-4AAF-911E-FE1EC0035237}"/>
                  </a:ext>
                </a:extLst>
              </p:cNvPr>
              <p:cNvSpPr/>
              <p:nvPr/>
            </p:nvSpPr>
            <p:spPr>
              <a:xfrm>
                <a:off x="915144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20" name="Прямоугольник 319">
                <a:extLst>
                  <a:ext uri="{FF2B5EF4-FFF2-40B4-BE49-F238E27FC236}">
                    <a16:creationId xmlns:a16="http://schemas.microsoft.com/office/drawing/2014/main" id="{CA691FA3-EAA5-40FA-842C-F88D7889EEC6}"/>
                  </a:ext>
                </a:extLst>
              </p:cNvPr>
              <p:cNvSpPr/>
              <p:nvPr/>
            </p:nvSpPr>
            <p:spPr>
              <a:xfrm>
                <a:off x="344976" y="482752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21" name="Прямоугольник 320">
                <a:extLst>
                  <a:ext uri="{FF2B5EF4-FFF2-40B4-BE49-F238E27FC236}">
                    <a16:creationId xmlns:a16="http://schemas.microsoft.com/office/drawing/2014/main" id="{46352437-8CD9-4663-9DF6-BB41B9CDE2DD}"/>
                  </a:ext>
                </a:extLst>
              </p:cNvPr>
              <p:cNvSpPr/>
              <p:nvPr/>
            </p:nvSpPr>
            <p:spPr>
              <a:xfrm>
                <a:off x="725088" y="49783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22" name="Прямоугольник 321">
                <a:extLst>
                  <a:ext uri="{FF2B5EF4-FFF2-40B4-BE49-F238E27FC236}">
                    <a16:creationId xmlns:a16="http://schemas.microsoft.com/office/drawing/2014/main" id="{2BEFA5DE-9D44-4C98-A1DE-40ABD92C9255}"/>
                  </a:ext>
                </a:extLst>
              </p:cNvPr>
              <p:cNvSpPr/>
              <p:nvPr/>
            </p:nvSpPr>
            <p:spPr>
              <a:xfrm>
                <a:off x="915144" y="49783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23" name="Прямоугольник 322">
                <a:extLst>
                  <a:ext uri="{FF2B5EF4-FFF2-40B4-BE49-F238E27FC236}">
                    <a16:creationId xmlns:a16="http://schemas.microsoft.com/office/drawing/2014/main" id="{2741B819-9E03-4C7F-B4FF-6C76C69A82EE}"/>
                  </a:ext>
                </a:extLst>
              </p:cNvPr>
              <p:cNvSpPr/>
              <p:nvPr/>
            </p:nvSpPr>
            <p:spPr>
              <a:xfrm>
                <a:off x="725088" y="52450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24" name="Прямоугольник 323">
                <a:extLst>
                  <a:ext uri="{FF2B5EF4-FFF2-40B4-BE49-F238E27FC236}">
                    <a16:creationId xmlns:a16="http://schemas.microsoft.com/office/drawing/2014/main" id="{B440138B-21A1-4B97-B774-C6022E1DCC2F}"/>
                  </a:ext>
                </a:extLst>
              </p:cNvPr>
              <p:cNvSpPr/>
              <p:nvPr/>
            </p:nvSpPr>
            <p:spPr>
              <a:xfrm>
                <a:off x="915144" y="5245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25" name="Прямоугольник 324">
                <a:extLst>
                  <a:ext uri="{FF2B5EF4-FFF2-40B4-BE49-F238E27FC236}">
                    <a16:creationId xmlns:a16="http://schemas.microsoft.com/office/drawing/2014/main" id="{FB62ACFD-37B2-40E3-A857-8EE612EEE3D4}"/>
                  </a:ext>
                </a:extLst>
              </p:cNvPr>
              <p:cNvSpPr/>
              <p:nvPr/>
            </p:nvSpPr>
            <p:spPr>
              <a:xfrm>
                <a:off x="535032" y="496962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26" name="Прямоугольник 325">
                <a:extLst>
                  <a:ext uri="{FF2B5EF4-FFF2-40B4-BE49-F238E27FC236}">
                    <a16:creationId xmlns:a16="http://schemas.microsoft.com/office/drawing/2014/main" id="{3B8B1B97-09C8-488A-8E3D-2AB3601BAFBC}"/>
                  </a:ext>
                </a:extLst>
              </p:cNvPr>
              <p:cNvSpPr/>
              <p:nvPr/>
            </p:nvSpPr>
            <p:spPr>
              <a:xfrm>
                <a:off x="1105200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27" name="Прямоугольник 326">
                <a:extLst>
                  <a:ext uri="{FF2B5EF4-FFF2-40B4-BE49-F238E27FC236}">
                    <a16:creationId xmlns:a16="http://schemas.microsoft.com/office/drawing/2014/main" id="{E9D591A9-4D41-4AE5-B775-23E159C27F05}"/>
                  </a:ext>
                </a:extLst>
              </p:cNvPr>
              <p:cNvSpPr/>
              <p:nvPr/>
            </p:nvSpPr>
            <p:spPr>
              <a:xfrm>
                <a:off x="1105200" y="49783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328" name="Прямоугольник 327">
                <a:extLst>
                  <a:ext uri="{FF2B5EF4-FFF2-40B4-BE49-F238E27FC236}">
                    <a16:creationId xmlns:a16="http://schemas.microsoft.com/office/drawing/2014/main" id="{42013E26-EF32-46CB-9DFD-2BECBAFE63D0}"/>
                  </a:ext>
                </a:extLst>
              </p:cNvPr>
              <p:cNvSpPr/>
              <p:nvPr/>
            </p:nvSpPr>
            <p:spPr>
              <a:xfrm>
                <a:off x="1105200" y="5245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329" name="Прямоугольник 328">
                <a:extLst>
                  <a:ext uri="{FF2B5EF4-FFF2-40B4-BE49-F238E27FC236}">
                    <a16:creationId xmlns:a16="http://schemas.microsoft.com/office/drawing/2014/main" id="{9E2C6DA8-9921-4AC1-8795-6C08E5EC852D}"/>
                  </a:ext>
                </a:extLst>
              </p:cNvPr>
              <p:cNvSpPr/>
              <p:nvPr/>
            </p:nvSpPr>
            <p:spPr>
              <a:xfrm>
                <a:off x="1497218" y="47204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30" name="Прямоугольник 329">
                <a:extLst>
                  <a:ext uri="{FF2B5EF4-FFF2-40B4-BE49-F238E27FC236}">
                    <a16:creationId xmlns:a16="http://schemas.microsoft.com/office/drawing/2014/main" id="{87210B22-144A-40FC-AA51-C2EE8D4D5C1A}"/>
                  </a:ext>
                </a:extLst>
              </p:cNvPr>
              <p:cNvSpPr/>
              <p:nvPr/>
            </p:nvSpPr>
            <p:spPr>
              <a:xfrm>
                <a:off x="1687274" y="47204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31" name="Прямоугольник 330">
                <a:extLst>
                  <a:ext uri="{FF2B5EF4-FFF2-40B4-BE49-F238E27FC236}">
                    <a16:creationId xmlns:a16="http://schemas.microsoft.com/office/drawing/2014/main" id="{B339F226-C5B4-4A59-AA15-2F5AFF69ACA5}"/>
                  </a:ext>
                </a:extLst>
              </p:cNvPr>
              <p:cNvSpPr/>
              <p:nvPr/>
            </p:nvSpPr>
            <p:spPr>
              <a:xfrm>
                <a:off x="1307162" y="49871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32" name="Прямоугольник 331">
                <a:extLst>
                  <a:ext uri="{FF2B5EF4-FFF2-40B4-BE49-F238E27FC236}">
                    <a16:creationId xmlns:a16="http://schemas.microsoft.com/office/drawing/2014/main" id="{5C65D595-A70E-4716-A88E-54C54381DE24}"/>
                  </a:ext>
                </a:extLst>
              </p:cNvPr>
              <p:cNvSpPr/>
              <p:nvPr/>
            </p:nvSpPr>
            <p:spPr>
              <a:xfrm>
                <a:off x="1497218" y="49871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33" name="Прямоугольник 332">
                <a:extLst>
                  <a:ext uri="{FF2B5EF4-FFF2-40B4-BE49-F238E27FC236}">
                    <a16:creationId xmlns:a16="http://schemas.microsoft.com/office/drawing/2014/main" id="{FADC70E2-FA5B-423E-8463-DDD33A4D01E9}"/>
                  </a:ext>
                </a:extLst>
              </p:cNvPr>
              <p:cNvSpPr/>
              <p:nvPr/>
            </p:nvSpPr>
            <p:spPr>
              <a:xfrm>
                <a:off x="1687274" y="49871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334" name="Прямоугольник 333">
                <a:extLst>
                  <a:ext uri="{FF2B5EF4-FFF2-40B4-BE49-F238E27FC236}">
                    <a16:creationId xmlns:a16="http://schemas.microsoft.com/office/drawing/2014/main" id="{4D68F67F-7DB4-49A5-8857-8A9E76DECB2F}"/>
                  </a:ext>
                </a:extLst>
              </p:cNvPr>
              <p:cNvSpPr/>
              <p:nvPr/>
            </p:nvSpPr>
            <p:spPr>
              <a:xfrm>
                <a:off x="1312639" y="472265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335" name="Прямая соединительная линия 334">
                <a:extLst>
                  <a:ext uri="{FF2B5EF4-FFF2-40B4-BE49-F238E27FC236}">
                    <a16:creationId xmlns:a16="http://schemas.microsoft.com/office/drawing/2014/main" id="{EFCCFE0D-383F-4C99-8807-FC34A01B79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4623" y="4981739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6" name="Прямоугольник 335">
                <a:extLst>
                  <a:ext uri="{FF2B5EF4-FFF2-40B4-BE49-F238E27FC236}">
                    <a16:creationId xmlns:a16="http://schemas.microsoft.com/office/drawing/2014/main" id="{C1EA2399-6220-47F0-8E59-7D479763B73E}"/>
                  </a:ext>
                </a:extLst>
              </p:cNvPr>
              <p:cNvSpPr/>
              <p:nvPr/>
            </p:nvSpPr>
            <p:spPr>
              <a:xfrm>
                <a:off x="542652" y="5355555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37" name="Прямоугольник 336">
                <a:extLst>
                  <a:ext uri="{FF2B5EF4-FFF2-40B4-BE49-F238E27FC236}">
                    <a16:creationId xmlns:a16="http://schemas.microsoft.com/office/drawing/2014/main" id="{697847EC-6D66-4AF9-B7F0-141971BA6410}"/>
                  </a:ext>
                </a:extLst>
              </p:cNvPr>
              <p:cNvSpPr/>
              <p:nvPr/>
            </p:nvSpPr>
            <p:spPr>
              <a:xfrm>
                <a:off x="922764" y="55063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38" name="Прямоугольник 337">
                <a:extLst>
                  <a:ext uri="{FF2B5EF4-FFF2-40B4-BE49-F238E27FC236}">
                    <a16:creationId xmlns:a16="http://schemas.microsoft.com/office/drawing/2014/main" id="{6C8B221B-9F86-49C8-8C90-57BB4C400A1E}"/>
                  </a:ext>
                </a:extLst>
              </p:cNvPr>
              <p:cNvSpPr/>
              <p:nvPr/>
            </p:nvSpPr>
            <p:spPr>
              <a:xfrm>
                <a:off x="1112820" y="55063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339" name="Прямоугольник 338">
                <a:extLst>
                  <a:ext uri="{FF2B5EF4-FFF2-40B4-BE49-F238E27FC236}">
                    <a16:creationId xmlns:a16="http://schemas.microsoft.com/office/drawing/2014/main" id="{95EAB0EC-5864-42DB-8DAF-3A35BEC7706A}"/>
                  </a:ext>
                </a:extLst>
              </p:cNvPr>
              <p:cNvSpPr/>
              <p:nvPr/>
            </p:nvSpPr>
            <p:spPr>
              <a:xfrm>
                <a:off x="732708" y="549764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40" name="Прямоугольник 339">
                <a:extLst>
                  <a:ext uri="{FF2B5EF4-FFF2-40B4-BE49-F238E27FC236}">
                    <a16:creationId xmlns:a16="http://schemas.microsoft.com/office/drawing/2014/main" id="{84227122-4996-4615-AD88-85C575350126}"/>
                  </a:ext>
                </a:extLst>
              </p:cNvPr>
              <p:cNvSpPr/>
              <p:nvPr/>
            </p:nvSpPr>
            <p:spPr>
              <a:xfrm>
                <a:off x="914547" y="57626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41" name="Прямоугольник 340">
                <a:extLst>
                  <a:ext uri="{FF2B5EF4-FFF2-40B4-BE49-F238E27FC236}">
                    <a16:creationId xmlns:a16="http://schemas.microsoft.com/office/drawing/2014/main" id="{D916754B-B456-43A8-9BC9-69A83DB9D9E6}"/>
                  </a:ext>
                </a:extLst>
              </p:cNvPr>
              <p:cNvSpPr/>
              <p:nvPr/>
            </p:nvSpPr>
            <p:spPr>
              <a:xfrm>
                <a:off x="1104603" y="57626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42" name="Прямоугольник 341">
                <a:extLst>
                  <a:ext uri="{FF2B5EF4-FFF2-40B4-BE49-F238E27FC236}">
                    <a16:creationId xmlns:a16="http://schemas.microsoft.com/office/drawing/2014/main" id="{0B88166E-28BA-4BC6-9AAA-47555BFBC4BF}"/>
                  </a:ext>
                </a:extLst>
              </p:cNvPr>
              <p:cNvSpPr/>
              <p:nvPr/>
            </p:nvSpPr>
            <p:spPr>
              <a:xfrm>
                <a:off x="743985" y="587313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43" name="Прямоугольник 342">
                <a:extLst>
                  <a:ext uri="{FF2B5EF4-FFF2-40B4-BE49-F238E27FC236}">
                    <a16:creationId xmlns:a16="http://schemas.microsoft.com/office/drawing/2014/main" id="{A88334BC-2F3B-4667-8FBD-39F955DE78A1}"/>
                  </a:ext>
                </a:extLst>
              </p:cNvPr>
              <p:cNvSpPr/>
              <p:nvPr/>
            </p:nvSpPr>
            <p:spPr>
              <a:xfrm>
                <a:off x="922167" y="60239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44" name="Прямоугольник 343">
                <a:extLst>
                  <a:ext uri="{FF2B5EF4-FFF2-40B4-BE49-F238E27FC236}">
                    <a16:creationId xmlns:a16="http://schemas.microsoft.com/office/drawing/2014/main" id="{F82DC49C-7E4A-4BA8-8F54-5B300997F827}"/>
                  </a:ext>
                </a:extLst>
              </p:cNvPr>
              <p:cNvSpPr/>
              <p:nvPr/>
            </p:nvSpPr>
            <p:spPr>
              <a:xfrm>
                <a:off x="1112223" y="60239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45" name="Прямоугольник 344">
                <a:extLst>
                  <a:ext uri="{FF2B5EF4-FFF2-40B4-BE49-F238E27FC236}">
                    <a16:creationId xmlns:a16="http://schemas.microsoft.com/office/drawing/2014/main" id="{DAB09234-5A4A-429B-9550-6E8B1D138EE5}"/>
                  </a:ext>
                </a:extLst>
              </p:cNvPr>
              <p:cNvSpPr/>
              <p:nvPr/>
            </p:nvSpPr>
            <p:spPr>
              <a:xfrm>
                <a:off x="1112223" y="628192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346" name="Прямая соединительная линия 345">
                <a:extLst>
                  <a:ext uri="{FF2B5EF4-FFF2-40B4-BE49-F238E27FC236}">
                    <a16:creationId xmlns:a16="http://schemas.microsoft.com/office/drawing/2014/main" id="{3587EA5E-55EA-4853-8101-54B23E0D3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2876" y="4717036"/>
                <a:ext cx="0" cy="130424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Прямая соединительная линия 346">
                <a:extLst>
                  <a:ext uri="{FF2B5EF4-FFF2-40B4-BE49-F238E27FC236}">
                    <a16:creationId xmlns:a16="http://schemas.microsoft.com/office/drawing/2014/main" id="{0BE8C1F2-B26E-4302-9D8F-DD83A6F45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5032" y="5241748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Прямая соединительная линия 347">
                <a:extLst>
                  <a:ext uri="{FF2B5EF4-FFF2-40B4-BE49-F238E27FC236}">
                    <a16:creationId xmlns:a16="http://schemas.microsoft.com/office/drawing/2014/main" id="{C0ADFA5D-8A9F-42B5-9BAE-61387D41BE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088" y="5756292"/>
                <a:ext cx="57719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369FB87-28E0-4866-8A2D-C6EA80B7390C}"/>
              </a:ext>
            </a:extLst>
          </p:cNvPr>
          <p:cNvGrpSpPr/>
          <p:nvPr/>
        </p:nvGrpSpPr>
        <p:grpSpPr>
          <a:xfrm>
            <a:off x="856314" y="957546"/>
            <a:ext cx="6675128" cy="1828048"/>
            <a:chOff x="856314" y="957546"/>
            <a:chExt cx="6675128" cy="1828048"/>
          </a:xfrm>
        </p:grpSpPr>
        <p:sp>
          <p:nvSpPr>
            <p:cNvPr id="414" name="Прямоугольник 413">
              <a:extLst>
                <a:ext uri="{FF2B5EF4-FFF2-40B4-BE49-F238E27FC236}">
                  <a16:creationId xmlns:a16="http://schemas.microsoft.com/office/drawing/2014/main" id="{86CEA9CF-41B8-4BE5-93AB-2DC752320FDA}"/>
                </a:ext>
              </a:extLst>
            </p:cNvPr>
            <p:cNvSpPr/>
            <p:nvPr/>
          </p:nvSpPr>
          <p:spPr>
            <a:xfrm>
              <a:off x="856314" y="957546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5</a:t>
              </a:r>
              <a:r>
                <a:rPr lang="en-US" dirty="0">
                  <a:solidFill>
                    <a:schemeClr val="tx1"/>
                  </a:solidFill>
                  <a:latin typeface="Nunito" pitchFamily="2" charset="-52"/>
                </a:rPr>
                <a:t>) 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Вычитаем 2-ые два числа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01D48D26-D513-4CA8-BE7B-9CFB071795E8}"/>
                </a:ext>
              </a:extLst>
            </p:cNvPr>
            <p:cNvGrpSpPr/>
            <p:nvPr/>
          </p:nvGrpSpPr>
          <p:grpSpPr>
            <a:xfrm>
              <a:off x="856314" y="959378"/>
              <a:ext cx="1532354" cy="1826216"/>
              <a:chOff x="6141172" y="2353297"/>
              <a:chExt cx="1532354" cy="1826216"/>
            </a:xfrm>
            <a:noFill/>
          </p:grpSpPr>
          <p:sp>
            <p:nvSpPr>
              <p:cNvPr id="1100" name="Прямоугольник 1099">
                <a:extLst>
                  <a:ext uri="{FF2B5EF4-FFF2-40B4-BE49-F238E27FC236}">
                    <a16:creationId xmlns:a16="http://schemas.microsoft.com/office/drawing/2014/main" id="{E0938688-2BD6-4557-AA25-523B239798DF}"/>
                  </a:ext>
                </a:extLst>
              </p:cNvPr>
              <p:cNvSpPr/>
              <p:nvPr/>
            </p:nvSpPr>
            <p:spPr>
              <a:xfrm>
                <a:off x="6331228" y="235329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01" name="Прямоугольник 1100">
                <a:extLst>
                  <a:ext uri="{FF2B5EF4-FFF2-40B4-BE49-F238E27FC236}">
                    <a16:creationId xmlns:a16="http://schemas.microsoft.com/office/drawing/2014/main" id="{B6DA55B3-DC6A-4FA8-9BD4-FAD1ED3F2925}"/>
                  </a:ext>
                </a:extLst>
              </p:cNvPr>
              <p:cNvSpPr/>
              <p:nvPr/>
            </p:nvSpPr>
            <p:spPr>
              <a:xfrm>
                <a:off x="6521284" y="235329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02" name="Прямоугольник 1101">
                <a:extLst>
                  <a:ext uri="{FF2B5EF4-FFF2-40B4-BE49-F238E27FC236}">
                    <a16:creationId xmlns:a16="http://schemas.microsoft.com/office/drawing/2014/main" id="{2445EB4C-0E31-46AB-9B18-542C5ECED436}"/>
                  </a:ext>
                </a:extLst>
              </p:cNvPr>
              <p:cNvSpPr/>
              <p:nvPr/>
            </p:nvSpPr>
            <p:spPr>
              <a:xfrm>
                <a:off x="6711340" y="235329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03" name="Прямоугольник 1102">
                <a:extLst>
                  <a:ext uri="{FF2B5EF4-FFF2-40B4-BE49-F238E27FC236}">
                    <a16:creationId xmlns:a16="http://schemas.microsoft.com/office/drawing/2014/main" id="{9F6741B7-F24E-4235-B712-41581B91CDEB}"/>
                  </a:ext>
                </a:extLst>
              </p:cNvPr>
              <p:cNvSpPr/>
              <p:nvPr/>
            </p:nvSpPr>
            <p:spPr>
              <a:xfrm>
                <a:off x="6141172" y="246378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04" name="Прямоугольник 1103">
                <a:extLst>
                  <a:ext uri="{FF2B5EF4-FFF2-40B4-BE49-F238E27FC236}">
                    <a16:creationId xmlns:a16="http://schemas.microsoft.com/office/drawing/2014/main" id="{4B0C1B51-F3E0-46B5-B122-3D48543DDFDE}"/>
                  </a:ext>
                </a:extLst>
              </p:cNvPr>
              <p:cNvSpPr/>
              <p:nvPr/>
            </p:nvSpPr>
            <p:spPr>
              <a:xfrm>
                <a:off x="6521284" y="26146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05" name="Прямоугольник 1104">
                <a:extLst>
                  <a:ext uri="{FF2B5EF4-FFF2-40B4-BE49-F238E27FC236}">
                    <a16:creationId xmlns:a16="http://schemas.microsoft.com/office/drawing/2014/main" id="{EE4380D4-5340-49E2-8139-6DFC2B7B5F4F}"/>
                  </a:ext>
                </a:extLst>
              </p:cNvPr>
              <p:cNvSpPr/>
              <p:nvPr/>
            </p:nvSpPr>
            <p:spPr>
              <a:xfrm>
                <a:off x="6711340" y="26146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06" name="Прямоугольник 1105">
                <a:extLst>
                  <a:ext uri="{FF2B5EF4-FFF2-40B4-BE49-F238E27FC236}">
                    <a16:creationId xmlns:a16="http://schemas.microsoft.com/office/drawing/2014/main" id="{3514E2BE-1703-4A6D-9648-F2E9232FF718}"/>
                  </a:ext>
                </a:extLst>
              </p:cNvPr>
              <p:cNvSpPr/>
              <p:nvPr/>
            </p:nvSpPr>
            <p:spPr>
              <a:xfrm>
                <a:off x="6521284" y="28813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07" name="Прямоугольник 1106">
                <a:extLst>
                  <a:ext uri="{FF2B5EF4-FFF2-40B4-BE49-F238E27FC236}">
                    <a16:creationId xmlns:a16="http://schemas.microsoft.com/office/drawing/2014/main" id="{11B64CC6-51D9-4C73-8B8C-F68B34BC3E35}"/>
                  </a:ext>
                </a:extLst>
              </p:cNvPr>
              <p:cNvSpPr/>
              <p:nvPr/>
            </p:nvSpPr>
            <p:spPr>
              <a:xfrm>
                <a:off x="6711340" y="28813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08" name="Прямоугольник 1107">
                <a:extLst>
                  <a:ext uri="{FF2B5EF4-FFF2-40B4-BE49-F238E27FC236}">
                    <a16:creationId xmlns:a16="http://schemas.microsoft.com/office/drawing/2014/main" id="{E2F99DB4-877A-4C4C-8AD1-5259FEA62697}"/>
                  </a:ext>
                </a:extLst>
              </p:cNvPr>
              <p:cNvSpPr/>
              <p:nvPr/>
            </p:nvSpPr>
            <p:spPr>
              <a:xfrm>
                <a:off x="6331228" y="26058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09" name="Прямоугольник 1108">
                <a:extLst>
                  <a:ext uri="{FF2B5EF4-FFF2-40B4-BE49-F238E27FC236}">
                    <a16:creationId xmlns:a16="http://schemas.microsoft.com/office/drawing/2014/main" id="{91ABD258-6341-46D3-97D9-B9BC5630B028}"/>
                  </a:ext>
                </a:extLst>
              </p:cNvPr>
              <p:cNvSpPr/>
              <p:nvPr/>
            </p:nvSpPr>
            <p:spPr>
              <a:xfrm>
                <a:off x="6901396" y="235329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10" name="Прямоугольник 1109">
                <a:extLst>
                  <a:ext uri="{FF2B5EF4-FFF2-40B4-BE49-F238E27FC236}">
                    <a16:creationId xmlns:a16="http://schemas.microsoft.com/office/drawing/2014/main" id="{E1ACCBCA-6673-4296-945A-C7A22C1EACEE}"/>
                  </a:ext>
                </a:extLst>
              </p:cNvPr>
              <p:cNvSpPr/>
              <p:nvPr/>
            </p:nvSpPr>
            <p:spPr>
              <a:xfrm>
                <a:off x="6901396" y="26146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11" name="Прямоугольник 1110">
                <a:extLst>
                  <a:ext uri="{FF2B5EF4-FFF2-40B4-BE49-F238E27FC236}">
                    <a16:creationId xmlns:a16="http://schemas.microsoft.com/office/drawing/2014/main" id="{1C3259E4-80A1-4C67-9DC4-EE35CF0F5D0C}"/>
                  </a:ext>
                </a:extLst>
              </p:cNvPr>
              <p:cNvSpPr/>
              <p:nvPr/>
            </p:nvSpPr>
            <p:spPr>
              <a:xfrm>
                <a:off x="6901396" y="28813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12" name="Прямоугольник 1111">
                <a:extLst>
                  <a:ext uri="{FF2B5EF4-FFF2-40B4-BE49-F238E27FC236}">
                    <a16:creationId xmlns:a16="http://schemas.microsoft.com/office/drawing/2014/main" id="{B256DBE9-7A82-436F-8017-6E90B6356080}"/>
                  </a:ext>
                </a:extLst>
              </p:cNvPr>
              <p:cNvSpPr/>
              <p:nvPr/>
            </p:nvSpPr>
            <p:spPr>
              <a:xfrm>
                <a:off x="7293414" y="23566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13" name="Прямоугольник 1112">
                <a:extLst>
                  <a:ext uri="{FF2B5EF4-FFF2-40B4-BE49-F238E27FC236}">
                    <a16:creationId xmlns:a16="http://schemas.microsoft.com/office/drawing/2014/main" id="{842E4559-EABB-423B-BFC2-A1D875766535}"/>
                  </a:ext>
                </a:extLst>
              </p:cNvPr>
              <p:cNvSpPr/>
              <p:nvPr/>
            </p:nvSpPr>
            <p:spPr>
              <a:xfrm>
                <a:off x="7483470" y="23566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14" name="Прямоугольник 1113">
                <a:extLst>
                  <a:ext uri="{FF2B5EF4-FFF2-40B4-BE49-F238E27FC236}">
                    <a16:creationId xmlns:a16="http://schemas.microsoft.com/office/drawing/2014/main" id="{EF09D8F9-534E-4D58-83A3-4A8DB5AC576E}"/>
                  </a:ext>
                </a:extLst>
              </p:cNvPr>
              <p:cNvSpPr/>
              <p:nvPr/>
            </p:nvSpPr>
            <p:spPr>
              <a:xfrm>
                <a:off x="7103358" y="26233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15" name="Прямоугольник 1114">
                <a:extLst>
                  <a:ext uri="{FF2B5EF4-FFF2-40B4-BE49-F238E27FC236}">
                    <a16:creationId xmlns:a16="http://schemas.microsoft.com/office/drawing/2014/main" id="{2F506903-EE65-4302-8C9A-4EB4BF65FEB0}"/>
                  </a:ext>
                </a:extLst>
              </p:cNvPr>
              <p:cNvSpPr/>
              <p:nvPr/>
            </p:nvSpPr>
            <p:spPr>
              <a:xfrm>
                <a:off x="7293414" y="26233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16" name="Прямоугольник 1115">
                <a:extLst>
                  <a:ext uri="{FF2B5EF4-FFF2-40B4-BE49-F238E27FC236}">
                    <a16:creationId xmlns:a16="http://schemas.microsoft.com/office/drawing/2014/main" id="{4CD15C77-D65F-4D68-9602-96E8CC643795}"/>
                  </a:ext>
                </a:extLst>
              </p:cNvPr>
              <p:cNvSpPr/>
              <p:nvPr/>
            </p:nvSpPr>
            <p:spPr>
              <a:xfrm>
                <a:off x="7483470" y="26233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117" name="Прямоугольник 1116">
                <a:extLst>
                  <a:ext uri="{FF2B5EF4-FFF2-40B4-BE49-F238E27FC236}">
                    <a16:creationId xmlns:a16="http://schemas.microsoft.com/office/drawing/2014/main" id="{9BEE5C4A-5B21-4C2A-BF42-4E934E4C21FF}"/>
                  </a:ext>
                </a:extLst>
              </p:cNvPr>
              <p:cNvSpPr/>
              <p:nvPr/>
            </p:nvSpPr>
            <p:spPr>
              <a:xfrm>
                <a:off x="7108835" y="23589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118" name="Прямая соединительная линия 1117">
                <a:extLst>
                  <a:ext uri="{FF2B5EF4-FFF2-40B4-BE49-F238E27FC236}">
                    <a16:creationId xmlns:a16="http://schemas.microsoft.com/office/drawing/2014/main" id="{0760F292-8693-473D-81F4-4075ECB817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819" y="2618000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9" name="Прямоугольник 1118">
                <a:extLst>
                  <a:ext uri="{FF2B5EF4-FFF2-40B4-BE49-F238E27FC236}">
                    <a16:creationId xmlns:a16="http://schemas.microsoft.com/office/drawing/2014/main" id="{DFCEFB3C-1587-43AA-8F56-B6E758150367}"/>
                  </a:ext>
                </a:extLst>
              </p:cNvPr>
              <p:cNvSpPr/>
              <p:nvPr/>
            </p:nvSpPr>
            <p:spPr>
              <a:xfrm>
                <a:off x="6338848" y="299181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rgbClr val="DD5959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1120" name="Прямоугольник 1119">
                <a:extLst>
                  <a:ext uri="{FF2B5EF4-FFF2-40B4-BE49-F238E27FC236}">
                    <a16:creationId xmlns:a16="http://schemas.microsoft.com/office/drawing/2014/main" id="{EC80C60A-4D94-4E66-85DF-A79BC7F616C4}"/>
                  </a:ext>
                </a:extLst>
              </p:cNvPr>
              <p:cNvSpPr/>
              <p:nvPr/>
            </p:nvSpPr>
            <p:spPr>
              <a:xfrm>
                <a:off x="6718960" y="314265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21" name="Прямоугольник 1120">
                <a:extLst>
                  <a:ext uri="{FF2B5EF4-FFF2-40B4-BE49-F238E27FC236}">
                    <a16:creationId xmlns:a16="http://schemas.microsoft.com/office/drawing/2014/main" id="{8F38CA48-E322-4399-80B6-4A993C39A775}"/>
                  </a:ext>
                </a:extLst>
              </p:cNvPr>
              <p:cNvSpPr/>
              <p:nvPr/>
            </p:nvSpPr>
            <p:spPr>
              <a:xfrm>
                <a:off x="6909016" y="314265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22" name="Прямоугольник 1121">
                <a:extLst>
                  <a:ext uri="{FF2B5EF4-FFF2-40B4-BE49-F238E27FC236}">
                    <a16:creationId xmlns:a16="http://schemas.microsoft.com/office/drawing/2014/main" id="{92DA62CC-434D-4CB5-8BFC-9DB676918DEC}"/>
                  </a:ext>
                </a:extLst>
              </p:cNvPr>
              <p:cNvSpPr/>
              <p:nvPr/>
            </p:nvSpPr>
            <p:spPr>
              <a:xfrm>
                <a:off x="6528904" y="31339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23" name="Прямоугольник 1122">
                <a:extLst>
                  <a:ext uri="{FF2B5EF4-FFF2-40B4-BE49-F238E27FC236}">
                    <a16:creationId xmlns:a16="http://schemas.microsoft.com/office/drawing/2014/main" id="{D2A044B6-8234-45DB-8909-47504B99602A}"/>
                  </a:ext>
                </a:extLst>
              </p:cNvPr>
              <p:cNvSpPr/>
              <p:nvPr/>
            </p:nvSpPr>
            <p:spPr>
              <a:xfrm>
                <a:off x="6710743" y="33989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24" name="Прямоугольник 1123">
                <a:extLst>
                  <a:ext uri="{FF2B5EF4-FFF2-40B4-BE49-F238E27FC236}">
                    <a16:creationId xmlns:a16="http://schemas.microsoft.com/office/drawing/2014/main" id="{D127466A-E2AB-49F7-BCB7-4C7C1224E747}"/>
                  </a:ext>
                </a:extLst>
              </p:cNvPr>
              <p:cNvSpPr/>
              <p:nvPr/>
            </p:nvSpPr>
            <p:spPr>
              <a:xfrm>
                <a:off x="6900799" y="33989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25" name="Прямоугольник 1124">
                <a:extLst>
                  <a:ext uri="{FF2B5EF4-FFF2-40B4-BE49-F238E27FC236}">
                    <a16:creationId xmlns:a16="http://schemas.microsoft.com/office/drawing/2014/main" id="{92101316-4BD0-446F-99EA-BD2A4136C7A7}"/>
                  </a:ext>
                </a:extLst>
              </p:cNvPr>
              <p:cNvSpPr/>
              <p:nvPr/>
            </p:nvSpPr>
            <p:spPr>
              <a:xfrm>
                <a:off x="6540181" y="3509392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26" name="Прямоугольник 1125">
                <a:extLst>
                  <a:ext uri="{FF2B5EF4-FFF2-40B4-BE49-F238E27FC236}">
                    <a16:creationId xmlns:a16="http://schemas.microsoft.com/office/drawing/2014/main" id="{73D86948-DD19-4A9F-804C-7C925FB98298}"/>
                  </a:ext>
                </a:extLst>
              </p:cNvPr>
              <p:cNvSpPr/>
              <p:nvPr/>
            </p:nvSpPr>
            <p:spPr>
              <a:xfrm>
                <a:off x="6718363" y="36602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27" name="Прямоугольник 1126">
                <a:extLst>
                  <a:ext uri="{FF2B5EF4-FFF2-40B4-BE49-F238E27FC236}">
                    <a16:creationId xmlns:a16="http://schemas.microsoft.com/office/drawing/2014/main" id="{A3FE2122-B49F-4074-83D3-9893B704EDB0}"/>
                  </a:ext>
                </a:extLst>
              </p:cNvPr>
              <p:cNvSpPr/>
              <p:nvPr/>
            </p:nvSpPr>
            <p:spPr>
              <a:xfrm>
                <a:off x="6908419" y="36602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28" name="Прямоугольник 1127">
                <a:extLst>
                  <a:ext uri="{FF2B5EF4-FFF2-40B4-BE49-F238E27FC236}">
                    <a16:creationId xmlns:a16="http://schemas.microsoft.com/office/drawing/2014/main" id="{CC8C36AE-2508-477F-91F8-446D99E8F909}"/>
                  </a:ext>
                </a:extLst>
              </p:cNvPr>
              <p:cNvSpPr/>
              <p:nvPr/>
            </p:nvSpPr>
            <p:spPr>
              <a:xfrm>
                <a:off x="6908419" y="391818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129" name="Прямая соединительная линия 1128">
                <a:extLst>
                  <a:ext uri="{FF2B5EF4-FFF2-40B4-BE49-F238E27FC236}">
                    <a16:creationId xmlns:a16="http://schemas.microsoft.com/office/drawing/2014/main" id="{337F7FBC-4BAA-4DE6-8312-997DBB111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9072" y="2353297"/>
                <a:ext cx="0" cy="105068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Прямая соединительная линия 1129">
                <a:extLst>
                  <a:ext uri="{FF2B5EF4-FFF2-40B4-BE49-F238E27FC236}">
                    <a16:creationId xmlns:a16="http://schemas.microsoft.com/office/drawing/2014/main" id="{8BD9C26F-B8EB-49F1-9E58-71D59878F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1228" y="2878009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EA24175-92EF-4512-B596-117C82AD850E}"/>
              </a:ext>
            </a:extLst>
          </p:cNvPr>
          <p:cNvGrpSpPr/>
          <p:nvPr/>
        </p:nvGrpSpPr>
        <p:grpSpPr>
          <a:xfrm>
            <a:off x="6369557" y="4036704"/>
            <a:ext cx="6675128" cy="1828048"/>
            <a:chOff x="6369557" y="4036704"/>
            <a:chExt cx="6675128" cy="1828048"/>
          </a:xfrm>
        </p:grpSpPr>
        <p:sp>
          <p:nvSpPr>
            <p:cNvPr id="417" name="Прямоугольник 416">
              <a:extLst>
                <a:ext uri="{FF2B5EF4-FFF2-40B4-BE49-F238E27FC236}">
                  <a16:creationId xmlns:a16="http://schemas.microsoft.com/office/drawing/2014/main" id="{EECFE929-BCD2-4DDD-ABA5-48AD74CB3295}"/>
                </a:ext>
              </a:extLst>
            </p:cNvPr>
            <p:cNvSpPr/>
            <p:nvPr/>
          </p:nvSpPr>
          <p:spPr>
            <a:xfrm>
              <a:off x="6369557" y="4036704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7) Подбираем максимальное число, умноженный на которое делитель меньше 3-ей части делимого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F2EEE072-D52F-46DE-8001-63F20E33BA74}"/>
                </a:ext>
              </a:extLst>
            </p:cNvPr>
            <p:cNvGrpSpPr/>
            <p:nvPr/>
          </p:nvGrpSpPr>
          <p:grpSpPr>
            <a:xfrm>
              <a:off x="6369557" y="4038536"/>
              <a:ext cx="1532354" cy="1826216"/>
              <a:chOff x="2341656" y="4717035"/>
              <a:chExt cx="1532354" cy="1826216"/>
            </a:xfrm>
            <a:noFill/>
          </p:grpSpPr>
          <p:sp>
            <p:nvSpPr>
              <p:cNvPr id="1163" name="Прямоугольник 1162">
                <a:extLst>
                  <a:ext uri="{FF2B5EF4-FFF2-40B4-BE49-F238E27FC236}">
                    <a16:creationId xmlns:a16="http://schemas.microsoft.com/office/drawing/2014/main" id="{F8AB381C-F86D-4F91-B5A5-4AD171C3BCAD}"/>
                  </a:ext>
                </a:extLst>
              </p:cNvPr>
              <p:cNvSpPr/>
              <p:nvPr/>
            </p:nvSpPr>
            <p:spPr>
              <a:xfrm>
                <a:off x="2531712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64" name="Прямоугольник 1163">
                <a:extLst>
                  <a:ext uri="{FF2B5EF4-FFF2-40B4-BE49-F238E27FC236}">
                    <a16:creationId xmlns:a16="http://schemas.microsoft.com/office/drawing/2014/main" id="{561019C4-F059-4FE3-8DBE-F5C2D685F316}"/>
                  </a:ext>
                </a:extLst>
              </p:cNvPr>
              <p:cNvSpPr/>
              <p:nvPr/>
            </p:nvSpPr>
            <p:spPr>
              <a:xfrm>
                <a:off x="2721768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65" name="Прямоугольник 1164">
                <a:extLst>
                  <a:ext uri="{FF2B5EF4-FFF2-40B4-BE49-F238E27FC236}">
                    <a16:creationId xmlns:a16="http://schemas.microsoft.com/office/drawing/2014/main" id="{361FCD4D-AE6E-4819-B49E-794BEBBC522A}"/>
                  </a:ext>
                </a:extLst>
              </p:cNvPr>
              <p:cNvSpPr/>
              <p:nvPr/>
            </p:nvSpPr>
            <p:spPr>
              <a:xfrm>
                <a:off x="2911824" y="47170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66" name="Прямоугольник 1165">
                <a:extLst>
                  <a:ext uri="{FF2B5EF4-FFF2-40B4-BE49-F238E27FC236}">
                    <a16:creationId xmlns:a16="http://schemas.microsoft.com/office/drawing/2014/main" id="{301066B2-1FAB-42CC-BE3D-DBC235A18618}"/>
                  </a:ext>
                </a:extLst>
              </p:cNvPr>
              <p:cNvSpPr/>
              <p:nvPr/>
            </p:nvSpPr>
            <p:spPr>
              <a:xfrm>
                <a:off x="2341656" y="482752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67" name="Прямоугольник 1166">
                <a:extLst>
                  <a:ext uri="{FF2B5EF4-FFF2-40B4-BE49-F238E27FC236}">
                    <a16:creationId xmlns:a16="http://schemas.microsoft.com/office/drawing/2014/main" id="{2C652822-1028-4678-AFDA-5A4BDCD84799}"/>
                  </a:ext>
                </a:extLst>
              </p:cNvPr>
              <p:cNvSpPr/>
              <p:nvPr/>
            </p:nvSpPr>
            <p:spPr>
              <a:xfrm>
                <a:off x="2721768" y="49783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68" name="Прямоугольник 1167">
                <a:extLst>
                  <a:ext uri="{FF2B5EF4-FFF2-40B4-BE49-F238E27FC236}">
                    <a16:creationId xmlns:a16="http://schemas.microsoft.com/office/drawing/2014/main" id="{0ABB195C-976F-428D-BCA6-03B9A2B278CA}"/>
                  </a:ext>
                </a:extLst>
              </p:cNvPr>
              <p:cNvSpPr/>
              <p:nvPr/>
            </p:nvSpPr>
            <p:spPr>
              <a:xfrm>
                <a:off x="2911824" y="49783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69" name="Прямоугольник 1168">
                <a:extLst>
                  <a:ext uri="{FF2B5EF4-FFF2-40B4-BE49-F238E27FC236}">
                    <a16:creationId xmlns:a16="http://schemas.microsoft.com/office/drawing/2014/main" id="{4BDF8397-723D-4CCF-820F-51C4B422E57A}"/>
                  </a:ext>
                </a:extLst>
              </p:cNvPr>
              <p:cNvSpPr/>
              <p:nvPr/>
            </p:nvSpPr>
            <p:spPr>
              <a:xfrm>
                <a:off x="2721768" y="5245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70" name="Прямоугольник 1169">
                <a:extLst>
                  <a:ext uri="{FF2B5EF4-FFF2-40B4-BE49-F238E27FC236}">
                    <a16:creationId xmlns:a16="http://schemas.microsoft.com/office/drawing/2014/main" id="{81AD9D7B-BCBC-4533-B159-79ED5F5F8007}"/>
                  </a:ext>
                </a:extLst>
              </p:cNvPr>
              <p:cNvSpPr/>
              <p:nvPr/>
            </p:nvSpPr>
            <p:spPr>
              <a:xfrm>
                <a:off x="2911824" y="52450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71" name="Прямоугольник 1170">
                <a:extLst>
                  <a:ext uri="{FF2B5EF4-FFF2-40B4-BE49-F238E27FC236}">
                    <a16:creationId xmlns:a16="http://schemas.microsoft.com/office/drawing/2014/main" id="{48719CA1-3D1C-485D-AF84-C0955C06846E}"/>
                  </a:ext>
                </a:extLst>
              </p:cNvPr>
              <p:cNvSpPr/>
              <p:nvPr/>
            </p:nvSpPr>
            <p:spPr>
              <a:xfrm>
                <a:off x="2531712" y="49696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72" name="Прямоугольник 1171">
                <a:extLst>
                  <a:ext uri="{FF2B5EF4-FFF2-40B4-BE49-F238E27FC236}">
                    <a16:creationId xmlns:a16="http://schemas.microsoft.com/office/drawing/2014/main" id="{0C5074D8-42AD-49BB-9BFA-2B00EF3263C3}"/>
                  </a:ext>
                </a:extLst>
              </p:cNvPr>
              <p:cNvSpPr/>
              <p:nvPr/>
            </p:nvSpPr>
            <p:spPr>
              <a:xfrm>
                <a:off x="3101880" y="47170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73" name="Прямоугольник 1172">
                <a:extLst>
                  <a:ext uri="{FF2B5EF4-FFF2-40B4-BE49-F238E27FC236}">
                    <a16:creationId xmlns:a16="http://schemas.microsoft.com/office/drawing/2014/main" id="{4EB7FBA2-03C4-4708-ACA9-1C15F8FDD0CA}"/>
                  </a:ext>
                </a:extLst>
              </p:cNvPr>
              <p:cNvSpPr/>
              <p:nvPr/>
            </p:nvSpPr>
            <p:spPr>
              <a:xfrm>
                <a:off x="3101880" y="49783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74" name="Прямоугольник 1173">
                <a:extLst>
                  <a:ext uri="{FF2B5EF4-FFF2-40B4-BE49-F238E27FC236}">
                    <a16:creationId xmlns:a16="http://schemas.microsoft.com/office/drawing/2014/main" id="{B3AF5F5A-C013-453B-AA0B-CA69FDA7E34A}"/>
                  </a:ext>
                </a:extLst>
              </p:cNvPr>
              <p:cNvSpPr/>
              <p:nvPr/>
            </p:nvSpPr>
            <p:spPr>
              <a:xfrm>
                <a:off x="3101880" y="52450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75" name="Прямоугольник 1174">
                <a:extLst>
                  <a:ext uri="{FF2B5EF4-FFF2-40B4-BE49-F238E27FC236}">
                    <a16:creationId xmlns:a16="http://schemas.microsoft.com/office/drawing/2014/main" id="{CB5463AB-926E-49B6-AB8C-E70E5106AE02}"/>
                  </a:ext>
                </a:extLst>
              </p:cNvPr>
              <p:cNvSpPr/>
              <p:nvPr/>
            </p:nvSpPr>
            <p:spPr>
              <a:xfrm>
                <a:off x="3493898" y="47204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76" name="Прямоугольник 1175">
                <a:extLst>
                  <a:ext uri="{FF2B5EF4-FFF2-40B4-BE49-F238E27FC236}">
                    <a16:creationId xmlns:a16="http://schemas.microsoft.com/office/drawing/2014/main" id="{D302D0C2-985E-4B1D-99ED-EB338E4A340B}"/>
                  </a:ext>
                </a:extLst>
              </p:cNvPr>
              <p:cNvSpPr/>
              <p:nvPr/>
            </p:nvSpPr>
            <p:spPr>
              <a:xfrm>
                <a:off x="3683954" y="47204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77" name="Прямоугольник 1176">
                <a:extLst>
                  <a:ext uri="{FF2B5EF4-FFF2-40B4-BE49-F238E27FC236}">
                    <a16:creationId xmlns:a16="http://schemas.microsoft.com/office/drawing/2014/main" id="{335558CB-D754-49D1-885F-AB6C581ED1FE}"/>
                  </a:ext>
                </a:extLst>
              </p:cNvPr>
              <p:cNvSpPr/>
              <p:nvPr/>
            </p:nvSpPr>
            <p:spPr>
              <a:xfrm>
                <a:off x="3303842" y="49871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78" name="Прямоугольник 1177">
                <a:extLst>
                  <a:ext uri="{FF2B5EF4-FFF2-40B4-BE49-F238E27FC236}">
                    <a16:creationId xmlns:a16="http://schemas.microsoft.com/office/drawing/2014/main" id="{A627CD3E-6E51-4674-B1A7-AC36DC65AEF1}"/>
                  </a:ext>
                </a:extLst>
              </p:cNvPr>
              <p:cNvSpPr/>
              <p:nvPr/>
            </p:nvSpPr>
            <p:spPr>
              <a:xfrm>
                <a:off x="3493898" y="49871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79" name="Прямоугольник 1178">
                <a:extLst>
                  <a:ext uri="{FF2B5EF4-FFF2-40B4-BE49-F238E27FC236}">
                    <a16:creationId xmlns:a16="http://schemas.microsoft.com/office/drawing/2014/main" id="{92727185-0881-4ACE-AC50-DB7353A0FD03}"/>
                  </a:ext>
                </a:extLst>
              </p:cNvPr>
              <p:cNvSpPr/>
              <p:nvPr/>
            </p:nvSpPr>
            <p:spPr>
              <a:xfrm>
                <a:off x="3683954" y="49871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180" name="Прямоугольник 1179">
                <a:extLst>
                  <a:ext uri="{FF2B5EF4-FFF2-40B4-BE49-F238E27FC236}">
                    <a16:creationId xmlns:a16="http://schemas.microsoft.com/office/drawing/2014/main" id="{07BF97C4-5D8A-4F02-84EB-FD9F43ABE16B}"/>
                  </a:ext>
                </a:extLst>
              </p:cNvPr>
              <p:cNvSpPr/>
              <p:nvPr/>
            </p:nvSpPr>
            <p:spPr>
              <a:xfrm>
                <a:off x="3309319" y="47226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181" name="Прямая соединительная линия 1180">
                <a:extLst>
                  <a:ext uri="{FF2B5EF4-FFF2-40B4-BE49-F238E27FC236}">
                    <a16:creationId xmlns:a16="http://schemas.microsoft.com/office/drawing/2014/main" id="{866686B1-8356-43E8-A5ED-3CE37C63E1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1303" y="4981738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Прямоугольник 1181">
                <a:extLst>
                  <a:ext uri="{FF2B5EF4-FFF2-40B4-BE49-F238E27FC236}">
                    <a16:creationId xmlns:a16="http://schemas.microsoft.com/office/drawing/2014/main" id="{FBA567C7-BD0D-4DFD-91F2-812C7294E466}"/>
                  </a:ext>
                </a:extLst>
              </p:cNvPr>
              <p:cNvSpPr/>
              <p:nvPr/>
            </p:nvSpPr>
            <p:spPr>
              <a:xfrm>
                <a:off x="2539332" y="535555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83" name="Прямоугольник 1182">
                <a:extLst>
                  <a:ext uri="{FF2B5EF4-FFF2-40B4-BE49-F238E27FC236}">
                    <a16:creationId xmlns:a16="http://schemas.microsoft.com/office/drawing/2014/main" id="{06EF370D-BB7D-4C3F-8904-A0C1973026F6}"/>
                  </a:ext>
                </a:extLst>
              </p:cNvPr>
              <p:cNvSpPr/>
              <p:nvPr/>
            </p:nvSpPr>
            <p:spPr>
              <a:xfrm>
                <a:off x="2919444" y="55063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84" name="Прямоугольник 1183">
                <a:extLst>
                  <a:ext uri="{FF2B5EF4-FFF2-40B4-BE49-F238E27FC236}">
                    <a16:creationId xmlns:a16="http://schemas.microsoft.com/office/drawing/2014/main" id="{CF9980DC-55AF-4178-8B2A-8667DAFB2E11}"/>
                  </a:ext>
                </a:extLst>
              </p:cNvPr>
              <p:cNvSpPr/>
              <p:nvPr/>
            </p:nvSpPr>
            <p:spPr>
              <a:xfrm>
                <a:off x="3109500" y="55063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85" name="Прямоугольник 1184">
                <a:extLst>
                  <a:ext uri="{FF2B5EF4-FFF2-40B4-BE49-F238E27FC236}">
                    <a16:creationId xmlns:a16="http://schemas.microsoft.com/office/drawing/2014/main" id="{D04F627D-E07C-49BA-A082-5DE6C0250F21}"/>
                  </a:ext>
                </a:extLst>
              </p:cNvPr>
              <p:cNvSpPr/>
              <p:nvPr/>
            </p:nvSpPr>
            <p:spPr>
              <a:xfrm>
                <a:off x="2729388" y="549764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86" name="Прямоугольник 1185">
                <a:extLst>
                  <a:ext uri="{FF2B5EF4-FFF2-40B4-BE49-F238E27FC236}">
                    <a16:creationId xmlns:a16="http://schemas.microsoft.com/office/drawing/2014/main" id="{D888B6A0-6ECF-4245-88ED-8B570F6D52A5}"/>
                  </a:ext>
                </a:extLst>
              </p:cNvPr>
              <p:cNvSpPr/>
              <p:nvPr/>
            </p:nvSpPr>
            <p:spPr>
              <a:xfrm>
                <a:off x="2911227" y="57626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87" name="Прямоугольник 1186">
                <a:extLst>
                  <a:ext uri="{FF2B5EF4-FFF2-40B4-BE49-F238E27FC236}">
                    <a16:creationId xmlns:a16="http://schemas.microsoft.com/office/drawing/2014/main" id="{331C933B-5FF1-4BDF-BBAC-6C8591A45389}"/>
                  </a:ext>
                </a:extLst>
              </p:cNvPr>
              <p:cNvSpPr/>
              <p:nvPr/>
            </p:nvSpPr>
            <p:spPr>
              <a:xfrm>
                <a:off x="3101283" y="57626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88" name="Прямоугольник 1187">
                <a:extLst>
                  <a:ext uri="{FF2B5EF4-FFF2-40B4-BE49-F238E27FC236}">
                    <a16:creationId xmlns:a16="http://schemas.microsoft.com/office/drawing/2014/main" id="{3BA84CF8-9537-40AA-A6EF-F0E179EA7920}"/>
                  </a:ext>
                </a:extLst>
              </p:cNvPr>
              <p:cNvSpPr/>
              <p:nvPr/>
            </p:nvSpPr>
            <p:spPr>
              <a:xfrm>
                <a:off x="2740665" y="587313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89" name="Прямоугольник 1188">
                <a:extLst>
                  <a:ext uri="{FF2B5EF4-FFF2-40B4-BE49-F238E27FC236}">
                    <a16:creationId xmlns:a16="http://schemas.microsoft.com/office/drawing/2014/main" id="{84B0ED0F-0DCB-4A86-B0C5-9E2FF9F1FBFB}"/>
                  </a:ext>
                </a:extLst>
              </p:cNvPr>
              <p:cNvSpPr/>
              <p:nvPr/>
            </p:nvSpPr>
            <p:spPr>
              <a:xfrm>
                <a:off x="2918847" y="60239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90" name="Прямоугольник 1189">
                <a:extLst>
                  <a:ext uri="{FF2B5EF4-FFF2-40B4-BE49-F238E27FC236}">
                    <a16:creationId xmlns:a16="http://schemas.microsoft.com/office/drawing/2014/main" id="{DD67CB5F-F27A-4CEB-94A6-86F7250A34A4}"/>
                  </a:ext>
                </a:extLst>
              </p:cNvPr>
              <p:cNvSpPr/>
              <p:nvPr/>
            </p:nvSpPr>
            <p:spPr>
              <a:xfrm>
                <a:off x="3108903" y="60239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91" name="Прямоугольник 1190">
                <a:extLst>
                  <a:ext uri="{FF2B5EF4-FFF2-40B4-BE49-F238E27FC236}">
                    <a16:creationId xmlns:a16="http://schemas.microsoft.com/office/drawing/2014/main" id="{F28CA81C-463A-4C21-8EDC-6EC976721B54}"/>
                  </a:ext>
                </a:extLst>
              </p:cNvPr>
              <p:cNvSpPr/>
              <p:nvPr/>
            </p:nvSpPr>
            <p:spPr>
              <a:xfrm>
                <a:off x="3108903" y="628192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192" name="Прямая соединительная линия 1191">
                <a:extLst>
                  <a:ext uri="{FF2B5EF4-FFF2-40B4-BE49-F238E27FC236}">
                    <a16:creationId xmlns:a16="http://schemas.microsoft.com/office/drawing/2014/main" id="{C4A35B96-5018-44F2-89AC-867FFE9DF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9556" y="4717035"/>
                <a:ext cx="0" cy="130424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Прямая соединительная линия 1192">
                <a:extLst>
                  <a:ext uri="{FF2B5EF4-FFF2-40B4-BE49-F238E27FC236}">
                    <a16:creationId xmlns:a16="http://schemas.microsoft.com/office/drawing/2014/main" id="{09294E0A-D345-4FD8-B5E1-9F981537F2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1712" y="5241747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4" name="Прямая соединительная линия 1193">
                <a:extLst>
                  <a:ext uri="{FF2B5EF4-FFF2-40B4-BE49-F238E27FC236}">
                    <a16:creationId xmlns:a16="http://schemas.microsoft.com/office/drawing/2014/main" id="{ABCEF3F6-BA96-4DE0-8C99-6411DD0B2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1768" y="5756291"/>
                <a:ext cx="57719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882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C154897-E8B2-4B89-B846-C61EAE5EA2D3}"/>
              </a:ext>
            </a:extLst>
          </p:cNvPr>
          <p:cNvGrpSpPr/>
          <p:nvPr/>
        </p:nvGrpSpPr>
        <p:grpSpPr>
          <a:xfrm>
            <a:off x="947426" y="750516"/>
            <a:ext cx="6675128" cy="1829590"/>
            <a:chOff x="947426" y="750516"/>
            <a:chExt cx="6675128" cy="1829590"/>
          </a:xfrm>
        </p:grpSpPr>
        <p:sp>
          <p:nvSpPr>
            <p:cNvPr id="267" name="Прямоугольник 266">
              <a:extLst>
                <a:ext uri="{FF2B5EF4-FFF2-40B4-BE49-F238E27FC236}">
                  <a16:creationId xmlns:a16="http://schemas.microsoft.com/office/drawing/2014/main" id="{86B9FC9C-25DB-44FC-A363-854CCE242100}"/>
                </a:ext>
              </a:extLst>
            </p:cNvPr>
            <p:cNvSpPr/>
            <p:nvPr/>
          </p:nvSpPr>
          <p:spPr>
            <a:xfrm>
              <a:off x="947426" y="750516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7) 10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 1 = 10,</a:t>
              </a:r>
              <a:r>
                <a:rPr lang="en-US" sz="1800" dirty="0">
                  <a:solidFill>
                    <a:sysClr val="windowText" lastClr="000000"/>
                  </a:solidFill>
                  <a:latin typeface="Nunito" pitchFamily="2" charset="-52"/>
                </a:rPr>
                <a:t>   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10</a:t>
              </a:r>
              <a:r>
                <a:rPr lang="en-US" sz="1800" dirty="0">
                  <a:solidFill>
                    <a:sysClr val="windowText" lastClr="000000"/>
                  </a:solidFill>
                  <a:latin typeface="Nunito" pitchFamily="2" charset="-52"/>
                </a:rPr>
                <a:t> &lt; 11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 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50875814-EB03-41D3-87A4-0A7273B3195D}"/>
                </a:ext>
              </a:extLst>
            </p:cNvPr>
            <p:cNvGrpSpPr/>
            <p:nvPr/>
          </p:nvGrpSpPr>
          <p:grpSpPr>
            <a:xfrm>
              <a:off x="947426" y="753890"/>
              <a:ext cx="1532354" cy="1826216"/>
              <a:chOff x="4481508" y="4717036"/>
              <a:chExt cx="1532354" cy="1826216"/>
            </a:xfrm>
            <a:noFill/>
          </p:grpSpPr>
          <p:sp>
            <p:nvSpPr>
              <p:cNvPr id="349" name="Прямоугольник 348">
                <a:extLst>
                  <a:ext uri="{FF2B5EF4-FFF2-40B4-BE49-F238E27FC236}">
                    <a16:creationId xmlns:a16="http://schemas.microsoft.com/office/drawing/2014/main" id="{C8EB4388-24D5-4586-9549-B659B68876C9}"/>
                  </a:ext>
                </a:extLst>
              </p:cNvPr>
              <p:cNvSpPr/>
              <p:nvPr/>
            </p:nvSpPr>
            <p:spPr>
              <a:xfrm>
                <a:off x="4671564" y="47170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50" name="Прямоугольник 349">
                <a:extLst>
                  <a:ext uri="{FF2B5EF4-FFF2-40B4-BE49-F238E27FC236}">
                    <a16:creationId xmlns:a16="http://schemas.microsoft.com/office/drawing/2014/main" id="{109766DC-FC4B-4551-BD15-451A04FA8059}"/>
                  </a:ext>
                </a:extLst>
              </p:cNvPr>
              <p:cNvSpPr/>
              <p:nvPr/>
            </p:nvSpPr>
            <p:spPr>
              <a:xfrm>
                <a:off x="4861620" y="47170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51" name="Прямоугольник 350">
                <a:extLst>
                  <a:ext uri="{FF2B5EF4-FFF2-40B4-BE49-F238E27FC236}">
                    <a16:creationId xmlns:a16="http://schemas.microsoft.com/office/drawing/2014/main" id="{4016A626-3417-42D8-8A3C-7AA425A1AD38}"/>
                  </a:ext>
                </a:extLst>
              </p:cNvPr>
              <p:cNvSpPr/>
              <p:nvPr/>
            </p:nvSpPr>
            <p:spPr>
              <a:xfrm>
                <a:off x="5051676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52" name="Прямоугольник 351">
                <a:extLst>
                  <a:ext uri="{FF2B5EF4-FFF2-40B4-BE49-F238E27FC236}">
                    <a16:creationId xmlns:a16="http://schemas.microsoft.com/office/drawing/2014/main" id="{C8F306BC-FB96-41D5-A2A2-C59B689EEF78}"/>
                  </a:ext>
                </a:extLst>
              </p:cNvPr>
              <p:cNvSpPr/>
              <p:nvPr/>
            </p:nvSpPr>
            <p:spPr>
              <a:xfrm>
                <a:off x="4481508" y="482752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53" name="Прямоугольник 352">
                <a:extLst>
                  <a:ext uri="{FF2B5EF4-FFF2-40B4-BE49-F238E27FC236}">
                    <a16:creationId xmlns:a16="http://schemas.microsoft.com/office/drawing/2014/main" id="{822F3674-434D-48CF-8888-737ECFD9C0C7}"/>
                  </a:ext>
                </a:extLst>
              </p:cNvPr>
              <p:cNvSpPr/>
              <p:nvPr/>
            </p:nvSpPr>
            <p:spPr>
              <a:xfrm>
                <a:off x="4861620" y="49783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54" name="Прямоугольник 353">
                <a:extLst>
                  <a:ext uri="{FF2B5EF4-FFF2-40B4-BE49-F238E27FC236}">
                    <a16:creationId xmlns:a16="http://schemas.microsoft.com/office/drawing/2014/main" id="{C46AD2C9-BBE2-46C2-A879-8018ED9E5889}"/>
                  </a:ext>
                </a:extLst>
              </p:cNvPr>
              <p:cNvSpPr/>
              <p:nvPr/>
            </p:nvSpPr>
            <p:spPr>
              <a:xfrm>
                <a:off x="5051676" y="49783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55" name="Прямоугольник 354">
                <a:extLst>
                  <a:ext uri="{FF2B5EF4-FFF2-40B4-BE49-F238E27FC236}">
                    <a16:creationId xmlns:a16="http://schemas.microsoft.com/office/drawing/2014/main" id="{E7B86BD2-F2DE-4697-93AD-7A4B4D2E4182}"/>
                  </a:ext>
                </a:extLst>
              </p:cNvPr>
              <p:cNvSpPr/>
              <p:nvPr/>
            </p:nvSpPr>
            <p:spPr>
              <a:xfrm>
                <a:off x="4861620" y="52450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56" name="Прямоугольник 355">
                <a:extLst>
                  <a:ext uri="{FF2B5EF4-FFF2-40B4-BE49-F238E27FC236}">
                    <a16:creationId xmlns:a16="http://schemas.microsoft.com/office/drawing/2014/main" id="{0A07C126-DD31-4365-A5C1-4D88C8C7770C}"/>
                  </a:ext>
                </a:extLst>
              </p:cNvPr>
              <p:cNvSpPr/>
              <p:nvPr/>
            </p:nvSpPr>
            <p:spPr>
              <a:xfrm>
                <a:off x="5051676" y="5245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57" name="Прямоугольник 356">
                <a:extLst>
                  <a:ext uri="{FF2B5EF4-FFF2-40B4-BE49-F238E27FC236}">
                    <a16:creationId xmlns:a16="http://schemas.microsoft.com/office/drawing/2014/main" id="{6623E0A4-BCE4-4A4A-80B0-C1D684FB3222}"/>
                  </a:ext>
                </a:extLst>
              </p:cNvPr>
              <p:cNvSpPr/>
              <p:nvPr/>
            </p:nvSpPr>
            <p:spPr>
              <a:xfrm>
                <a:off x="4671564" y="496962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58" name="Прямоугольник 357">
                <a:extLst>
                  <a:ext uri="{FF2B5EF4-FFF2-40B4-BE49-F238E27FC236}">
                    <a16:creationId xmlns:a16="http://schemas.microsoft.com/office/drawing/2014/main" id="{059F5047-5753-44D6-AB61-A4005C82199B}"/>
                  </a:ext>
                </a:extLst>
              </p:cNvPr>
              <p:cNvSpPr/>
              <p:nvPr/>
            </p:nvSpPr>
            <p:spPr>
              <a:xfrm>
                <a:off x="5241732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59" name="Прямоугольник 358">
                <a:extLst>
                  <a:ext uri="{FF2B5EF4-FFF2-40B4-BE49-F238E27FC236}">
                    <a16:creationId xmlns:a16="http://schemas.microsoft.com/office/drawing/2014/main" id="{B37B1660-5F36-4806-965D-5C605885F34B}"/>
                  </a:ext>
                </a:extLst>
              </p:cNvPr>
              <p:cNvSpPr/>
              <p:nvPr/>
            </p:nvSpPr>
            <p:spPr>
              <a:xfrm>
                <a:off x="5241732" y="49783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60" name="Прямоугольник 359">
                <a:extLst>
                  <a:ext uri="{FF2B5EF4-FFF2-40B4-BE49-F238E27FC236}">
                    <a16:creationId xmlns:a16="http://schemas.microsoft.com/office/drawing/2014/main" id="{5EDCA5BB-7002-45DD-AC8F-B79551EFDA47}"/>
                  </a:ext>
                </a:extLst>
              </p:cNvPr>
              <p:cNvSpPr/>
              <p:nvPr/>
            </p:nvSpPr>
            <p:spPr>
              <a:xfrm>
                <a:off x="5241732" y="5245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61" name="Прямоугольник 360">
                <a:extLst>
                  <a:ext uri="{FF2B5EF4-FFF2-40B4-BE49-F238E27FC236}">
                    <a16:creationId xmlns:a16="http://schemas.microsoft.com/office/drawing/2014/main" id="{F4D29149-3070-4E1E-A6B1-29375A522D6C}"/>
                  </a:ext>
                </a:extLst>
              </p:cNvPr>
              <p:cNvSpPr/>
              <p:nvPr/>
            </p:nvSpPr>
            <p:spPr>
              <a:xfrm>
                <a:off x="5633750" y="47204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62" name="Прямоугольник 361">
                <a:extLst>
                  <a:ext uri="{FF2B5EF4-FFF2-40B4-BE49-F238E27FC236}">
                    <a16:creationId xmlns:a16="http://schemas.microsoft.com/office/drawing/2014/main" id="{8DFA90AA-D7D9-43FA-92F0-CF71884AD6EF}"/>
                  </a:ext>
                </a:extLst>
              </p:cNvPr>
              <p:cNvSpPr/>
              <p:nvPr/>
            </p:nvSpPr>
            <p:spPr>
              <a:xfrm>
                <a:off x="5823806" y="47204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363" name="Прямоугольник 362">
                <a:extLst>
                  <a:ext uri="{FF2B5EF4-FFF2-40B4-BE49-F238E27FC236}">
                    <a16:creationId xmlns:a16="http://schemas.microsoft.com/office/drawing/2014/main" id="{1CC4FB59-F835-49C0-BEFD-67F2233BD3C2}"/>
                  </a:ext>
                </a:extLst>
              </p:cNvPr>
              <p:cNvSpPr/>
              <p:nvPr/>
            </p:nvSpPr>
            <p:spPr>
              <a:xfrm>
                <a:off x="5443694" y="49871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64" name="Прямоугольник 363">
                <a:extLst>
                  <a:ext uri="{FF2B5EF4-FFF2-40B4-BE49-F238E27FC236}">
                    <a16:creationId xmlns:a16="http://schemas.microsoft.com/office/drawing/2014/main" id="{55C593F3-B1DC-4F94-82DE-14A5F68372BC}"/>
                  </a:ext>
                </a:extLst>
              </p:cNvPr>
              <p:cNvSpPr/>
              <p:nvPr/>
            </p:nvSpPr>
            <p:spPr>
              <a:xfrm>
                <a:off x="5633750" y="49871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65" name="Прямоугольник 364">
                <a:extLst>
                  <a:ext uri="{FF2B5EF4-FFF2-40B4-BE49-F238E27FC236}">
                    <a16:creationId xmlns:a16="http://schemas.microsoft.com/office/drawing/2014/main" id="{75DBF6CD-44EF-43BB-83CE-B53A5C8BF9B3}"/>
                  </a:ext>
                </a:extLst>
              </p:cNvPr>
              <p:cNvSpPr/>
              <p:nvPr/>
            </p:nvSpPr>
            <p:spPr>
              <a:xfrm>
                <a:off x="5823806" y="49871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66" name="Прямоугольник 365">
                <a:extLst>
                  <a:ext uri="{FF2B5EF4-FFF2-40B4-BE49-F238E27FC236}">
                    <a16:creationId xmlns:a16="http://schemas.microsoft.com/office/drawing/2014/main" id="{31844502-24F7-471F-B7D5-A60E3FC3220B}"/>
                  </a:ext>
                </a:extLst>
              </p:cNvPr>
              <p:cNvSpPr/>
              <p:nvPr/>
            </p:nvSpPr>
            <p:spPr>
              <a:xfrm>
                <a:off x="5449171" y="472265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367" name="Прямая соединительная линия 366">
                <a:extLst>
                  <a:ext uri="{FF2B5EF4-FFF2-40B4-BE49-F238E27FC236}">
                    <a16:creationId xmlns:a16="http://schemas.microsoft.com/office/drawing/2014/main" id="{02DA01DE-FC47-49F1-8666-7B416C7859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41155" y="4981739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8" name="Прямоугольник 367">
                <a:extLst>
                  <a:ext uri="{FF2B5EF4-FFF2-40B4-BE49-F238E27FC236}">
                    <a16:creationId xmlns:a16="http://schemas.microsoft.com/office/drawing/2014/main" id="{57356AA1-8BD0-428A-A3C1-9F6FD8231FE1}"/>
                  </a:ext>
                </a:extLst>
              </p:cNvPr>
              <p:cNvSpPr/>
              <p:nvPr/>
            </p:nvSpPr>
            <p:spPr>
              <a:xfrm>
                <a:off x="4679184" y="5355555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69" name="Прямоугольник 368">
                <a:extLst>
                  <a:ext uri="{FF2B5EF4-FFF2-40B4-BE49-F238E27FC236}">
                    <a16:creationId xmlns:a16="http://schemas.microsoft.com/office/drawing/2014/main" id="{77E22A79-EC66-4E7D-97AC-5FF4AE5DA3B1}"/>
                  </a:ext>
                </a:extLst>
              </p:cNvPr>
              <p:cNvSpPr/>
              <p:nvPr/>
            </p:nvSpPr>
            <p:spPr>
              <a:xfrm>
                <a:off x="5059296" y="55063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70" name="Прямоугольник 369">
                <a:extLst>
                  <a:ext uri="{FF2B5EF4-FFF2-40B4-BE49-F238E27FC236}">
                    <a16:creationId xmlns:a16="http://schemas.microsoft.com/office/drawing/2014/main" id="{DC37A9F3-5542-414E-A8CD-F1C9FBC45805}"/>
                  </a:ext>
                </a:extLst>
              </p:cNvPr>
              <p:cNvSpPr/>
              <p:nvPr/>
            </p:nvSpPr>
            <p:spPr>
              <a:xfrm>
                <a:off x="5249352" y="55063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71" name="Прямоугольник 370">
                <a:extLst>
                  <a:ext uri="{FF2B5EF4-FFF2-40B4-BE49-F238E27FC236}">
                    <a16:creationId xmlns:a16="http://schemas.microsoft.com/office/drawing/2014/main" id="{CE13B9AA-950C-456A-85A5-FD468DB36B60}"/>
                  </a:ext>
                </a:extLst>
              </p:cNvPr>
              <p:cNvSpPr/>
              <p:nvPr/>
            </p:nvSpPr>
            <p:spPr>
              <a:xfrm>
                <a:off x="4869240" y="549764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2" name="Прямоугольник 371">
                <a:extLst>
                  <a:ext uri="{FF2B5EF4-FFF2-40B4-BE49-F238E27FC236}">
                    <a16:creationId xmlns:a16="http://schemas.microsoft.com/office/drawing/2014/main" id="{9170330A-2609-41FE-900F-29C5473FBD6B}"/>
                  </a:ext>
                </a:extLst>
              </p:cNvPr>
              <p:cNvSpPr/>
              <p:nvPr/>
            </p:nvSpPr>
            <p:spPr>
              <a:xfrm>
                <a:off x="5051079" y="57626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3" name="Прямоугольник 372">
                <a:extLst>
                  <a:ext uri="{FF2B5EF4-FFF2-40B4-BE49-F238E27FC236}">
                    <a16:creationId xmlns:a16="http://schemas.microsoft.com/office/drawing/2014/main" id="{1D99DFE9-FC7A-4184-8A4B-AE37728E19B5}"/>
                  </a:ext>
                </a:extLst>
              </p:cNvPr>
              <p:cNvSpPr/>
              <p:nvPr/>
            </p:nvSpPr>
            <p:spPr>
              <a:xfrm>
                <a:off x="5241135" y="57626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74" name="Прямоугольник 373">
                <a:extLst>
                  <a:ext uri="{FF2B5EF4-FFF2-40B4-BE49-F238E27FC236}">
                    <a16:creationId xmlns:a16="http://schemas.microsoft.com/office/drawing/2014/main" id="{79445935-68B6-4056-8D11-8196C594E713}"/>
                  </a:ext>
                </a:extLst>
              </p:cNvPr>
              <p:cNvSpPr/>
              <p:nvPr/>
            </p:nvSpPr>
            <p:spPr>
              <a:xfrm>
                <a:off x="4880517" y="587313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75" name="Прямоугольник 374">
                <a:extLst>
                  <a:ext uri="{FF2B5EF4-FFF2-40B4-BE49-F238E27FC236}">
                    <a16:creationId xmlns:a16="http://schemas.microsoft.com/office/drawing/2014/main" id="{F76C3DC4-F761-4A72-B266-CBD1C756E60B}"/>
                  </a:ext>
                </a:extLst>
              </p:cNvPr>
              <p:cNvSpPr/>
              <p:nvPr/>
            </p:nvSpPr>
            <p:spPr>
              <a:xfrm>
                <a:off x="5058699" y="60239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6" name="Прямоугольник 375">
                <a:extLst>
                  <a:ext uri="{FF2B5EF4-FFF2-40B4-BE49-F238E27FC236}">
                    <a16:creationId xmlns:a16="http://schemas.microsoft.com/office/drawing/2014/main" id="{5021E0B9-B963-4008-90B2-0DEA2ED32CAB}"/>
                  </a:ext>
                </a:extLst>
              </p:cNvPr>
              <p:cNvSpPr/>
              <p:nvPr/>
            </p:nvSpPr>
            <p:spPr>
              <a:xfrm>
                <a:off x="5248755" y="60239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77" name="Прямоугольник 376">
                <a:extLst>
                  <a:ext uri="{FF2B5EF4-FFF2-40B4-BE49-F238E27FC236}">
                    <a16:creationId xmlns:a16="http://schemas.microsoft.com/office/drawing/2014/main" id="{525AD955-C019-4EA0-9BCD-56D067F25AC7}"/>
                  </a:ext>
                </a:extLst>
              </p:cNvPr>
              <p:cNvSpPr/>
              <p:nvPr/>
            </p:nvSpPr>
            <p:spPr>
              <a:xfrm>
                <a:off x="5248755" y="628192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378" name="Прямая соединительная линия 377">
                <a:extLst>
                  <a:ext uri="{FF2B5EF4-FFF2-40B4-BE49-F238E27FC236}">
                    <a16:creationId xmlns:a16="http://schemas.microsoft.com/office/drawing/2014/main" id="{7083B463-7BF7-4DD5-9C6C-96EFA3221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9408" y="4717036"/>
                <a:ext cx="0" cy="156488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Прямая соединительная линия 378">
                <a:extLst>
                  <a:ext uri="{FF2B5EF4-FFF2-40B4-BE49-F238E27FC236}">
                    <a16:creationId xmlns:a16="http://schemas.microsoft.com/office/drawing/2014/main" id="{2DD47914-EA4A-40C2-9668-EF024874CE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1564" y="5241748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Прямая соединительная линия 379">
                <a:extLst>
                  <a:ext uri="{FF2B5EF4-FFF2-40B4-BE49-F238E27FC236}">
                    <a16:creationId xmlns:a16="http://schemas.microsoft.com/office/drawing/2014/main" id="{90BEB546-D708-472D-BF3C-A872DFC3BE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61620" y="5756292"/>
                <a:ext cx="57719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700A5B7-6674-42C4-9D5A-A63E697FD283}"/>
              </a:ext>
            </a:extLst>
          </p:cNvPr>
          <p:cNvGrpSpPr/>
          <p:nvPr/>
        </p:nvGrpSpPr>
        <p:grpSpPr>
          <a:xfrm>
            <a:off x="770314" y="3980701"/>
            <a:ext cx="6675128" cy="1828048"/>
            <a:chOff x="770314" y="3980701"/>
            <a:chExt cx="6675128" cy="1828048"/>
          </a:xfrm>
        </p:grpSpPr>
        <p:sp>
          <p:nvSpPr>
            <p:cNvPr id="268" name="Прямоугольник 267">
              <a:extLst>
                <a:ext uri="{FF2B5EF4-FFF2-40B4-BE49-F238E27FC236}">
                  <a16:creationId xmlns:a16="http://schemas.microsoft.com/office/drawing/2014/main" id="{128D96AC-B800-4429-ACC4-9C3E34DE0E74}"/>
                </a:ext>
              </a:extLst>
            </p:cNvPr>
            <p:cNvSpPr/>
            <p:nvPr/>
          </p:nvSpPr>
          <p:spPr>
            <a:xfrm>
              <a:off x="770314" y="3980701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8) 10 – 10 = 0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35B1F219-2DD3-45C5-906E-EB62753FD51E}"/>
                </a:ext>
              </a:extLst>
            </p:cNvPr>
            <p:cNvGrpSpPr/>
            <p:nvPr/>
          </p:nvGrpSpPr>
          <p:grpSpPr>
            <a:xfrm>
              <a:off x="770314" y="3982533"/>
              <a:ext cx="1532354" cy="1826216"/>
              <a:chOff x="8508156" y="4717036"/>
              <a:chExt cx="1532354" cy="1826216"/>
            </a:xfrm>
            <a:noFill/>
          </p:grpSpPr>
          <p:sp>
            <p:nvSpPr>
              <p:cNvPr id="381" name="Прямоугольник 380">
                <a:extLst>
                  <a:ext uri="{FF2B5EF4-FFF2-40B4-BE49-F238E27FC236}">
                    <a16:creationId xmlns:a16="http://schemas.microsoft.com/office/drawing/2014/main" id="{522F4B16-2512-4528-9676-D7C9644F40BD}"/>
                  </a:ext>
                </a:extLst>
              </p:cNvPr>
              <p:cNvSpPr/>
              <p:nvPr/>
            </p:nvSpPr>
            <p:spPr>
              <a:xfrm>
                <a:off x="8698212" y="47170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82" name="Прямоугольник 381">
                <a:extLst>
                  <a:ext uri="{FF2B5EF4-FFF2-40B4-BE49-F238E27FC236}">
                    <a16:creationId xmlns:a16="http://schemas.microsoft.com/office/drawing/2014/main" id="{41770798-22D7-444C-B3A7-9692307C9E45}"/>
                  </a:ext>
                </a:extLst>
              </p:cNvPr>
              <p:cNvSpPr/>
              <p:nvPr/>
            </p:nvSpPr>
            <p:spPr>
              <a:xfrm>
                <a:off x="8888268" y="47170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83" name="Прямоугольник 382">
                <a:extLst>
                  <a:ext uri="{FF2B5EF4-FFF2-40B4-BE49-F238E27FC236}">
                    <a16:creationId xmlns:a16="http://schemas.microsoft.com/office/drawing/2014/main" id="{11B1D29B-EE94-4AFD-A051-4F6A43273231}"/>
                  </a:ext>
                </a:extLst>
              </p:cNvPr>
              <p:cNvSpPr/>
              <p:nvPr/>
            </p:nvSpPr>
            <p:spPr>
              <a:xfrm>
                <a:off x="9078324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84" name="Прямоугольник 383">
                <a:extLst>
                  <a:ext uri="{FF2B5EF4-FFF2-40B4-BE49-F238E27FC236}">
                    <a16:creationId xmlns:a16="http://schemas.microsoft.com/office/drawing/2014/main" id="{D8A7A11B-6EBE-4011-B7C7-EA723BAC498B}"/>
                  </a:ext>
                </a:extLst>
              </p:cNvPr>
              <p:cNvSpPr/>
              <p:nvPr/>
            </p:nvSpPr>
            <p:spPr>
              <a:xfrm>
                <a:off x="8508156" y="482752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5" name="Прямоугольник 384">
                <a:extLst>
                  <a:ext uri="{FF2B5EF4-FFF2-40B4-BE49-F238E27FC236}">
                    <a16:creationId xmlns:a16="http://schemas.microsoft.com/office/drawing/2014/main" id="{0F56C6EC-60A7-4BC2-BC77-AEF3AC3630EC}"/>
                  </a:ext>
                </a:extLst>
              </p:cNvPr>
              <p:cNvSpPr/>
              <p:nvPr/>
            </p:nvSpPr>
            <p:spPr>
              <a:xfrm>
                <a:off x="8888268" y="49783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86" name="Прямоугольник 385">
                <a:extLst>
                  <a:ext uri="{FF2B5EF4-FFF2-40B4-BE49-F238E27FC236}">
                    <a16:creationId xmlns:a16="http://schemas.microsoft.com/office/drawing/2014/main" id="{25B84C80-4F29-43D3-93EE-A25737C04FE3}"/>
                  </a:ext>
                </a:extLst>
              </p:cNvPr>
              <p:cNvSpPr/>
              <p:nvPr/>
            </p:nvSpPr>
            <p:spPr>
              <a:xfrm>
                <a:off x="9078324" y="49783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7" name="Прямоугольник 386">
                <a:extLst>
                  <a:ext uri="{FF2B5EF4-FFF2-40B4-BE49-F238E27FC236}">
                    <a16:creationId xmlns:a16="http://schemas.microsoft.com/office/drawing/2014/main" id="{412FBD70-E911-4ED1-AF7B-5A22EB859158}"/>
                  </a:ext>
                </a:extLst>
              </p:cNvPr>
              <p:cNvSpPr/>
              <p:nvPr/>
            </p:nvSpPr>
            <p:spPr>
              <a:xfrm>
                <a:off x="8888268" y="52450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88" name="Прямоугольник 387">
                <a:extLst>
                  <a:ext uri="{FF2B5EF4-FFF2-40B4-BE49-F238E27FC236}">
                    <a16:creationId xmlns:a16="http://schemas.microsoft.com/office/drawing/2014/main" id="{9F6E45C9-83BC-4F39-8F8C-21FCB2FED561}"/>
                  </a:ext>
                </a:extLst>
              </p:cNvPr>
              <p:cNvSpPr/>
              <p:nvPr/>
            </p:nvSpPr>
            <p:spPr>
              <a:xfrm>
                <a:off x="9078324" y="5245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89" name="Прямоугольник 388">
                <a:extLst>
                  <a:ext uri="{FF2B5EF4-FFF2-40B4-BE49-F238E27FC236}">
                    <a16:creationId xmlns:a16="http://schemas.microsoft.com/office/drawing/2014/main" id="{B7131807-C7B2-48C6-A684-9FDD9710501D}"/>
                  </a:ext>
                </a:extLst>
              </p:cNvPr>
              <p:cNvSpPr/>
              <p:nvPr/>
            </p:nvSpPr>
            <p:spPr>
              <a:xfrm>
                <a:off x="8698212" y="496962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90" name="Прямоугольник 389">
                <a:extLst>
                  <a:ext uri="{FF2B5EF4-FFF2-40B4-BE49-F238E27FC236}">
                    <a16:creationId xmlns:a16="http://schemas.microsoft.com/office/drawing/2014/main" id="{0813FB83-C072-4B31-B795-093FE2F7E575}"/>
                  </a:ext>
                </a:extLst>
              </p:cNvPr>
              <p:cNvSpPr/>
              <p:nvPr/>
            </p:nvSpPr>
            <p:spPr>
              <a:xfrm>
                <a:off x="9268380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91" name="Прямоугольник 390">
                <a:extLst>
                  <a:ext uri="{FF2B5EF4-FFF2-40B4-BE49-F238E27FC236}">
                    <a16:creationId xmlns:a16="http://schemas.microsoft.com/office/drawing/2014/main" id="{28DD80BD-7C72-4F23-A550-026E6F781015}"/>
                  </a:ext>
                </a:extLst>
              </p:cNvPr>
              <p:cNvSpPr/>
              <p:nvPr/>
            </p:nvSpPr>
            <p:spPr>
              <a:xfrm>
                <a:off x="9268380" y="49783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92" name="Прямоугольник 391">
                <a:extLst>
                  <a:ext uri="{FF2B5EF4-FFF2-40B4-BE49-F238E27FC236}">
                    <a16:creationId xmlns:a16="http://schemas.microsoft.com/office/drawing/2014/main" id="{9AE40BD8-C49E-4736-A099-EF1D0BE622FF}"/>
                  </a:ext>
                </a:extLst>
              </p:cNvPr>
              <p:cNvSpPr/>
              <p:nvPr/>
            </p:nvSpPr>
            <p:spPr>
              <a:xfrm>
                <a:off x="9268380" y="5245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93" name="Прямоугольник 392">
                <a:extLst>
                  <a:ext uri="{FF2B5EF4-FFF2-40B4-BE49-F238E27FC236}">
                    <a16:creationId xmlns:a16="http://schemas.microsoft.com/office/drawing/2014/main" id="{F7874C0F-BDCC-44E2-B889-DD45662D9016}"/>
                  </a:ext>
                </a:extLst>
              </p:cNvPr>
              <p:cNvSpPr/>
              <p:nvPr/>
            </p:nvSpPr>
            <p:spPr>
              <a:xfrm>
                <a:off x="9660398" y="47204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94" name="Прямоугольник 393">
                <a:extLst>
                  <a:ext uri="{FF2B5EF4-FFF2-40B4-BE49-F238E27FC236}">
                    <a16:creationId xmlns:a16="http://schemas.microsoft.com/office/drawing/2014/main" id="{458EF839-FBE7-4EA8-B036-53DB56A957E1}"/>
                  </a:ext>
                </a:extLst>
              </p:cNvPr>
              <p:cNvSpPr/>
              <p:nvPr/>
            </p:nvSpPr>
            <p:spPr>
              <a:xfrm>
                <a:off x="9850454" y="47204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95" name="Прямоугольник 394">
                <a:extLst>
                  <a:ext uri="{FF2B5EF4-FFF2-40B4-BE49-F238E27FC236}">
                    <a16:creationId xmlns:a16="http://schemas.microsoft.com/office/drawing/2014/main" id="{7AC6365E-78DD-44C3-A2E1-7F7F83D0E23E}"/>
                  </a:ext>
                </a:extLst>
              </p:cNvPr>
              <p:cNvSpPr/>
              <p:nvPr/>
            </p:nvSpPr>
            <p:spPr>
              <a:xfrm>
                <a:off x="9470342" y="49871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96" name="Прямоугольник 395">
                <a:extLst>
                  <a:ext uri="{FF2B5EF4-FFF2-40B4-BE49-F238E27FC236}">
                    <a16:creationId xmlns:a16="http://schemas.microsoft.com/office/drawing/2014/main" id="{C6DA4AE2-CD1E-45E0-A41F-4261A08E5B35}"/>
                  </a:ext>
                </a:extLst>
              </p:cNvPr>
              <p:cNvSpPr/>
              <p:nvPr/>
            </p:nvSpPr>
            <p:spPr>
              <a:xfrm>
                <a:off x="9660398" y="49871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97" name="Прямоугольник 396">
                <a:extLst>
                  <a:ext uri="{FF2B5EF4-FFF2-40B4-BE49-F238E27FC236}">
                    <a16:creationId xmlns:a16="http://schemas.microsoft.com/office/drawing/2014/main" id="{F851288A-47DB-4C14-A9C7-D68F574C7E25}"/>
                  </a:ext>
                </a:extLst>
              </p:cNvPr>
              <p:cNvSpPr/>
              <p:nvPr/>
            </p:nvSpPr>
            <p:spPr>
              <a:xfrm>
                <a:off x="9850454" y="49871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98" name="Прямоугольник 397">
                <a:extLst>
                  <a:ext uri="{FF2B5EF4-FFF2-40B4-BE49-F238E27FC236}">
                    <a16:creationId xmlns:a16="http://schemas.microsoft.com/office/drawing/2014/main" id="{ACF4AA43-B1AF-4A87-81FE-E582D44C35B9}"/>
                  </a:ext>
                </a:extLst>
              </p:cNvPr>
              <p:cNvSpPr/>
              <p:nvPr/>
            </p:nvSpPr>
            <p:spPr>
              <a:xfrm>
                <a:off x="9475819" y="472265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399" name="Прямая соединительная линия 398">
                <a:extLst>
                  <a:ext uri="{FF2B5EF4-FFF2-40B4-BE49-F238E27FC236}">
                    <a16:creationId xmlns:a16="http://schemas.microsoft.com/office/drawing/2014/main" id="{716D11E4-709F-47BC-9454-52671909F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67803" y="4981739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0" name="Прямоугольник 399">
                <a:extLst>
                  <a:ext uri="{FF2B5EF4-FFF2-40B4-BE49-F238E27FC236}">
                    <a16:creationId xmlns:a16="http://schemas.microsoft.com/office/drawing/2014/main" id="{B96B73F7-C581-4A00-81CA-8AEF8A963353}"/>
                  </a:ext>
                </a:extLst>
              </p:cNvPr>
              <p:cNvSpPr/>
              <p:nvPr/>
            </p:nvSpPr>
            <p:spPr>
              <a:xfrm>
                <a:off x="8705832" y="5355555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01" name="Прямоугольник 400">
                <a:extLst>
                  <a:ext uri="{FF2B5EF4-FFF2-40B4-BE49-F238E27FC236}">
                    <a16:creationId xmlns:a16="http://schemas.microsoft.com/office/drawing/2014/main" id="{B10FBD4F-793F-4F2D-B385-C4E17F50FD59}"/>
                  </a:ext>
                </a:extLst>
              </p:cNvPr>
              <p:cNvSpPr/>
              <p:nvPr/>
            </p:nvSpPr>
            <p:spPr>
              <a:xfrm>
                <a:off x="9085944" y="55063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02" name="Прямоугольник 401">
                <a:extLst>
                  <a:ext uri="{FF2B5EF4-FFF2-40B4-BE49-F238E27FC236}">
                    <a16:creationId xmlns:a16="http://schemas.microsoft.com/office/drawing/2014/main" id="{FC01AF15-CC37-4289-9AB5-69F1B1FB1E78}"/>
                  </a:ext>
                </a:extLst>
              </p:cNvPr>
              <p:cNvSpPr/>
              <p:nvPr/>
            </p:nvSpPr>
            <p:spPr>
              <a:xfrm>
                <a:off x="9276000" y="55063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03" name="Прямоугольник 402">
                <a:extLst>
                  <a:ext uri="{FF2B5EF4-FFF2-40B4-BE49-F238E27FC236}">
                    <a16:creationId xmlns:a16="http://schemas.microsoft.com/office/drawing/2014/main" id="{76A0E81F-B1B8-4523-8A5A-7A2A59DD5DED}"/>
                  </a:ext>
                </a:extLst>
              </p:cNvPr>
              <p:cNvSpPr/>
              <p:nvPr/>
            </p:nvSpPr>
            <p:spPr>
              <a:xfrm>
                <a:off x="8895888" y="549764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04" name="Прямоугольник 403">
                <a:extLst>
                  <a:ext uri="{FF2B5EF4-FFF2-40B4-BE49-F238E27FC236}">
                    <a16:creationId xmlns:a16="http://schemas.microsoft.com/office/drawing/2014/main" id="{17DC0697-D5C8-4C0C-8CF3-128519D1EC88}"/>
                  </a:ext>
                </a:extLst>
              </p:cNvPr>
              <p:cNvSpPr/>
              <p:nvPr/>
            </p:nvSpPr>
            <p:spPr>
              <a:xfrm>
                <a:off x="9077727" y="57626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05" name="Прямоугольник 404">
                <a:extLst>
                  <a:ext uri="{FF2B5EF4-FFF2-40B4-BE49-F238E27FC236}">
                    <a16:creationId xmlns:a16="http://schemas.microsoft.com/office/drawing/2014/main" id="{A9B5AE3E-85FE-47B2-A1D6-2086CBFEBF54}"/>
                  </a:ext>
                </a:extLst>
              </p:cNvPr>
              <p:cNvSpPr/>
              <p:nvPr/>
            </p:nvSpPr>
            <p:spPr>
              <a:xfrm>
                <a:off x="9267783" y="57626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06" name="Прямоугольник 405">
                <a:extLst>
                  <a:ext uri="{FF2B5EF4-FFF2-40B4-BE49-F238E27FC236}">
                    <a16:creationId xmlns:a16="http://schemas.microsoft.com/office/drawing/2014/main" id="{114DADB2-3645-4F91-AB24-9D871EBE8DD1}"/>
                  </a:ext>
                </a:extLst>
              </p:cNvPr>
              <p:cNvSpPr/>
              <p:nvPr/>
            </p:nvSpPr>
            <p:spPr>
              <a:xfrm>
                <a:off x="8907165" y="587313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rgbClr val="DD5959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407" name="Прямоугольник 406">
                <a:extLst>
                  <a:ext uri="{FF2B5EF4-FFF2-40B4-BE49-F238E27FC236}">
                    <a16:creationId xmlns:a16="http://schemas.microsoft.com/office/drawing/2014/main" id="{C491ED34-DED1-4081-AB39-4A1C9DCFE6D7}"/>
                  </a:ext>
                </a:extLst>
              </p:cNvPr>
              <p:cNvSpPr/>
              <p:nvPr/>
            </p:nvSpPr>
            <p:spPr>
              <a:xfrm>
                <a:off x="9085347" y="60239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08" name="Прямоугольник 407">
                <a:extLst>
                  <a:ext uri="{FF2B5EF4-FFF2-40B4-BE49-F238E27FC236}">
                    <a16:creationId xmlns:a16="http://schemas.microsoft.com/office/drawing/2014/main" id="{3C95D562-66D9-484F-96EA-CB6087454F4B}"/>
                  </a:ext>
                </a:extLst>
              </p:cNvPr>
              <p:cNvSpPr/>
              <p:nvPr/>
            </p:nvSpPr>
            <p:spPr>
              <a:xfrm>
                <a:off x="9275403" y="60239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09" name="Прямоугольник 408">
                <a:extLst>
                  <a:ext uri="{FF2B5EF4-FFF2-40B4-BE49-F238E27FC236}">
                    <a16:creationId xmlns:a16="http://schemas.microsoft.com/office/drawing/2014/main" id="{9B8849D2-70CD-4F2D-8097-862ACC3E5347}"/>
                  </a:ext>
                </a:extLst>
              </p:cNvPr>
              <p:cNvSpPr/>
              <p:nvPr/>
            </p:nvSpPr>
            <p:spPr>
              <a:xfrm>
                <a:off x="9275403" y="628192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cxnSp>
            <p:nvCxnSpPr>
              <p:cNvPr id="410" name="Прямая соединительная линия 409">
                <a:extLst>
                  <a:ext uri="{FF2B5EF4-FFF2-40B4-BE49-F238E27FC236}">
                    <a16:creationId xmlns:a16="http://schemas.microsoft.com/office/drawing/2014/main" id="{0D848E0B-86E9-4E64-92B4-9047BB5458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6056" y="4717036"/>
                <a:ext cx="0" cy="182621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Прямая соединительная линия 410">
                <a:extLst>
                  <a:ext uri="{FF2B5EF4-FFF2-40B4-BE49-F238E27FC236}">
                    <a16:creationId xmlns:a16="http://schemas.microsoft.com/office/drawing/2014/main" id="{CA860331-0AD1-4DFB-BCCF-AC69CDB220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98212" y="5241748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Прямая соединительная линия 411">
                <a:extLst>
                  <a:ext uri="{FF2B5EF4-FFF2-40B4-BE49-F238E27FC236}">
                    <a16:creationId xmlns:a16="http://schemas.microsoft.com/office/drawing/2014/main" id="{E8651C32-7110-449D-87CA-DEC1A0D0F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8268" y="5756292"/>
                <a:ext cx="57719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Прямая соединительная линия 412">
                <a:extLst>
                  <a:ext uri="{FF2B5EF4-FFF2-40B4-BE49-F238E27FC236}">
                    <a16:creationId xmlns:a16="http://schemas.microsoft.com/office/drawing/2014/main" id="{8D3FE802-1B56-4C3A-A5FD-DEE79C6E34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3105" y="6281923"/>
                <a:ext cx="389875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4BAB6F4-2434-482F-B315-85D75BFDFD8B}"/>
              </a:ext>
            </a:extLst>
          </p:cNvPr>
          <p:cNvGrpSpPr/>
          <p:nvPr/>
        </p:nvGrpSpPr>
        <p:grpSpPr>
          <a:xfrm>
            <a:off x="6414137" y="812312"/>
            <a:ext cx="6675128" cy="1828048"/>
            <a:chOff x="6414137" y="812312"/>
            <a:chExt cx="6675128" cy="1828048"/>
          </a:xfrm>
        </p:grpSpPr>
        <p:sp>
          <p:nvSpPr>
            <p:cNvPr id="269" name="Прямоугольник 268">
              <a:extLst>
                <a:ext uri="{FF2B5EF4-FFF2-40B4-BE49-F238E27FC236}">
                  <a16:creationId xmlns:a16="http://schemas.microsoft.com/office/drawing/2014/main" id="{C7A63D9A-AEF6-49DA-8F32-C75A2F28BA84}"/>
                </a:ext>
              </a:extLst>
            </p:cNvPr>
            <p:cNvSpPr/>
            <p:nvPr/>
          </p:nvSpPr>
          <p:spPr>
            <a:xfrm>
              <a:off x="6414137" y="812312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8</a:t>
              </a:r>
              <a:r>
                <a:rPr lang="en-US" dirty="0">
                  <a:solidFill>
                    <a:schemeClr val="tx1"/>
                  </a:solidFill>
                  <a:latin typeface="Nunito" pitchFamily="2" charset="-52"/>
                </a:rPr>
                <a:t>) 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Вычитаем 3-и два числа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CD4A00D8-6487-409C-8C42-EA437C36E91C}"/>
                </a:ext>
              </a:extLst>
            </p:cNvPr>
            <p:cNvGrpSpPr/>
            <p:nvPr/>
          </p:nvGrpSpPr>
          <p:grpSpPr>
            <a:xfrm>
              <a:off x="6414137" y="814144"/>
              <a:ext cx="1532354" cy="1826216"/>
              <a:chOff x="6478188" y="4717035"/>
              <a:chExt cx="1532354" cy="1826216"/>
            </a:xfrm>
            <a:noFill/>
          </p:grpSpPr>
          <p:sp>
            <p:nvSpPr>
              <p:cNvPr id="1195" name="Прямоугольник 1194">
                <a:extLst>
                  <a:ext uri="{FF2B5EF4-FFF2-40B4-BE49-F238E27FC236}">
                    <a16:creationId xmlns:a16="http://schemas.microsoft.com/office/drawing/2014/main" id="{BFD0E48F-8E33-46A6-805C-DC0DD6A80FF1}"/>
                  </a:ext>
                </a:extLst>
              </p:cNvPr>
              <p:cNvSpPr/>
              <p:nvPr/>
            </p:nvSpPr>
            <p:spPr>
              <a:xfrm>
                <a:off x="6668244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96" name="Прямоугольник 1195">
                <a:extLst>
                  <a:ext uri="{FF2B5EF4-FFF2-40B4-BE49-F238E27FC236}">
                    <a16:creationId xmlns:a16="http://schemas.microsoft.com/office/drawing/2014/main" id="{73E49957-EBD8-4159-83BA-3007763577AB}"/>
                  </a:ext>
                </a:extLst>
              </p:cNvPr>
              <p:cNvSpPr/>
              <p:nvPr/>
            </p:nvSpPr>
            <p:spPr>
              <a:xfrm>
                <a:off x="6858300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97" name="Прямоугольник 1196">
                <a:extLst>
                  <a:ext uri="{FF2B5EF4-FFF2-40B4-BE49-F238E27FC236}">
                    <a16:creationId xmlns:a16="http://schemas.microsoft.com/office/drawing/2014/main" id="{59346002-259C-47FD-A92F-B6AA2C72E896}"/>
                  </a:ext>
                </a:extLst>
              </p:cNvPr>
              <p:cNvSpPr/>
              <p:nvPr/>
            </p:nvSpPr>
            <p:spPr>
              <a:xfrm>
                <a:off x="7048356" y="47170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98" name="Прямоугольник 1197">
                <a:extLst>
                  <a:ext uri="{FF2B5EF4-FFF2-40B4-BE49-F238E27FC236}">
                    <a16:creationId xmlns:a16="http://schemas.microsoft.com/office/drawing/2014/main" id="{AC1DA183-B095-4E43-A1B5-2F511FB2B77D}"/>
                  </a:ext>
                </a:extLst>
              </p:cNvPr>
              <p:cNvSpPr/>
              <p:nvPr/>
            </p:nvSpPr>
            <p:spPr>
              <a:xfrm>
                <a:off x="6478188" y="482752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99" name="Прямоугольник 1198">
                <a:extLst>
                  <a:ext uri="{FF2B5EF4-FFF2-40B4-BE49-F238E27FC236}">
                    <a16:creationId xmlns:a16="http://schemas.microsoft.com/office/drawing/2014/main" id="{6BFCF02A-E3F1-42D3-8B3E-A9CB4795F50A}"/>
                  </a:ext>
                </a:extLst>
              </p:cNvPr>
              <p:cNvSpPr/>
              <p:nvPr/>
            </p:nvSpPr>
            <p:spPr>
              <a:xfrm>
                <a:off x="6858300" y="49783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00" name="Прямоугольник 1199">
                <a:extLst>
                  <a:ext uri="{FF2B5EF4-FFF2-40B4-BE49-F238E27FC236}">
                    <a16:creationId xmlns:a16="http://schemas.microsoft.com/office/drawing/2014/main" id="{36E789FC-7F72-4E4A-872E-9FEB7534D029}"/>
                  </a:ext>
                </a:extLst>
              </p:cNvPr>
              <p:cNvSpPr/>
              <p:nvPr/>
            </p:nvSpPr>
            <p:spPr>
              <a:xfrm>
                <a:off x="7048356" y="49783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01" name="Прямоугольник 1200">
                <a:extLst>
                  <a:ext uri="{FF2B5EF4-FFF2-40B4-BE49-F238E27FC236}">
                    <a16:creationId xmlns:a16="http://schemas.microsoft.com/office/drawing/2014/main" id="{8401364B-BB1A-4ED2-B486-C16C1C41D75E}"/>
                  </a:ext>
                </a:extLst>
              </p:cNvPr>
              <p:cNvSpPr/>
              <p:nvPr/>
            </p:nvSpPr>
            <p:spPr>
              <a:xfrm>
                <a:off x="6858300" y="5245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02" name="Прямоугольник 1201">
                <a:extLst>
                  <a:ext uri="{FF2B5EF4-FFF2-40B4-BE49-F238E27FC236}">
                    <a16:creationId xmlns:a16="http://schemas.microsoft.com/office/drawing/2014/main" id="{2435FA18-1F50-490D-9FDA-2A3C38C684C1}"/>
                  </a:ext>
                </a:extLst>
              </p:cNvPr>
              <p:cNvSpPr/>
              <p:nvPr/>
            </p:nvSpPr>
            <p:spPr>
              <a:xfrm>
                <a:off x="7048356" y="52450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03" name="Прямоугольник 1202">
                <a:extLst>
                  <a:ext uri="{FF2B5EF4-FFF2-40B4-BE49-F238E27FC236}">
                    <a16:creationId xmlns:a16="http://schemas.microsoft.com/office/drawing/2014/main" id="{AFF21A91-823A-4C42-B962-1A85A852FA7E}"/>
                  </a:ext>
                </a:extLst>
              </p:cNvPr>
              <p:cNvSpPr/>
              <p:nvPr/>
            </p:nvSpPr>
            <p:spPr>
              <a:xfrm>
                <a:off x="6668244" y="49696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04" name="Прямоугольник 1203">
                <a:extLst>
                  <a:ext uri="{FF2B5EF4-FFF2-40B4-BE49-F238E27FC236}">
                    <a16:creationId xmlns:a16="http://schemas.microsoft.com/office/drawing/2014/main" id="{95DC6F99-8C91-4002-96C5-57AF86950CEE}"/>
                  </a:ext>
                </a:extLst>
              </p:cNvPr>
              <p:cNvSpPr/>
              <p:nvPr/>
            </p:nvSpPr>
            <p:spPr>
              <a:xfrm>
                <a:off x="7238412" y="47170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05" name="Прямоугольник 1204">
                <a:extLst>
                  <a:ext uri="{FF2B5EF4-FFF2-40B4-BE49-F238E27FC236}">
                    <a16:creationId xmlns:a16="http://schemas.microsoft.com/office/drawing/2014/main" id="{F7CE47C3-AB87-4CDE-BDBD-59296FC852F8}"/>
                  </a:ext>
                </a:extLst>
              </p:cNvPr>
              <p:cNvSpPr/>
              <p:nvPr/>
            </p:nvSpPr>
            <p:spPr>
              <a:xfrm>
                <a:off x="7238412" y="49783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06" name="Прямоугольник 1205">
                <a:extLst>
                  <a:ext uri="{FF2B5EF4-FFF2-40B4-BE49-F238E27FC236}">
                    <a16:creationId xmlns:a16="http://schemas.microsoft.com/office/drawing/2014/main" id="{95141953-747F-4920-98A4-A418DAF99C1B}"/>
                  </a:ext>
                </a:extLst>
              </p:cNvPr>
              <p:cNvSpPr/>
              <p:nvPr/>
            </p:nvSpPr>
            <p:spPr>
              <a:xfrm>
                <a:off x="7238412" y="52450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07" name="Прямоугольник 1206">
                <a:extLst>
                  <a:ext uri="{FF2B5EF4-FFF2-40B4-BE49-F238E27FC236}">
                    <a16:creationId xmlns:a16="http://schemas.microsoft.com/office/drawing/2014/main" id="{752734E6-68AF-4FA4-833B-963C6687D9BF}"/>
                  </a:ext>
                </a:extLst>
              </p:cNvPr>
              <p:cNvSpPr/>
              <p:nvPr/>
            </p:nvSpPr>
            <p:spPr>
              <a:xfrm>
                <a:off x="7630430" y="47204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08" name="Прямоугольник 1207">
                <a:extLst>
                  <a:ext uri="{FF2B5EF4-FFF2-40B4-BE49-F238E27FC236}">
                    <a16:creationId xmlns:a16="http://schemas.microsoft.com/office/drawing/2014/main" id="{19668400-4473-4DA6-B81B-83E0987DF7B0}"/>
                  </a:ext>
                </a:extLst>
              </p:cNvPr>
              <p:cNvSpPr/>
              <p:nvPr/>
            </p:nvSpPr>
            <p:spPr>
              <a:xfrm>
                <a:off x="7820486" y="47204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09" name="Прямоугольник 1208">
                <a:extLst>
                  <a:ext uri="{FF2B5EF4-FFF2-40B4-BE49-F238E27FC236}">
                    <a16:creationId xmlns:a16="http://schemas.microsoft.com/office/drawing/2014/main" id="{8613FFB4-16C4-48FA-8F79-BC47803D3594}"/>
                  </a:ext>
                </a:extLst>
              </p:cNvPr>
              <p:cNvSpPr/>
              <p:nvPr/>
            </p:nvSpPr>
            <p:spPr>
              <a:xfrm>
                <a:off x="7440374" y="49871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10" name="Прямоугольник 1209">
                <a:extLst>
                  <a:ext uri="{FF2B5EF4-FFF2-40B4-BE49-F238E27FC236}">
                    <a16:creationId xmlns:a16="http://schemas.microsoft.com/office/drawing/2014/main" id="{3C359541-80C0-47F4-BCA0-330886DFE482}"/>
                  </a:ext>
                </a:extLst>
              </p:cNvPr>
              <p:cNvSpPr/>
              <p:nvPr/>
            </p:nvSpPr>
            <p:spPr>
              <a:xfrm>
                <a:off x="7630430" y="49871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11" name="Прямоугольник 1210">
                <a:extLst>
                  <a:ext uri="{FF2B5EF4-FFF2-40B4-BE49-F238E27FC236}">
                    <a16:creationId xmlns:a16="http://schemas.microsoft.com/office/drawing/2014/main" id="{6DBB7ABD-9E80-4492-B0C3-0AA3E479852B}"/>
                  </a:ext>
                </a:extLst>
              </p:cNvPr>
              <p:cNvSpPr/>
              <p:nvPr/>
            </p:nvSpPr>
            <p:spPr>
              <a:xfrm>
                <a:off x="7820486" y="49871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12" name="Прямоугольник 1211">
                <a:extLst>
                  <a:ext uri="{FF2B5EF4-FFF2-40B4-BE49-F238E27FC236}">
                    <a16:creationId xmlns:a16="http://schemas.microsoft.com/office/drawing/2014/main" id="{10EEF956-A978-4C51-A85B-2E6C4903EB1B}"/>
                  </a:ext>
                </a:extLst>
              </p:cNvPr>
              <p:cNvSpPr/>
              <p:nvPr/>
            </p:nvSpPr>
            <p:spPr>
              <a:xfrm>
                <a:off x="7445851" y="47226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213" name="Прямая соединительная линия 1212">
                <a:extLst>
                  <a:ext uri="{FF2B5EF4-FFF2-40B4-BE49-F238E27FC236}">
                    <a16:creationId xmlns:a16="http://schemas.microsoft.com/office/drawing/2014/main" id="{E9AD7903-9B0C-4057-B189-291E322EEB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37835" y="4981738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Прямоугольник 1213">
                <a:extLst>
                  <a:ext uri="{FF2B5EF4-FFF2-40B4-BE49-F238E27FC236}">
                    <a16:creationId xmlns:a16="http://schemas.microsoft.com/office/drawing/2014/main" id="{5C0DFA30-44CF-47E3-B8F7-F03C95CD81B6}"/>
                  </a:ext>
                </a:extLst>
              </p:cNvPr>
              <p:cNvSpPr/>
              <p:nvPr/>
            </p:nvSpPr>
            <p:spPr>
              <a:xfrm>
                <a:off x="6675864" y="535555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15" name="Прямоугольник 1214">
                <a:extLst>
                  <a:ext uri="{FF2B5EF4-FFF2-40B4-BE49-F238E27FC236}">
                    <a16:creationId xmlns:a16="http://schemas.microsoft.com/office/drawing/2014/main" id="{4B273803-4F69-44D2-8163-1374F03688F8}"/>
                  </a:ext>
                </a:extLst>
              </p:cNvPr>
              <p:cNvSpPr/>
              <p:nvPr/>
            </p:nvSpPr>
            <p:spPr>
              <a:xfrm>
                <a:off x="7055976" y="55063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16" name="Прямоугольник 1215">
                <a:extLst>
                  <a:ext uri="{FF2B5EF4-FFF2-40B4-BE49-F238E27FC236}">
                    <a16:creationId xmlns:a16="http://schemas.microsoft.com/office/drawing/2014/main" id="{F0A51D05-5273-4CF4-A721-B2B9A20D23E7}"/>
                  </a:ext>
                </a:extLst>
              </p:cNvPr>
              <p:cNvSpPr/>
              <p:nvPr/>
            </p:nvSpPr>
            <p:spPr>
              <a:xfrm>
                <a:off x="7246032" y="55063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17" name="Прямоугольник 1216">
                <a:extLst>
                  <a:ext uri="{FF2B5EF4-FFF2-40B4-BE49-F238E27FC236}">
                    <a16:creationId xmlns:a16="http://schemas.microsoft.com/office/drawing/2014/main" id="{7A14F7BD-64FC-4682-BFF6-ED51577A8A98}"/>
                  </a:ext>
                </a:extLst>
              </p:cNvPr>
              <p:cNvSpPr/>
              <p:nvPr/>
            </p:nvSpPr>
            <p:spPr>
              <a:xfrm>
                <a:off x="6865920" y="549764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18" name="Прямоугольник 1217">
                <a:extLst>
                  <a:ext uri="{FF2B5EF4-FFF2-40B4-BE49-F238E27FC236}">
                    <a16:creationId xmlns:a16="http://schemas.microsoft.com/office/drawing/2014/main" id="{0BF02090-B334-494D-A72B-70A9D1CADD0F}"/>
                  </a:ext>
                </a:extLst>
              </p:cNvPr>
              <p:cNvSpPr/>
              <p:nvPr/>
            </p:nvSpPr>
            <p:spPr>
              <a:xfrm>
                <a:off x="7047759" y="57626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19" name="Прямоугольник 1218">
                <a:extLst>
                  <a:ext uri="{FF2B5EF4-FFF2-40B4-BE49-F238E27FC236}">
                    <a16:creationId xmlns:a16="http://schemas.microsoft.com/office/drawing/2014/main" id="{EDD779C1-007A-4A40-9640-06BB51439AD1}"/>
                  </a:ext>
                </a:extLst>
              </p:cNvPr>
              <p:cNvSpPr/>
              <p:nvPr/>
            </p:nvSpPr>
            <p:spPr>
              <a:xfrm>
                <a:off x="7237815" y="57626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20" name="Прямоугольник 1219">
                <a:extLst>
                  <a:ext uri="{FF2B5EF4-FFF2-40B4-BE49-F238E27FC236}">
                    <a16:creationId xmlns:a16="http://schemas.microsoft.com/office/drawing/2014/main" id="{19D6A282-229A-461A-AC6B-AAF30DA25B14}"/>
                  </a:ext>
                </a:extLst>
              </p:cNvPr>
              <p:cNvSpPr/>
              <p:nvPr/>
            </p:nvSpPr>
            <p:spPr>
              <a:xfrm>
                <a:off x="6877197" y="587313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rgbClr val="DD5959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1221" name="Прямоугольник 1220">
                <a:extLst>
                  <a:ext uri="{FF2B5EF4-FFF2-40B4-BE49-F238E27FC236}">
                    <a16:creationId xmlns:a16="http://schemas.microsoft.com/office/drawing/2014/main" id="{239EA1D3-8BCB-4DF3-8D72-12A6C5F9290B}"/>
                  </a:ext>
                </a:extLst>
              </p:cNvPr>
              <p:cNvSpPr/>
              <p:nvPr/>
            </p:nvSpPr>
            <p:spPr>
              <a:xfrm>
                <a:off x="7055379" y="60239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22" name="Прямоугольник 1221">
                <a:extLst>
                  <a:ext uri="{FF2B5EF4-FFF2-40B4-BE49-F238E27FC236}">
                    <a16:creationId xmlns:a16="http://schemas.microsoft.com/office/drawing/2014/main" id="{3D64CCE8-53CF-4EE3-A792-210A6B004172}"/>
                  </a:ext>
                </a:extLst>
              </p:cNvPr>
              <p:cNvSpPr/>
              <p:nvPr/>
            </p:nvSpPr>
            <p:spPr>
              <a:xfrm>
                <a:off x="7245435" y="60239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23" name="Прямоугольник 1222">
                <a:extLst>
                  <a:ext uri="{FF2B5EF4-FFF2-40B4-BE49-F238E27FC236}">
                    <a16:creationId xmlns:a16="http://schemas.microsoft.com/office/drawing/2014/main" id="{34DF2F65-A4A7-4612-8C85-A7F57362DD3B}"/>
                  </a:ext>
                </a:extLst>
              </p:cNvPr>
              <p:cNvSpPr/>
              <p:nvPr/>
            </p:nvSpPr>
            <p:spPr>
              <a:xfrm>
                <a:off x="7245435" y="628192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224" name="Прямая соединительная линия 1223">
                <a:extLst>
                  <a:ext uri="{FF2B5EF4-FFF2-40B4-BE49-F238E27FC236}">
                    <a16:creationId xmlns:a16="http://schemas.microsoft.com/office/drawing/2014/main" id="{C30A349C-5969-4AD9-AE9A-FDD352722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6088" y="4717035"/>
                <a:ext cx="0" cy="156488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Прямая соединительная линия 1224">
                <a:extLst>
                  <a:ext uri="{FF2B5EF4-FFF2-40B4-BE49-F238E27FC236}">
                    <a16:creationId xmlns:a16="http://schemas.microsoft.com/office/drawing/2014/main" id="{5AD57CDC-E7C5-4F7F-8B1D-14EC20D70E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8244" y="5241747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6" name="Прямая соединительная линия 1225">
                <a:extLst>
                  <a:ext uri="{FF2B5EF4-FFF2-40B4-BE49-F238E27FC236}">
                    <a16:creationId xmlns:a16="http://schemas.microsoft.com/office/drawing/2014/main" id="{A55E7AEA-5F07-4206-86A4-E2B56EFFBE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8300" y="5756291"/>
                <a:ext cx="57719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E8D1F83-3695-47AE-A4C5-ABD2505FC884}"/>
              </a:ext>
            </a:extLst>
          </p:cNvPr>
          <p:cNvGrpSpPr/>
          <p:nvPr/>
        </p:nvGrpSpPr>
        <p:grpSpPr>
          <a:xfrm>
            <a:off x="6237025" y="4040955"/>
            <a:ext cx="6675128" cy="1828048"/>
            <a:chOff x="6237025" y="4040955"/>
            <a:chExt cx="6675128" cy="1828048"/>
          </a:xfrm>
        </p:grpSpPr>
        <p:sp>
          <p:nvSpPr>
            <p:cNvPr id="270" name="Прямоугольник 269">
              <a:extLst>
                <a:ext uri="{FF2B5EF4-FFF2-40B4-BE49-F238E27FC236}">
                  <a16:creationId xmlns:a16="http://schemas.microsoft.com/office/drawing/2014/main" id="{6C45BECF-64BA-4D09-A3F3-8D50883AF063}"/>
                </a:ext>
              </a:extLst>
            </p:cNvPr>
            <p:cNvSpPr/>
            <p:nvPr/>
          </p:nvSpPr>
          <p:spPr>
            <a:xfrm>
              <a:off x="6237025" y="4040955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Результат:</a:t>
              </a: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1110 : 10 = 111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id="{C05792CF-3086-4670-A044-FCB67CE7665F}"/>
                </a:ext>
              </a:extLst>
            </p:cNvPr>
            <p:cNvGrpSpPr/>
            <p:nvPr/>
          </p:nvGrpSpPr>
          <p:grpSpPr>
            <a:xfrm>
              <a:off x="6237025" y="4042787"/>
              <a:ext cx="1532354" cy="1826216"/>
              <a:chOff x="10504836" y="4717035"/>
              <a:chExt cx="1532354" cy="1826216"/>
            </a:xfrm>
            <a:noFill/>
          </p:grpSpPr>
          <p:sp>
            <p:nvSpPr>
              <p:cNvPr id="1227" name="Прямоугольник 1226">
                <a:extLst>
                  <a:ext uri="{FF2B5EF4-FFF2-40B4-BE49-F238E27FC236}">
                    <a16:creationId xmlns:a16="http://schemas.microsoft.com/office/drawing/2014/main" id="{C0FD0FA5-A09B-4AE5-881C-4CF1BAAD4E97}"/>
                  </a:ext>
                </a:extLst>
              </p:cNvPr>
              <p:cNvSpPr/>
              <p:nvPr/>
            </p:nvSpPr>
            <p:spPr>
              <a:xfrm>
                <a:off x="10694892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28" name="Прямоугольник 1227">
                <a:extLst>
                  <a:ext uri="{FF2B5EF4-FFF2-40B4-BE49-F238E27FC236}">
                    <a16:creationId xmlns:a16="http://schemas.microsoft.com/office/drawing/2014/main" id="{BCDC7A97-8653-4082-A17B-2AF60BD336D2}"/>
                  </a:ext>
                </a:extLst>
              </p:cNvPr>
              <p:cNvSpPr/>
              <p:nvPr/>
            </p:nvSpPr>
            <p:spPr>
              <a:xfrm>
                <a:off x="10884948" y="47170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29" name="Прямоугольник 1228">
                <a:extLst>
                  <a:ext uri="{FF2B5EF4-FFF2-40B4-BE49-F238E27FC236}">
                    <a16:creationId xmlns:a16="http://schemas.microsoft.com/office/drawing/2014/main" id="{C8E99E6F-0D64-4618-B016-73B3BCC43EDA}"/>
                  </a:ext>
                </a:extLst>
              </p:cNvPr>
              <p:cNvSpPr/>
              <p:nvPr/>
            </p:nvSpPr>
            <p:spPr>
              <a:xfrm>
                <a:off x="11075004" y="47170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30" name="Прямоугольник 1229">
                <a:extLst>
                  <a:ext uri="{FF2B5EF4-FFF2-40B4-BE49-F238E27FC236}">
                    <a16:creationId xmlns:a16="http://schemas.microsoft.com/office/drawing/2014/main" id="{6AFE34CC-1974-4EA3-AFD5-B817137413BF}"/>
                  </a:ext>
                </a:extLst>
              </p:cNvPr>
              <p:cNvSpPr/>
              <p:nvPr/>
            </p:nvSpPr>
            <p:spPr>
              <a:xfrm>
                <a:off x="10504836" y="482752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31" name="Прямоугольник 1230">
                <a:extLst>
                  <a:ext uri="{FF2B5EF4-FFF2-40B4-BE49-F238E27FC236}">
                    <a16:creationId xmlns:a16="http://schemas.microsoft.com/office/drawing/2014/main" id="{EBE0C668-10CA-4E87-B4FC-4F369C6C570D}"/>
                  </a:ext>
                </a:extLst>
              </p:cNvPr>
              <p:cNvSpPr/>
              <p:nvPr/>
            </p:nvSpPr>
            <p:spPr>
              <a:xfrm>
                <a:off x="10884948" y="49783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32" name="Прямоугольник 1231">
                <a:extLst>
                  <a:ext uri="{FF2B5EF4-FFF2-40B4-BE49-F238E27FC236}">
                    <a16:creationId xmlns:a16="http://schemas.microsoft.com/office/drawing/2014/main" id="{9F8AAEC3-EE61-428E-B593-A569DBC36025}"/>
                  </a:ext>
                </a:extLst>
              </p:cNvPr>
              <p:cNvSpPr/>
              <p:nvPr/>
            </p:nvSpPr>
            <p:spPr>
              <a:xfrm>
                <a:off x="11075004" y="49783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33" name="Прямоугольник 1232">
                <a:extLst>
                  <a:ext uri="{FF2B5EF4-FFF2-40B4-BE49-F238E27FC236}">
                    <a16:creationId xmlns:a16="http://schemas.microsoft.com/office/drawing/2014/main" id="{84DB6B1C-D984-456B-883A-480EBF8E1B0B}"/>
                  </a:ext>
                </a:extLst>
              </p:cNvPr>
              <p:cNvSpPr/>
              <p:nvPr/>
            </p:nvSpPr>
            <p:spPr>
              <a:xfrm>
                <a:off x="10884948" y="5245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34" name="Прямоугольник 1233">
                <a:extLst>
                  <a:ext uri="{FF2B5EF4-FFF2-40B4-BE49-F238E27FC236}">
                    <a16:creationId xmlns:a16="http://schemas.microsoft.com/office/drawing/2014/main" id="{115231FD-F2C4-4F8D-864C-77CD8AAA69CB}"/>
                  </a:ext>
                </a:extLst>
              </p:cNvPr>
              <p:cNvSpPr/>
              <p:nvPr/>
            </p:nvSpPr>
            <p:spPr>
              <a:xfrm>
                <a:off x="11075004" y="52450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35" name="Прямоугольник 1234">
                <a:extLst>
                  <a:ext uri="{FF2B5EF4-FFF2-40B4-BE49-F238E27FC236}">
                    <a16:creationId xmlns:a16="http://schemas.microsoft.com/office/drawing/2014/main" id="{D9C69FBC-EDAE-42D0-992C-69193472CFC5}"/>
                  </a:ext>
                </a:extLst>
              </p:cNvPr>
              <p:cNvSpPr/>
              <p:nvPr/>
            </p:nvSpPr>
            <p:spPr>
              <a:xfrm>
                <a:off x="10694892" y="49696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36" name="Прямоугольник 1235">
                <a:extLst>
                  <a:ext uri="{FF2B5EF4-FFF2-40B4-BE49-F238E27FC236}">
                    <a16:creationId xmlns:a16="http://schemas.microsoft.com/office/drawing/2014/main" id="{3362EEBB-1458-4644-8061-56E7AD3D1AB8}"/>
                  </a:ext>
                </a:extLst>
              </p:cNvPr>
              <p:cNvSpPr/>
              <p:nvPr/>
            </p:nvSpPr>
            <p:spPr>
              <a:xfrm>
                <a:off x="11265060" y="47170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37" name="Прямоугольник 1236">
                <a:extLst>
                  <a:ext uri="{FF2B5EF4-FFF2-40B4-BE49-F238E27FC236}">
                    <a16:creationId xmlns:a16="http://schemas.microsoft.com/office/drawing/2014/main" id="{B512EF4F-0DEE-423C-AA06-466D43258D26}"/>
                  </a:ext>
                </a:extLst>
              </p:cNvPr>
              <p:cNvSpPr/>
              <p:nvPr/>
            </p:nvSpPr>
            <p:spPr>
              <a:xfrm>
                <a:off x="11265060" y="49783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38" name="Прямоугольник 1237">
                <a:extLst>
                  <a:ext uri="{FF2B5EF4-FFF2-40B4-BE49-F238E27FC236}">
                    <a16:creationId xmlns:a16="http://schemas.microsoft.com/office/drawing/2014/main" id="{697CFC37-7AD8-47EF-AE9D-177A694C98B5}"/>
                  </a:ext>
                </a:extLst>
              </p:cNvPr>
              <p:cNvSpPr/>
              <p:nvPr/>
            </p:nvSpPr>
            <p:spPr>
              <a:xfrm>
                <a:off x="11265060" y="52450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39" name="Прямоугольник 1238">
                <a:extLst>
                  <a:ext uri="{FF2B5EF4-FFF2-40B4-BE49-F238E27FC236}">
                    <a16:creationId xmlns:a16="http://schemas.microsoft.com/office/drawing/2014/main" id="{AFEF3E23-BDD6-42DA-A93A-F119E404AA72}"/>
                  </a:ext>
                </a:extLst>
              </p:cNvPr>
              <p:cNvSpPr/>
              <p:nvPr/>
            </p:nvSpPr>
            <p:spPr>
              <a:xfrm>
                <a:off x="11657078" y="47204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40" name="Прямоугольник 1239">
                <a:extLst>
                  <a:ext uri="{FF2B5EF4-FFF2-40B4-BE49-F238E27FC236}">
                    <a16:creationId xmlns:a16="http://schemas.microsoft.com/office/drawing/2014/main" id="{C40C1C90-1900-4F58-B209-A6E70CB93433}"/>
                  </a:ext>
                </a:extLst>
              </p:cNvPr>
              <p:cNvSpPr/>
              <p:nvPr/>
            </p:nvSpPr>
            <p:spPr>
              <a:xfrm>
                <a:off x="11847134" y="47204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41" name="Прямоугольник 1240">
                <a:extLst>
                  <a:ext uri="{FF2B5EF4-FFF2-40B4-BE49-F238E27FC236}">
                    <a16:creationId xmlns:a16="http://schemas.microsoft.com/office/drawing/2014/main" id="{B8FB5758-230A-46C1-9773-97930D9F10CC}"/>
                  </a:ext>
                </a:extLst>
              </p:cNvPr>
              <p:cNvSpPr/>
              <p:nvPr/>
            </p:nvSpPr>
            <p:spPr>
              <a:xfrm>
                <a:off x="11467022" y="49871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42" name="Прямоугольник 1241">
                <a:extLst>
                  <a:ext uri="{FF2B5EF4-FFF2-40B4-BE49-F238E27FC236}">
                    <a16:creationId xmlns:a16="http://schemas.microsoft.com/office/drawing/2014/main" id="{1F1003DC-A043-4BA4-AD4C-6F2A0095D3B9}"/>
                  </a:ext>
                </a:extLst>
              </p:cNvPr>
              <p:cNvSpPr/>
              <p:nvPr/>
            </p:nvSpPr>
            <p:spPr>
              <a:xfrm>
                <a:off x="11657078" y="49871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43" name="Прямоугольник 1242">
                <a:extLst>
                  <a:ext uri="{FF2B5EF4-FFF2-40B4-BE49-F238E27FC236}">
                    <a16:creationId xmlns:a16="http://schemas.microsoft.com/office/drawing/2014/main" id="{1BF46A4B-C8CC-4707-BD35-5AFEAB461262}"/>
                  </a:ext>
                </a:extLst>
              </p:cNvPr>
              <p:cNvSpPr/>
              <p:nvPr/>
            </p:nvSpPr>
            <p:spPr>
              <a:xfrm>
                <a:off x="11847134" y="49871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44" name="Прямоугольник 1243">
                <a:extLst>
                  <a:ext uri="{FF2B5EF4-FFF2-40B4-BE49-F238E27FC236}">
                    <a16:creationId xmlns:a16="http://schemas.microsoft.com/office/drawing/2014/main" id="{C62E29C2-5750-4D3F-8EF6-273579684A32}"/>
                  </a:ext>
                </a:extLst>
              </p:cNvPr>
              <p:cNvSpPr/>
              <p:nvPr/>
            </p:nvSpPr>
            <p:spPr>
              <a:xfrm>
                <a:off x="11472499" y="47226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245" name="Прямая соединительная линия 1244">
                <a:extLst>
                  <a:ext uri="{FF2B5EF4-FFF2-40B4-BE49-F238E27FC236}">
                    <a16:creationId xmlns:a16="http://schemas.microsoft.com/office/drawing/2014/main" id="{68375264-9401-4C72-BB6E-819D7BCB2D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64483" y="4981738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6" name="Прямоугольник 1245">
                <a:extLst>
                  <a:ext uri="{FF2B5EF4-FFF2-40B4-BE49-F238E27FC236}">
                    <a16:creationId xmlns:a16="http://schemas.microsoft.com/office/drawing/2014/main" id="{114E6C60-CB67-465E-9E3B-D12A1CDA37EE}"/>
                  </a:ext>
                </a:extLst>
              </p:cNvPr>
              <p:cNvSpPr/>
              <p:nvPr/>
            </p:nvSpPr>
            <p:spPr>
              <a:xfrm>
                <a:off x="10702512" y="535555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47" name="Прямоугольник 1246">
                <a:extLst>
                  <a:ext uri="{FF2B5EF4-FFF2-40B4-BE49-F238E27FC236}">
                    <a16:creationId xmlns:a16="http://schemas.microsoft.com/office/drawing/2014/main" id="{8D62090F-CEF4-46E9-9F94-DB2F7B42AABD}"/>
                  </a:ext>
                </a:extLst>
              </p:cNvPr>
              <p:cNvSpPr/>
              <p:nvPr/>
            </p:nvSpPr>
            <p:spPr>
              <a:xfrm>
                <a:off x="11082624" y="55063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48" name="Прямоугольник 1247">
                <a:extLst>
                  <a:ext uri="{FF2B5EF4-FFF2-40B4-BE49-F238E27FC236}">
                    <a16:creationId xmlns:a16="http://schemas.microsoft.com/office/drawing/2014/main" id="{AA01D4C5-6646-446A-8A76-A3DB1DF68C98}"/>
                  </a:ext>
                </a:extLst>
              </p:cNvPr>
              <p:cNvSpPr/>
              <p:nvPr/>
            </p:nvSpPr>
            <p:spPr>
              <a:xfrm>
                <a:off x="11272680" y="55063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49" name="Прямоугольник 1248">
                <a:extLst>
                  <a:ext uri="{FF2B5EF4-FFF2-40B4-BE49-F238E27FC236}">
                    <a16:creationId xmlns:a16="http://schemas.microsoft.com/office/drawing/2014/main" id="{69445B30-ED67-49EC-9C83-1E79A453108F}"/>
                  </a:ext>
                </a:extLst>
              </p:cNvPr>
              <p:cNvSpPr/>
              <p:nvPr/>
            </p:nvSpPr>
            <p:spPr>
              <a:xfrm>
                <a:off x="10892568" y="549764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50" name="Прямоугольник 1249">
                <a:extLst>
                  <a:ext uri="{FF2B5EF4-FFF2-40B4-BE49-F238E27FC236}">
                    <a16:creationId xmlns:a16="http://schemas.microsoft.com/office/drawing/2014/main" id="{4B7CDA59-200E-4054-95FC-24BF1C311FA8}"/>
                  </a:ext>
                </a:extLst>
              </p:cNvPr>
              <p:cNvSpPr/>
              <p:nvPr/>
            </p:nvSpPr>
            <p:spPr>
              <a:xfrm>
                <a:off x="11074407" y="57626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51" name="Прямоугольник 1250">
                <a:extLst>
                  <a:ext uri="{FF2B5EF4-FFF2-40B4-BE49-F238E27FC236}">
                    <a16:creationId xmlns:a16="http://schemas.microsoft.com/office/drawing/2014/main" id="{409D2097-33DB-4B87-B4D6-B98BCECF054B}"/>
                  </a:ext>
                </a:extLst>
              </p:cNvPr>
              <p:cNvSpPr/>
              <p:nvPr/>
            </p:nvSpPr>
            <p:spPr>
              <a:xfrm>
                <a:off x="11264463" y="57626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52" name="Прямоугольник 1251">
                <a:extLst>
                  <a:ext uri="{FF2B5EF4-FFF2-40B4-BE49-F238E27FC236}">
                    <a16:creationId xmlns:a16="http://schemas.microsoft.com/office/drawing/2014/main" id="{A864ADB8-0CA3-4246-A7D6-6E371350234B}"/>
                  </a:ext>
                </a:extLst>
              </p:cNvPr>
              <p:cNvSpPr/>
              <p:nvPr/>
            </p:nvSpPr>
            <p:spPr>
              <a:xfrm>
                <a:off x="10903845" y="587313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53" name="Прямоугольник 1252">
                <a:extLst>
                  <a:ext uri="{FF2B5EF4-FFF2-40B4-BE49-F238E27FC236}">
                    <a16:creationId xmlns:a16="http://schemas.microsoft.com/office/drawing/2014/main" id="{B2A225BF-17D3-4392-8298-02C67CB38AB1}"/>
                  </a:ext>
                </a:extLst>
              </p:cNvPr>
              <p:cNvSpPr/>
              <p:nvPr/>
            </p:nvSpPr>
            <p:spPr>
              <a:xfrm>
                <a:off x="11082027" y="60239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54" name="Прямоугольник 1253">
                <a:extLst>
                  <a:ext uri="{FF2B5EF4-FFF2-40B4-BE49-F238E27FC236}">
                    <a16:creationId xmlns:a16="http://schemas.microsoft.com/office/drawing/2014/main" id="{BB3219AC-9C34-4315-8638-F77B65E4B982}"/>
                  </a:ext>
                </a:extLst>
              </p:cNvPr>
              <p:cNvSpPr/>
              <p:nvPr/>
            </p:nvSpPr>
            <p:spPr>
              <a:xfrm>
                <a:off x="11272083" y="60239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55" name="Прямоугольник 1254">
                <a:extLst>
                  <a:ext uri="{FF2B5EF4-FFF2-40B4-BE49-F238E27FC236}">
                    <a16:creationId xmlns:a16="http://schemas.microsoft.com/office/drawing/2014/main" id="{684B2D15-7C1D-4AF3-BD33-B686EB799AEF}"/>
                  </a:ext>
                </a:extLst>
              </p:cNvPr>
              <p:cNvSpPr/>
              <p:nvPr/>
            </p:nvSpPr>
            <p:spPr>
              <a:xfrm>
                <a:off x="11272083" y="628192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cxnSp>
            <p:nvCxnSpPr>
              <p:cNvPr id="1256" name="Прямая соединительная линия 1255">
                <a:extLst>
                  <a:ext uri="{FF2B5EF4-FFF2-40B4-BE49-F238E27FC236}">
                    <a16:creationId xmlns:a16="http://schemas.microsoft.com/office/drawing/2014/main" id="{19AE70B8-A2E1-4B55-AB8C-E9436DB30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2736" y="4717035"/>
                <a:ext cx="0" cy="1826216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7" name="Прямая соединительная линия 1256">
                <a:extLst>
                  <a:ext uri="{FF2B5EF4-FFF2-40B4-BE49-F238E27FC236}">
                    <a16:creationId xmlns:a16="http://schemas.microsoft.com/office/drawing/2014/main" id="{31181C25-5B6A-4419-B73F-36943CE1E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94892" y="5241747"/>
                <a:ext cx="76345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8" name="Прямая соединительная линия 1257">
                <a:extLst>
                  <a:ext uri="{FF2B5EF4-FFF2-40B4-BE49-F238E27FC236}">
                    <a16:creationId xmlns:a16="http://schemas.microsoft.com/office/drawing/2014/main" id="{106400FE-678E-470C-9AEB-083F5AF34B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4948" y="5756291"/>
                <a:ext cx="57719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9" name="Прямая соединительная линия 1258">
                <a:extLst>
                  <a:ext uri="{FF2B5EF4-FFF2-40B4-BE49-F238E27FC236}">
                    <a16:creationId xmlns:a16="http://schemas.microsoft.com/office/drawing/2014/main" id="{15BA8DCE-E70E-4BF2-A13E-38DDA2C5D6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9785" y="6281922"/>
                <a:ext cx="389875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7822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57AA7433-851C-442A-AE81-585B6FA3F2CF}"/>
              </a:ext>
            </a:extLst>
          </p:cNvPr>
          <p:cNvSpPr txBox="1"/>
          <p:nvPr/>
        </p:nvSpPr>
        <p:spPr>
          <a:xfrm>
            <a:off x="612940" y="760553"/>
            <a:ext cx="37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2A63EB-EE87-4DF5-BF6A-6E1FDE88703F}"/>
              </a:ext>
            </a:extLst>
          </p:cNvPr>
          <p:cNvSpPr txBox="1"/>
          <p:nvPr/>
        </p:nvSpPr>
        <p:spPr>
          <a:xfrm>
            <a:off x="612940" y="1951133"/>
            <a:ext cx="37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73DCEA-A922-42A8-95CE-523D21FA0464}"/>
              </a:ext>
            </a:extLst>
          </p:cNvPr>
          <p:cNvSpPr txBox="1"/>
          <p:nvPr/>
        </p:nvSpPr>
        <p:spPr>
          <a:xfrm>
            <a:off x="612940" y="2763647"/>
            <a:ext cx="37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CC2FC-5D12-46B6-A730-0C67AD3C55BF}"/>
              </a:ext>
            </a:extLst>
          </p:cNvPr>
          <p:cNvSpPr txBox="1"/>
          <p:nvPr/>
        </p:nvSpPr>
        <p:spPr>
          <a:xfrm>
            <a:off x="612940" y="3707140"/>
            <a:ext cx="37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F9254E-D22E-4DB9-B606-8976CEDE1009}"/>
              </a:ext>
            </a:extLst>
          </p:cNvPr>
          <p:cNvSpPr txBox="1"/>
          <p:nvPr/>
        </p:nvSpPr>
        <p:spPr>
          <a:xfrm>
            <a:off x="612940" y="4634871"/>
            <a:ext cx="37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0A6F20-69EC-44FB-9B49-0E522ED42BF8}"/>
              </a:ext>
            </a:extLst>
          </p:cNvPr>
          <p:cNvSpPr txBox="1"/>
          <p:nvPr/>
        </p:nvSpPr>
        <p:spPr>
          <a:xfrm>
            <a:off x="612940" y="5452289"/>
            <a:ext cx="37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787E386-9B25-4062-92A1-849FBE3206F6}"/>
              </a:ext>
            </a:extLst>
          </p:cNvPr>
          <p:cNvSpPr/>
          <p:nvPr/>
        </p:nvSpPr>
        <p:spPr>
          <a:xfrm>
            <a:off x="-2957739" y="-2335144"/>
            <a:ext cx="3307002" cy="4071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</a:t>
            </a:r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1101 </a:t>
            </a:r>
            <a:r>
              <a:rPr lang="en-US" dirty="0">
                <a:solidFill>
                  <a:sysClr val="windowText" lastClr="000000"/>
                </a:solidFill>
                <a:latin typeface="Nunito" pitchFamily="2" charset="-52"/>
              </a:rPr>
              <a:t>&lt;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rgbClr val="4472C4"/>
                </a:solidFill>
                <a:latin typeface="Nunito" pitchFamily="2" charset="-52"/>
              </a:rPr>
              <a:t>0</a:t>
            </a: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ysClr val="windowText" lastClr="000000"/>
                </a:solidFill>
                <a:latin typeface="Nunito" pitchFamily="2" charset="-52"/>
              </a:rPr>
              <a:t>1111</a:t>
            </a:r>
            <a:endParaRPr lang="ru-RU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" name="Левая фигурная скобка 5">
            <a:extLst>
              <a:ext uri="{FF2B5EF4-FFF2-40B4-BE49-F238E27FC236}">
                <a16:creationId xmlns:a16="http://schemas.microsoft.com/office/drawing/2014/main" id="{AC142CB3-9381-4D82-9DCD-E2AF9E1A5FA0}"/>
              </a:ext>
            </a:extLst>
          </p:cNvPr>
          <p:cNvSpPr/>
          <p:nvPr/>
        </p:nvSpPr>
        <p:spPr>
          <a:xfrm rot="16200000">
            <a:off x="-1975340" y="-2542790"/>
            <a:ext cx="133912" cy="979170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8" name="Левая фигурная скобка 7">
            <a:extLst>
              <a:ext uri="{FF2B5EF4-FFF2-40B4-BE49-F238E27FC236}">
                <a16:creationId xmlns:a16="http://schemas.microsoft.com/office/drawing/2014/main" id="{98694279-CB8A-4FEB-AD70-C586EB1DD4D8}"/>
              </a:ext>
            </a:extLst>
          </p:cNvPr>
          <p:cNvSpPr/>
          <p:nvPr/>
        </p:nvSpPr>
        <p:spPr>
          <a:xfrm rot="16200000">
            <a:off x="-759950" y="-2542790"/>
            <a:ext cx="133912" cy="979170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9AAC70-5041-4372-89DB-9F51795E3D69}"/>
              </a:ext>
            </a:extLst>
          </p:cNvPr>
          <p:cNvSpPr/>
          <p:nvPr/>
        </p:nvSpPr>
        <p:spPr>
          <a:xfrm>
            <a:off x="-2591731" y="-1396708"/>
            <a:ext cx="9562312" cy="153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1) Число разрядов одинаково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2)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1-ые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разряды совпадают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3) </a:t>
            </a:r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2-ые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разряды совпадают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4) </a:t>
            </a: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3-ий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разряд 1-го числа меньше </a:t>
            </a: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3-го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разряда 2-го числа, значит 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Результат: 1001101 &lt; 1011111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  <a:p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3C62EF5-409F-4AA2-84BB-9491FB55FF16}"/>
              </a:ext>
            </a:extLst>
          </p:cNvPr>
          <p:cNvCxnSpPr>
            <a:cxnSpLocks/>
          </p:cNvCxnSpPr>
          <p:nvPr/>
        </p:nvCxnSpPr>
        <p:spPr>
          <a:xfrm>
            <a:off x="-2373585" y="-2503558"/>
            <a:ext cx="517398" cy="0"/>
          </a:xfrm>
          <a:prstGeom prst="straightConnector1">
            <a:avLst/>
          </a:prstGeom>
          <a:ln w="19050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ABB57-23FD-4CCA-BF9B-6BF965E50880}"/>
              </a:ext>
            </a:extLst>
          </p:cNvPr>
          <p:cNvSpPr txBox="1"/>
          <p:nvPr/>
        </p:nvSpPr>
        <p:spPr>
          <a:xfrm>
            <a:off x="-2758134" y="-1986249"/>
            <a:ext cx="290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accent3"/>
                </a:solidFill>
                <a:latin typeface="Nunito" pitchFamily="2" charset="-52"/>
              </a:rPr>
              <a:t>7 разрядов     7 разрядов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D8F70-78E7-4540-97A9-F8FBB70A6C29}"/>
              </a:ext>
            </a:extLst>
          </p:cNvPr>
          <p:cNvSpPr txBox="1"/>
          <p:nvPr/>
        </p:nvSpPr>
        <p:spPr>
          <a:xfrm>
            <a:off x="-2490711" y="-2819779"/>
            <a:ext cx="2932716" cy="43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ru-RU" sz="1400" dirty="0">
                <a:solidFill>
                  <a:schemeClr val="accent3"/>
                </a:solidFill>
                <a:latin typeface="Nunito" pitchFamily="2" charset="-52"/>
              </a:rPr>
              <a:t>Сравнение цифр слева </a:t>
            </a:r>
          </a:p>
          <a:p>
            <a:pPr>
              <a:lnSpc>
                <a:spcPts val="1300"/>
              </a:lnSpc>
            </a:pPr>
            <a:r>
              <a:rPr lang="ru-RU" sz="1400" dirty="0">
                <a:solidFill>
                  <a:schemeClr val="accent3"/>
                </a:solidFill>
                <a:latin typeface="Nunito" pitchFamily="2" charset="-52"/>
              </a:rPr>
              <a:t>              направо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9C6A67-9282-4A3E-B617-040631880F50}"/>
              </a:ext>
            </a:extLst>
          </p:cNvPr>
          <p:cNvSpPr/>
          <p:nvPr/>
        </p:nvSpPr>
        <p:spPr>
          <a:xfrm>
            <a:off x="754479" y="814404"/>
            <a:ext cx="2294099" cy="30777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1001101 </a:t>
            </a:r>
            <a:r>
              <a:rPr lang="ru-RU" dirty="0">
                <a:solidFill>
                  <a:schemeClr val="accent3"/>
                </a:solidFill>
                <a:latin typeface="Nunito" pitchFamily="2" charset="-52"/>
              </a:rPr>
              <a:t>?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BAE697E-4C6D-4D86-919B-2BD867F944B5}"/>
              </a:ext>
            </a:extLst>
          </p:cNvPr>
          <p:cNvSpPr/>
          <p:nvPr/>
        </p:nvSpPr>
        <p:spPr>
          <a:xfrm>
            <a:off x="3411866" y="718166"/>
            <a:ext cx="4299574" cy="842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Сравнение чисел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1001101 и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18DE1FB-4C89-4536-8614-D5238206BE73}"/>
              </a:ext>
            </a:extLst>
          </p:cNvPr>
          <p:cNvSpPr/>
          <p:nvPr/>
        </p:nvSpPr>
        <p:spPr>
          <a:xfrm>
            <a:off x="754479" y="1844887"/>
            <a:ext cx="2294099" cy="30777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1001101 </a:t>
            </a:r>
            <a:r>
              <a:rPr lang="ru-RU" dirty="0">
                <a:solidFill>
                  <a:schemeClr val="accent3"/>
                </a:solidFill>
                <a:latin typeface="Nunito" pitchFamily="2" charset="-52"/>
              </a:rPr>
              <a:t>?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E5830B-1CA8-44B3-970E-3F2C434FE6EE}"/>
              </a:ext>
            </a:extLst>
          </p:cNvPr>
          <p:cNvSpPr/>
          <p:nvPr/>
        </p:nvSpPr>
        <p:spPr>
          <a:xfrm>
            <a:off x="3411866" y="1748648"/>
            <a:ext cx="4299574" cy="842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1) Количество разрядов одинаково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у обоих чисел</a:t>
            </a:r>
          </a:p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22" name="Левая фигурная скобка 21">
            <a:extLst>
              <a:ext uri="{FF2B5EF4-FFF2-40B4-BE49-F238E27FC236}">
                <a16:creationId xmlns:a16="http://schemas.microsoft.com/office/drawing/2014/main" id="{4193EF84-91F6-489F-BF72-1EDFEF1B2A27}"/>
              </a:ext>
            </a:extLst>
          </p:cNvPr>
          <p:cNvSpPr/>
          <p:nvPr/>
        </p:nvSpPr>
        <p:spPr>
          <a:xfrm rot="16200000">
            <a:off x="1224799" y="1646215"/>
            <a:ext cx="133912" cy="979170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23" name="Левая фигурная скобка 22">
            <a:extLst>
              <a:ext uri="{FF2B5EF4-FFF2-40B4-BE49-F238E27FC236}">
                <a16:creationId xmlns:a16="http://schemas.microsoft.com/office/drawing/2014/main" id="{0333DFE6-06CE-49EA-9E72-A84A55E7DF4E}"/>
              </a:ext>
            </a:extLst>
          </p:cNvPr>
          <p:cNvSpPr/>
          <p:nvPr/>
        </p:nvSpPr>
        <p:spPr>
          <a:xfrm rot="16200000">
            <a:off x="2440189" y="1646215"/>
            <a:ext cx="133912" cy="979170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4565C-52C4-4799-BF28-56EDF8C0B3D9}"/>
              </a:ext>
            </a:extLst>
          </p:cNvPr>
          <p:cNvSpPr txBox="1"/>
          <p:nvPr/>
        </p:nvSpPr>
        <p:spPr>
          <a:xfrm>
            <a:off x="754479" y="2181420"/>
            <a:ext cx="2294099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1400" dirty="0">
                <a:solidFill>
                  <a:schemeClr val="accent3"/>
                </a:solidFill>
                <a:latin typeface="Nunito" pitchFamily="2" charset="-52"/>
              </a:rPr>
              <a:t>7 разрядов     7 разрядов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8775507-830C-4B0F-A81D-CF33112D5031}"/>
              </a:ext>
            </a:extLst>
          </p:cNvPr>
          <p:cNvSpPr/>
          <p:nvPr/>
        </p:nvSpPr>
        <p:spPr>
          <a:xfrm>
            <a:off x="754479" y="2869250"/>
            <a:ext cx="2294099" cy="30777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001101 </a:t>
            </a:r>
            <a:r>
              <a:rPr lang="ru-RU" dirty="0">
                <a:solidFill>
                  <a:schemeClr val="accent3"/>
                </a:solidFill>
                <a:latin typeface="Nunito" pitchFamily="2" charset="-52"/>
              </a:rPr>
              <a:t>?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en-US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D9A50C-DD9C-4676-B31B-882FF63EA0DB}"/>
              </a:ext>
            </a:extLst>
          </p:cNvPr>
          <p:cNvSpPr/>
          <p:nvPr/>
        </p:nvSpPr>
        <p:spPr>
          <a:xfrm>
            <a:off x="3411866" y="2773011"/>
            <a:ext cx="4299574" cy="842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2) 1-ые разряды совпадают</a:t>
            </a:r>
          </a:p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</a:p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5D32E24-6D79-4FEA-868F-FA9D2A82850F}"/>
              </a:ext>
            </a:extLst>
          </p:cNvPr>
          <p:cNvSpPr/>
          <p:nvPr/>
        </p:nvSpPr>
        <p:spPr>
          <a:xfrm>
            <a:off x="754479" y="3737918"/>
            <a:ext cx="2294099" cy="30777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01101 </a:t>
            </a:r>
            <a:r>
              <a:rPr lang="ru-RU" dirty="0">
                <a:solidFill>
                  <a:schemeClr val="accent3"/>
                </a:solidFill>
                <a:latin typeface="Nunito" pitchFamily="2" charset="-52"/>
              </a:rPr>
              <a:t>?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1</a:t>
            </a:r>
            <a:r>
              <a:rPr lang="en-US" dirty="0">
                <a:solidFill>
                  <a:srgbClr val="DD5959"/>
                </a:solidFill>
                <a:latin typeface="Nunito" pitchFamily="2" charset="-52"/>
              </a:rPr>
              <a:t>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86C37D0-40FB-412E-8208-814F8A76C2D8}"/>
              </a:ext>
            </a:extLst>
          </p:cNvPr>
          <p:cNvSpPr/>
          <p:nvPr/>
        </p:nvSpPr>
        <p:spPr>
          <a:xfrm>
            <a:off x="3411866" y="3641679"/>
            <a:ext cx="4299574" cy="842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3) 2-ые разряды совпадают</a:t>
            </a:r>
          </a:p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</a:p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D0B14C7B-AFF7-442E-BE38-2E59866F0ADD}"/>
              </a:ext>
            </a:extLst>
          </p:cNvPr>
          <p:cNvSpPr/>
          <p:nvPr/>
        </p:nvSpPr>
        <p:spPr>
          <a:xfrm>
            <a:off x="754479" y="4702825"/>
            <a:ext cx="2294099" cy="30777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10</a:t>
            </a: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1101 </a:t>
            </a:r>
            <a:r>
              <a:rPr lang="ru-RU" dirty="0">
                <a:solidFill>
                  <a:schemeClr val="accent3"/>
                </a:solidFill>
                <a:latin typeface="Nunito" pitchFamily="2" charset="-52"/>
              </a:rPr>
              <a:t>?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10</a:t>
            </a: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2EBDF77-B898-4AFC-8FA2-952F4E909612}"/>
              </a:ext>
            </a:extLst>
          </p:cNvPr>
          <p:cNvSpPr/>
          <p:nvPr/>
        </p:nvSpPr>
        <p:spPr>
          <a:xfrm>
            <a:off x="3411866" y="4606586"/>
            <a:ext cx="4299574" cy="842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4) 3-ий разряд 1-го числа меньше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3-го разряда 2-го числа</a:t>
            </a:r>
          </a:p>
          <a:p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ф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461C963-BAC2-482D-929F-AA5C3EA9C98B}"/>
              </a:ext>
            </a:extLst>
          </p:cNvPr>
          <p:cNvSpPr/>
          <p:nvPr/>
        </p:nvSpPr>
        <p:spPr>
          <a:xfrm>
            <a:off x="754479" y="5542436"/>
            <a:ext cx="2294099" cy="30777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1001101 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&lt; 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1111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0FA9C1F9-D889-4ED9-BDED-4FF6260B23DF}"/>
              </a:ext>
            </a:extLst>
          </p:cNvPr>
          <p:cNvSpPr/>
          <p:nvPr/>
        </p:nvSpPr>
        <p:spPr>
          <a:xfrm>
            <a:off x="3411866" y="5446197"/>
            <a:ext cx="4299574" cy="842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Результат: 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1001101 &lt;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1011111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</a:p>
          <a:p>
            <a:endParaRPr lang="en-US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Nunito" pitchFamily="2" charset="-52"/>
              </a:rPr>
              <a:t>f</a:t>
            </a:r>
            <a:endParaRPr lang="ru-BY" dirty="0">
              <a:solidFill>
                <a:schemeClr val="bg1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603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BD86A54-0382-4615-A4B1-265DFDCDC92E}"/>
              </a:ext>
            </a:extLst>
          </p:cNvPr>
          <p:cNvCxnSpPr>
            <a:cxnSpLocks/>
          </p:cNvCxnSpPr>
          <p:nvPr/>
        </p:nvCxnSpPr>
        <p:spPr>
          <a:xfrm rot="16200000">
            <a:off x="2679688" y="1238427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781E2ED-5581-48C7-93C8-B606C2D9D6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79687" y="997277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3F522E0-0D88-4324-8DD1-5C45FE8B196B}"/>
              </a:ext>
            </a:extLst>
          </p:cNvPr>
          <p:cNvCxnSpPr>
            <a:cxnSpLocks/>
          </p:cNvCxnSpPr>
          <p:nvPr/>
        </p:nvCxnSpPr>
        <p:spPr>
          <a:xfrm rot="16200000">
            <a:off x="2679688" y="382804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3082382-1570-4E5D-B5D9-B0BD39968C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79687" y="141654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BF75D2F-BD5E-4625-B85E-3BBBEAF69E7A}"/>
              </a:ext>
            </a:extLst>
          </p:cNvPr>
          <p:cNvSpPr/>
          <p:nvPr/>
        </p:nvSpPr>
        <p:spPr>
          <a:xfrm>
            <a:off x="357903" y="2118839"/>
            <a:ext cx="3513057" cy="827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Принцип работы компьютера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DE9D973-08CF-4E24-875A-29BD56AD027F}"/>
              </a:ext>
            </a:extLst>
          </p:cNvPr>
          <p:cNvSpPr/>
          <p:nvPr/>
        </p:nvSpPr>
        <p:spPr>
          <a:xfrm>
            <a:off x="357903" y="323952"/>
            <a:ext cx="1917609" cy="69576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Устройства</a:t>
            </a:r>
          </a:p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ввода-вывода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F1B1BA-885A-4598-B1A4-6A8CBDF45C3D}"/>
              </a:ext>
            </a:extLst>
          </p:cNvPr>
          <p:cNvSpPr/>
          <p:nvPr/>
        </p:nvSpPr>
        <p:spPr>
          <a:xfrm>
            <a:off x="3086593" y="323952"/>
            <a:ext cx="906287" cy="155373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Память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EF1D14-EB05-440C-B8FC-DE8C09413529}"/>
              </a:ext>
            </a:extLst>
          </p:cNvPr>
          <p:cNvSpPr/>
          <p:nvPr/>
        </p:nvSpPr>
        <p:spPr>
          <a:xfrm>
            <a:off x="357903" y="1184311"/>
            <a:ext cx="1914877" cy="69575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Вычислительное устройство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9B62F4E-2210-4C06-A15C-26E032D76A72}"/>
              </a:ext>
            </a:extLst>
          </p:cNvPr>
          <p:cNvCxnSpPr>
            <a:cxnSpLocks/>
          </p:cNvCxnSpPr>
          <p:nvPr/>
        </p:nvCxnSpPr>
        <p:spPr>
          <a:xfrm rot="16200000">
            <a:off x="7148818" y="1238427"/>
            <a:ext cx="0" cy="813811"/>
          </a:xfrm>
          <a:prstGeom prst="straightConnector1">
            <a:avLst/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E233370-38EF-43DD-A544-3C5277947B7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8817" y="997277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8841938-F458-462A-8C84-577957A50981}"/>
              </a:ext>
            </a:extLst>
          </p:cNvPr>
          <p:cNvCxnSpPr>
            <a:cxnSpLocks/>
          </p:cNvCxnSpPr>
          <p:nvPr/>
        </p:nvCxnSpPr>
        <p:spPr>
          <a:xfrm rot="16200000">
            <a:off x="7148818" y="382804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A627925-407E-41E8-85AF-39F21BDF8A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8817" y="141654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9FDC843-B489-4D09-99AB-F704A18CB105}"/>
              </a:ext>
            </a:extLst>
          </p:cNvPr>
          <p:cNvSpPr/>
          <p:nvPr/>
        </p:nvSpPr>
        <p:spPr>
          <a:xfrm>
            <a:off x="4827033" y="2118839"/>
            <a:ext cx="3513057" cy="827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1) Чтение следующей команды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E6DA933-15CF-498C-9983-E6EB31CC8FAB}"/>
              </a:ext>
            </a:extLst>
          </p:cNvPr>
          <p:cNvSpPr/>
          <p:nvPr/>
        </p:nvSpPr>
        <p:spPr>
          <a:xfrm>
            <a:off x="4827033" y="323952"/>
            <a:ext cx="1917609" cy="69576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Устройства </a:t>
            </a:r>
          </a:p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ввода-вывода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BBBFC1F-2EAE-4A00-AF73-9A024CC63B2A}"/>
              </a:ext>
            </a:extLst>
          </p:cNvPr>
          <p:cNvSpPr/>
          <p:nvPr/>
        </p:nvSpPr>
        <p:spPr>
          <a:xfrm>
            <a:off x="7555723" y="323952"/>
            <a:ext cx="906287" cy="1553739"/>
          </a:xfrm>
          <a:prstGeom prst="rect">
            <a:avLst/>
          </a:prstGeom>
          <a:solidFill>
            <a:schemeClr val="bg2"/>
          </a:solidFill>
          <a:ln w="28575">
            <a:solidFill>
              <a:srgbClr val="DD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</a:rPr>
              <a:t>Память</a:t>
            </a:r>
            <a:endParaRPr lang="ru-BY" dirty="0">
              <a:solidFill>
                <a:srgbClr val="DD5959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EDE23A8-75E8-4E43-858F-C795D96CEA96}"/>
              </a:ext>
            </a:extLst>
          </p:cNvPr>
          <p:cNvSpPr/>
          <p:nvPr/>
        </p:nvSpPr>
        <p:spPr>
          <a:xfrm>
            <a:off x="4827033" y="1184311"/>
            <a:ext cx="1914877" cy="69575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Вычислительное устройство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B6C8F58-3BD0-45E4-97BA-9FE9A91BF41F}"/>
              </a:ext>
            </a:extLst>
          </p:cNvPr>
          <p:cNvCxnSpPr>
            <a:cxnSpLocks/>
          </p:cNvCxnSpPr>
          <p:nvPr/>
        </p:nvCxnSpPr>
        <p:spPr>
          <a:xfrm rot="16200000">
            <a:off x="11496048" y="1238427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0BEE3AEC-FE98-438D-9078-329F8FD1001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496047" y="997277"/>
            <a:ext cx="0" cy="813811"/>
          </a:xfrm>
          <a:prstGeom prst="straightConnector1">
            <a:avLst/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035AD91-FBDA-4070-BB17-18A9E78EC96E}"/>
              </a:ext>
            </a:extLst>
          </p:cNvPr>
          <p:cNvCxnSpPr>
            <a:cxnSpLocks/>
          </p:cNvCxnSpPr>
          <p:nvPr/>
        </p:nvCxnSpPr>
        <p:spPr>
          <a:xfrm rot="16200000">
            <a:off x="11496048" y="382804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463F2BB-973A-4CED-AF83-452AB7778C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496047" y="141654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2178131-611F-4FFC-9AC8-479B3C381CA9}"/>
              </a:ext>
            </a:extLst>
          </p:cNvPr>
          <p:cNvSpPr/>
          <p:nvPr/>
        </p:nvSpPr>
        <p:spPr>
          <a:xfrm>
            <a:off x="9174263" y="2118839"/>
            <a:ext cx="3513057" cy="827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2) Выполнение команды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46098B6-47BD-4A46-83B8-57A04F760C38}"/>
              </a:ext>
            </a:extLst>
          </p:cNvPr>
          <p:cNvSpPr/>
          <p:nvPr/>
        </p:nvSpPr>
        <p:spPr>
          <a:xfrm>
            <a:off x="9174263" y="323952"/>
            <a:ext cx="1917609" cy="69576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Устройства </a:t>
            </a:r>
          </a:p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ввода-вывода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C217408-0699-4A0C-B306-BAA4AF51DD88}"/>
              </a:ext>
            </a:extLst>
          </p:cNvPr>
          <p:cNvSpPr/>
          <p:nvPr/>
        </p:nvSpPr>
        <p:spPr>
          <a:xfrm>
            <a:off x="11902953" y="323952"/>
            <a:ext cx="906287" cy="155373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Память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FB091E9-F596-40F9-A2D2-1888DE943CC0}"/>
              </a:ext>
            </a:extLst>
          </p:cNvPr>
          <p:cNvSpPr/>
          <p:nvPr/>
        </p:nvSpPr>
        <p:spPr>
          <a:xfrm>
            <a:off x="9174263" y="1184311"/>
            <a:ext cx="1914877" cy="695759"/>
          </a:xfrm>
          <a:prstGeom prst="rect">
            <a:avLst/>
          </a:prstGeom>
          <a:solidFill>
            <a:schemeClr val="bg2"/>
          </a:solidFill>
          <a:ln w="28575">
            <a:solidFill>
              <a:srgbClr val="DD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</a:rPr>
              <a:t>Вычислительное устройство</a:t>
            </a:r>
            <a:endParaRPr lang="ru-BY" dirty="0">
              <a:solidFill>
                <a:srgbClr val="DD5959"/>
              </a:solidFill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875CECD7-B0B7-4E8F-9DA3-A2D58C0E8480}"/>
              </a:ext>
            </a:extLst>
          </p:cNvPr>
          <p:cNvCxnSpPr>
            <a:cxnSpLocks/>
          </p:cNvCxnSpPr>
          <p:nvPr/>
        </p:nvCxnSpPr>
        <p:spPr>
          <a:xfrm rot="16200000">
            <a:off x="2679689" y="3908898"/>
            <a:ext cx="0" cy="813811"/>
          </a:xfrm>
          <a:prstGeom prst="straightConnector1">
            <a:avLst/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290D1183-17EC-41DE-9504-F729500DA6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79687" y="3667748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18A8962-A7A7-4CEF-99F1-1177E133B2CC}"/>
              </a:ext>
            </a:extLst>
          </p:cNvPr>
          <p:cNvCxnSpPr>
            <a:cxnSpLocks/>
          </p:cNvCxnSpPr>
          <p:nvPr/>
        </p:nvCxnSpPr>
        <p:spPr>
          <a:xfrm rot="16200000">
            <a:off x="2679688" y="3053275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C67B831B-1EE3-4386-AF56-4934EFB0261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79687" y="2812125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7C594B7-7BE6-4AA3-B835-FA1A7E5E3496}"/>
              </a:ext>
            </a:extLst>
          </p:cNvPr>
          <p:cNvSpPr/>
          <p:nvPr/>
        </p:nvSpPr>
        <p:spPr>
          <a:xfrm>
            <a:off x="357903" y="4789310"/>
            <a:ext cx="3513057" cy="827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3) Запись результатов 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79F1764D-1917-4375-8D66-3C8BEBF85BE7}"/>
              </a:ext>
            </a:extLst>
          </p:cNvPr>
          <p:cNvSpPr/>
          <p:nvPr/>
        </p:nvSpPr>
        <p:spPr>
          <a:xfrm>
            <a:off x="357903" y="2994423"/>
            <a:ext cx="1917609" cy="69576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Устройства </a:t>
            </a:r>
          </a:p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ввода-вывода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8646643-6AF8-4E84-BFE9-3819D2EA03EB}"/>
              </a:ext>
            </a:extLst>
          </p:cNvPr>
          <p:cNvSpPr/>
          <p:nvPr/>
        </p:nvSpPr>
        <p:spPr>
          <a:xfrm>
            <a:off x="3086593" y="2994423"/>
            <a:ext cx="906287" cy="1553739"/>
          </a:xfrm>
          <a:prstGeom prst="rect">
            <a:avLst/>
          </a:prstGeom>
          <a:solidFill>
            <a:schemeClr val="bg2"/>
          </a:solidFill>
          <a:ln w="28575">
            <a:solidFill>
              <a:srgbClr val="DD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</a:rPr>
              <a:t>Память</a:t>
            </a:r>
            <a:endParaRPr lang="ru-BY" dirty="0">
              <a:solidFill>
                <a:srgbClr val="DD5959"/>
              </a:solidFill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F53D53A-3526-4497-825C-A4B94E538F0C}"/>
              </a:ext>
            </a:extLst>
          </p:cNvPr>
          <p:cNvSpPr/>
          <p:nvPr/>
        </p:nvSpPr>
        <p:spPr>
          <a:xfrm>
            <a:off x="357903" y="3854782"/>
            <a:ext cx="1914877" cy="69575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Вычислительное устройство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23325C28-DB0A-437A-973A-422DEE3DBA8B}"/>
              </a:ext>
            </a:extLst>
          </p:cNvPr>
          <p:cNvCxnSpPr>
            <a:cxnSpLocks/>
          </p:cNvCxnSpPr>
          <p:nvPr/>
        </p:nvCxnSpPr>
        <p:spPr>
          <a:xfrm rot="16200000">
            <a:off x="7148818" y="3908898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00A9660A-75C8-4300-BA82-704FDC837D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8817" y="3667748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0122A890-148D-4CDD-980A-AE8E677FB5ED}"/>
              </a:ext>
            </a:extLst>
          </p:cNvPr>
          <p:cNvCxnSpPr>
            <a:cxnSpLocks/>
          </p:cNvCxnSpPr>
          <p:nvPr/>
        </p:nvCxnSpPr>
        <p:spPr>
          <a:xfrm rot="16200000">
            <a:off x="7148818" y="3053275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0CE7B3B8-5B6C-42A0-A9A4-32718ADD366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8817" y="2812125"/>
            <a:ext cx="0" cy="813811"/>
          </a:xfrm>
          <a:prstGeom prst="straightConnector1">
            <a:avLst/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2362723A-D39C-48E9-B35E-95AD28353A8B}"/>
              </a:ext>
            </a:extLst>
          </p:cNvPr>
          <p:cNvSpPr/>
          <p:nvPr/>
        </p:nvSpPr>
        <p:spPr>
          <a:xfrm>
            <a:off x="4827033" y="4789310"/>
            <a:ext cx="3513057" cy="827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4) Обновление устройств ввода-вывода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51C1AB72-463C-43BB-A95B-2EC9B0284161}"/>
              </a:ext>
            </a:extLst>
          </p:cNvPr>
          <p:cNvSpPr/>
          <p:nvPr/>
        </p:nvSpPr>
        <p:spPr>
          <a:xfrm>
            <a:off x="4827033" y="2994423"/>
            <a:ext cx="1917609" cy="695760"/>
          </a:xfrm>
          <a:prstGeom prst="rect">
            <a:avLst/>
          </a:prstGeom>
          <a:solidFill>
            <a:schemeClr val="bg2"/>
          </a:solidFill>
          <a:ln w="28575">
            <a:solidFill>
              <a:srgbClr val="DD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</a:rPr>
              <a:t>Устройства </a:t>
            </a:r>
          </a:p>
          <a:p>
            <a:pPr algn="ctr"/>
            <a:r>
              <a:rPr lang="ru-RU" dirty="0">
                <a:solidFill>
                  <a:srgbClr val="DD5959"/>
                </a:solidFill>
              </a:rPr>
              <a:t>ввода-вывода</a:t>
            </a:r>
            <a:endParaRPr lang="ru-BY" dirty="0">
              <a:solidFill>
                <a:srgbClr val="DD5959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B8D58AC-83C4-4D38-83EE-9F0A967D9F1B}"/>
              </a:ext>
            </a:extLst>
          </p:cNvPr>
          <p:cNvSpPr/>
          <p:nvPr/>
        </p:nvSpPr>
        <p:spPr>
          <a:xfrm>
            <a:off x="7555723" y="2994423"/>
            <a:ext cx="906287" cy="155373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Память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4475164-BD11-43B3-A0BF-F9595946FA92}"/>
              </a:ext>
            </a:extLst>
          </p:cNvPr>
          <p:cNvSpPr/>
          <p:nvPr/>
        </p:nvSpPr>
        <p:spPr>
          <a:xfrm>
            <a:off x="4827033" y="3854782"/>
            <a:ext cx="1914877" cy="69575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Вычислительное устройство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09A1FBAE-2161-4C06-AB7C-2E9EDC58386F}"/>
              </a:ext>
            </a:extLst>
          </p:cNvPr>
          <p:cNvCxnSpPr>
            <a:cxnSpLocks/>
          </p:cNvCxnSpPr>
          <p:nvPr/>
        </p:nvCxnSpPr>
        <p:spPr>
          <a:xfrm rot="16200000">
            <a:off x="11439124" y="3908898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3E4C5B4F-7672-4CFF-A8C6-29CF6496381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439123" y="3667748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24495BD4-73FE-43D4-AE1A-A492E648470B}"/>
              </a:ext>
            </a:extLst>
          </p:cNvPr>
          <p:cNvCxnSpPr>
            <a:cxnSpLocks/>
          </p:cNvCxnSpPr>
          <p:nvPr/>
        </p:nvCxnSpPr>
        <p:spPr>
          <a:xfrm rot="16200000">
            <a:off x="11439124" y="3053275"/>
            <a:ext cx="0" cy="813811"/>
          </a:xfrm>
          <a:prstGeom prst="straightConnector1">
            <a:avLst/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32755058-35F2-47E2-B376-52D5A9035A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439123" y="2812125"/>
            <a:ext cx="0" cy="81381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DA03AD5A-6AC1-4AED-92AA-C0D204E3F4E7}"/>
              </a:ext>
            </a:extLst>
          </p:cNvPr>
          <p:cNvSpPr/>
          <p:nvPr/>
        </p:nvSpPr>
        <p:spPr>
          <a:xfrm>
            <a:off x="9117339" y="4789310"/>
            <a:ext cx="3513057" cy="827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5) Получение «события» от устройств ввода-вывода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EEBCCBA3-E090-4E84-8501-3497140F8945}"/>
              </a:ext>
            </a:extLst>
          </p:cNvPr>
          <p:cNvSpPr/>
          <p:nvPr/>
        </p:nvSpPr>
        <p:spPr>
          <a:xfrm>
            <a:off x="9117339" y="2994423"/>
            <a:ext cx="1917609" cy="69576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Устройства</a:t>
            </a:r>
          </a:p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ввода-вывода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F1DE2A7-3D2E-4624-80B9-3917C7EAC3F1}"/>
              </a:ext>
            </a:extLst>
          </p:cNvPr>
          <p:cNvSpPr/>
          <p:nvPr/>
        </p:nvSpPr>
        <p:spPr>
          <a:xfrm>
            <a:off x="11846029" y="2994423"/>
            <a:ext cx="906287" cy="1553739"/>
          </a:xfrm>
          <a:prstGeom prst="rect">
            <a:avLst/>
          </a:prstGeom>
          <a:solidFill>
            <a:schemeClr val="bg2"/>
          </a:solidFill>
          <a:ln w="28575">
            <a:solidFill>
              <a:srgbClr val="DD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</a:rPr>
              <a:t>Память</a:t>
            </a:r>
            <a:endParaRPr lang="ru-BY" dirty="0">
              <a:solidFill>
                <a:srgbClr val="DD5959"/>
              </a:solidFill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F7BBC2BD-E3F9-4D4D-9352-8519CDE28309}"/>
              </a:ext>
            </a:extLst>
          </p:cNvPr>
          <p:cNvSpPr/>
          <p:nvPr/>
        </p:nvSpPr>
        <p:spPr>
          <a:xfrm>
            <a:off x="9117339" y="3854782"/>
            <a:ext cx="1914877" cy="69575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Вычислительное устройство</a:t>
            </a:r>
            <a:endParaRPr lang="ru-BY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7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E414382-A082-4C70-A5C4-1F164CC1375E}"/>
              </a:ext>
            </a:extLst>
          </p:cNvPr>
          <p:cNvSpPr/>
          <p:nvPr/>
        </p:nvSpPr>
        <p:spPr>
          <a:xfrm>
            <a:off x="425587" y="224456"/>
            <a:ext cx="2390578" cy="1752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Чтение команды</a:t>
            </a:r>
          </a:p>
          <a:p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Выполнение команды</a:t>
            </a:r>
          </a:p>
          <a:p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Обновление памяти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64F6FD2-2EF4-4498-9190-A3E9BCBB469E}"/>
              </a:ext>
            </a:extLst>
          </p:cNvPr>
          <p:cNvCxnSpPr>
            <a:cxnSpLocks/>
          </p:cNvCxnSpPr>
          <p:nvPr/>
        </p:nvCxnSpPr>
        <p:spPr>
          <a:xfrm>
            <a:off x="1064827" y="679789"/>
            <a:ext cx="0" cy="331766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70922E7-C810-4553-8043-1FC182B735D6}"/>
              </a:ext>
            </a:extLst>
          </p:cNvPr>
          <p:cNvCxnSpPr>
            <a:cxnSpLocks/>
          </p:cNvCxnSpPr>
          <p:nvPr/>
        </p:nvCxnSpPr>
        <p:spPr>
          <a:xfrm>
            <a:off x="1064827" y="1210141"/>
            <a:ext cx="0" cy="331766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Соединитель: уступ 4">
            <a:extLst>
              <a:ext uri="{FF2B5EF4-FFF2-40B4-BE49-F238E27FC236}">
                <a16:creationId xmlns:a16="http://schemas.microsoft.com/office/drawing/2014/main" id="{246773AD-3030-49D1-BC74-B5EDF52E1A4A}"/>
              </a:ext>
            </a:extLst>
          </p:cNvPr>
          <p:cNvCxnSpPr>
            <a:cxnSpLocks/>
          </p:cNvCxnSpPr>
          <p:nvPr/>
        </p:nvCxnSpPr>
        <p:spPr>
          <a:xfrm rot="10800000">
            <a:off x="2652756" y="557870"/>
            <a:ext cx="102683" cy="1080530"/>
          </a:xfrm>
          <a:prstGeom prst="bentConnector3">
            <a:avLst>
              <a:gd name="adj1" fmla="val -466310"/>
            </a:avLst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642B36A-34AE-42F1-B5E0-A6AE9AB387AF}"/>
              </a:ext>
            </a:extLst>
          </p:cNvPr>
          <p:cNvSpPr/>
          <p:nvPr/>
        </p:nvSpPr>
        <p:spPr>
          <a:xfrm>
            <a:off x="9184816" y="-23502"/>
            <a:ext cx="2390578" cy="2266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Чтение команды</a:t>
            </a:r>
          </a:p>
          <a:p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Выполнение команды</a:t>
            </a:r>
          </a:p>
          <a:p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Вывод результатов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107CADF-4736-47E8-A1E9-9BE8BF5A8971}"/>
              </a:ext>
            </a:extLst>
          </p:cNvPr>
          <p:cNvCxnSpPr>
            <a:cxnSpLocks/>
          </p:cNvCxnSpPr>
          <p:nvPr/>
        </p:nvCxnSpPr>
        <p:spPr>
          <a:xfrm>
            <a:off x="10017096" y="424469"/>
            <a:ext cx="0" cy="510641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68C6484-C26A-49FE-B014-4B7889749C0F}"/>
              </a:ext>
            </a:extLst>
          </p:cNvPr>
          <p:cNvCxnSpPr>
            <a:cxnSpLocks/>
          </p:cNvCxnSpPr>
          <p:nvPr/>
        </p:nvCxnSpPr>
        <p:spPr>
          <a:xfrm>
            <a:off x="10017096" y="1273430"/>
            <a:ext cx="0" cy="553119"/>
          </a:xfrm>
          <a:prstGeom prst="straightConnector1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65B10B6F-B864-42BE-A322-E3AC92EFA80E}"/>
              </a:ext>
            </a:extLst>
          </p:cNvPr>
          <p:cNvCxnSpPr>
            <a:cxnSpLocks/>
          </p:cNvCxnSpPr>
          <p:nvPr/>
        </p:nvCxnSpPr>
        <p:spPr>
          <a:xfrm rot="10800000">
            <a:off x="11330705" y="309306"/>
            <a:ext cx="102683" cy="1620000"/>
          </a:xfrm>
          <a:prstGeom prst="bentConnector3">
            <a:avLst>
              <a:gd name="adj1" fmla="val -466310"/>
            </a:avLst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742DA97-9265-4DF2-BDF8-A1FBA828D789}"/>
              </a:ext>
            </a:extLst>
          </p:cNvPr>
          <p:cNvSpPr/>
          <p:nvPr/>
        </p:nvSpPr>
        <p:spPr>
          <a:xfrm>
            <a:off x="6212573" y="536798"/>
            <a:ext cx="2390578" cy="28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Сигнал 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I/O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устройства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F3F4AD0-A389-4140-8C75-1B20AE71B7A2}"/>
              </a:ext>
            </a:extLst>
          </p:cNvPr>
          <p:cNvCxnSpPr>
            <a:cxnSpLocks/>
          </p:cNvCxnSpPr>
          <p:nvPr/>
        </p:nvCxnSpPr>
        <p:spPr>
          <a:xfrm>
            <a:off x="8707120" y="679789"/>
            <a:ext cx="1309976" cy="0"/>
          </a:xfrm>
          <a:prstGeom prst="straightConnector1">
            <a:avLst/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903541E-AC4E-41AD-B92C-832BA9305175}"/>
              </a:ext>
            </a:extLst>
          </p:cNvPr>
          <p:cNvSpPr/>
          <p:nvPr/>
        </p:nvSpPr>
        <p:spPr>
          <a:xfrm>
            <a:off x="7242947" y="3055408"/>
            <a:ext cx="2390578" cy="58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Выполнение следующей команды</a:t>
            </a:r>
          </a:p>
        </p:txBody>
      </p: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0A8BFA2A-4736-440B-B2D4-692F6CE84CF0}"/>
              </a:ext>
            </a:extLst>
          </p:cNvPr>
          <p:cNvCxnSpPr>
            <a:cxnSpLocks/>
          </p:cNvCxnSpPr>
          <p:nvPr/>
        </p:nvCxnSpPr>
        <p:spPr>
          <a:xfrm rot="10800000">
            <a:off x="9562804" y="3294884"/>
            <a:ext cx="50400" cy="1080530"/>
          </a:xfrm>
          <a:prstGeom prst="bentConnector3">
            <a:avLst>
              <a:gd name="adj1" fmla="val -466310"/>
            </a:avLst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: уступ 47">
            <a:extLst>
              <a:ext uri="{FF2B5EF4-FFF2-40B4-BE49-F238E27FC236}">
                <a16:creationId xmlns:a16="http://schemas.microsoft.com/office/drawing/2014/main" id="{396D420D-1EEC-4C9A-BEF0-70E0BA79716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032964" y="3294883"/>
            <a:ext cx="50400" cy="1080530"/>
          </a:xfrm>
          <a:prstGeom prst="bentConnector3">
            <a:avLst>
              <a:gd name="adj1" fmla="val -466310"/>
            </a:avLst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07D7756C-4B50-4608-8241-C015CD40E4CB}"/>
              </a:ext>
            </a:extLst>
          </p:cNvPr>
          <p:cNvSpPr/>
          <p:nvPr/>
        </p:nvSpPr>
        <p:spPr>
          <a:xfrm>
            <a:off x="7242947" y="4030772"/>
            <a:ext cx="2390578" cy="58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Обновление данных в памяти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5025910-CE4C-478B-93A4-3C15AF2CB9B2}"/>
              </a:ext>
            </a:extLst>
          </p:cNvPr>
          <p:cNvSpPr/>
          <p:nvPr/>
        </p:nvSpPr>
        <p:spPr>
          <a:xfrm>
            <a:off x="2816165" y="3197885"/>
            <a:ext cx="2390578" cy="1752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Чтение команды</a:t>
            </a:r>
          </a:p>
          <a:p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Выполнение команды</a:t>
            </a:r>
          </a:p>
          <a:p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Обновление памяти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54" name="Соединитель: уступ 53">
            <a:extLst>
              <a:ext uri="{FF2B5EF4-FFF2-40B4-BE49-F238E27FC236}">
                <a16:creationId xmlns:a16="http://schemas.microsoft.com/office/drawing/2014/main" id="{A1194B19-AD90-4123-A2CB-732FEBE6CE9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642696" y="4097517"/>
            <a:ext cx="50400" cy="504000"/>
          </a:xfrm>
          <a:prstGeom prst="bentConnector3">
            <a:avLst>
              <a:gd name="adj1" fmla="val -466310"/>
            </a:avLst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оединитель: уступ 54">
            <a:extLst>
              <a:ext uri="{FF2B5EF4-FFF2-40B4-BE49-F238E27FC236}">
                <a16:creationId xmlns:a16="http://schemas.microsoft.com/office/drawing/2014/main" id="{D5FE1262-A134-4687-89CF-C64A79DFC84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642696" y="3465000"/>
            <a:ext cx="50400" cy="504000"/>
          </a:xfrm>
          <a:prstGeom prst="bentConnector3">
            <a:avLst>
              <a:gd name="adj1" fmla="val -466310"/>
            </a:avLst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Соединитель: уступ 55">
            <a:extLst>
              <a:ext uri="{FF2B5EF4-FFF2-40B4-BE49-F238E27FC236}">
                <a16:creationId xmlns:a16="http://schemas.microsoft.com/office/drawing/2014/main" id="{7840725C-E5BA-4E36-AB80-2DF819817EF9}"/>
              </a:ext>
            </a:extLst>
          </p:cNvPr>
          <p:cNvCxnSpPr>
            <a:cxnSpLocks/>
          </p:cNvCxnSpPr>
          <p:nvPr/>
        </p:nvCxnSpPr>
        <p:spPr>
          <a:xfrm rot="10800000">
            <a:off x="5103729" y="3509051"/>
            <a:ext cx="50400" cy="1116000"/>
          </a:xfrm>
          <a:prstGeom prst="bentConnector3">
            <a:avLst>
              <a:gd name="adj1" fmla="val -466310"/>
            </a:avLst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75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5A213A4-20F4-41C1-B3D8-111E02ED0370}"/>
              </a:ext>
            </a:extLst>
          </p:cNvPr>
          <p:cNvSpPr/>
          <p:nvPr/>
        </p:nvSpPr>
        <p:spPr>
          <a:xfrm>
            <a:off x="635542" y="769691"/>
            <a:ext cx="4714411" cy="361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1)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Чтение следующей команды из памяти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4B7B2C-329F-4FD1-96BA-8A9465A013B1}"/>
              </a:ext>
            </a:extLst>
          </p:cNvPr>
          <p:cNvSpPr/>
          <p:nvPr/>
        </p:nvSpPr>
        <p:spPr>
          <a:xfrm>
            <a:off x="635542" y="1130706"/>
            <a:ext cx="4714411" cy="361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2)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Декодирование команды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7C0FE62-46A3-4D90-B48D-26DAC848CCF1}"/>
              </a:ext>
            </a:extLst>
          </p:cNvPr>
          <p:cNvSpPr/>
          <p:nvPr/>
        </p:nvSpPr>
        <p:spPr>
          <a:xfrm>
            <a:off x="635542" y="1491721"/>
            <a:ext cx="4714411" cy="361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3)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Чтение нужных данных из памяти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454D40-54C2-47D2-A993-3A8B40212F5D}"/>
              </a:ext>
            </a:extLst>
          </p:cNvPr>
          <p:cNvSpPr/>
          <p:nvPr/>
        </p:nvSpPr>
        <p:spPr>
          <a:xfrm>
            <a:off x="635542" y="1852736"/>
            <a:ext cx="4714411" cy="361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4)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Исполнение команды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D84B72-A132-40B2-AEB5-026A84FA65B9}"/>
              </a:ext>
            </a:extLst>
          </p:cNvPr>
          <p:cNvSpPr/>
          <p:nvPr/>
        </p:nvSpPr>
        <p:spPr>
          <a:xfrm>
            <a:off x="635542" y="2213751"/>
            <a:ext cx="4714411" cy="361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5)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Запись результата в память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65DE604-FA4D-446A-A273-2FCF7745326F}"/>
              </a:ext>
            </a:extLst>
          </p:cNvPr>
          <p:cNvSpPr/>
          <p:nvPr/>
        </p:nvSpPr>
        <p:spPr>
          <a:xfrm>
            <a:off x="635542" y="2574766"/>
            <a:ext cx="4714411" cy="361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6)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Инкрементирование счётчика команд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2B4AF27-F30B-433B-8C1C-E0B64030C791}"/>
              </a:ext>
            </a:extLst>
          </p:cNvPr>
          <p:cNvSpPr/>
          <p:nvPr/>
        </p:nvSpPr>
        <p:spPr>
          <a:xfrm>
            <a:off x="6370422" y="2267837"/>
            <a:ext cx="5432886" cy="616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А)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Определение устройства, сгенерировавшего прерывание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D960B92-9467-4C5E-AE4E-B218F5EA9B5B}"/>
              </a:ext>
            </a:extLst>
          </p:cNvPr>
          <p:cNvSpPr/>
          <p:nvPr/>
        </p:nvSpPr>
        <p:spPr>
          <a:xfrm>
            <a:off x="6370422" y="2884117"/>
            <a:ext cx="5432886" cy="361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Б)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Определение самого прерывания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E1C3DD-BE13-4D05-8E64-BBACCE9FD98B}"/>
              </a:ext>
            </a:extLst>
          </p:cNvPr>
          <p:cNvSpPr/>
          <p:nvPr/>
        </p:nvSpPr>
        <p:spPr>
          <a:xfrm>
            <a:off x="6370422" y="3245133"/>
            <a:ext cx="5432886" cy="616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В)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Сохранение контекста текущей исполняемой программы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A03E55D-07FA-4DDF-947D-98602459DDC9}"/>
              </a:ext>
            </a:extLst>
          </p:cNvPr>
          <p:cNvSpPr/>
          <p:nvPr/>
        </p:nvSpPr>
        <p:spPr>
          <a:xfrm>
            <a:off x="6370422" y="3861413"/>
            <a:ext cx="5432886" cy="616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Г)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Замена значения в регистре адреса текущей исполняемой программы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83AECB3-AF43-43C2-8772-31047CA45A44}"/>
              </a:ext>
            </a:extLst>
          </p:cNvPr>
          <p:cNvSpPr/>
          <p:nvPr/>
        </p:nvSpPr>
        <p:spPr>
          <a:xfrm>
            <a:off x="6370422" y="6034975"/>
            <a:ext cx="5432886" cy="616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Д)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Возвращение адреса прерванной команды в регистр адреса текущей исполняемой команды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D817ACC-B1B4-4A11-82CA-8DF783B14A81}"/>
              </a:ext>
            </a:extLst>
          </p:cNvPr>
          <p:cNvSpPr/>
          <p:nvPr/>
        </p:nvSpPr>
        <p:spPr>
          <a:xfrm>
            <a:off x="635542" y="2931373"/>
            <a:ext cx="4714411" cy="616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7)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Обновление значения в регистре адреса текущей исполняемой команды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44ADBBA-A1B4-4568-930F-CFFFC9732907}"/>
              </a:ext>
            </a:extLst>
          </p:cNvPr>
          <p:cNvSpPr/>
          <p:nvPr/>
        </p:nvSpPr>
        <p:spPr>
          <a:xfrm>
            <a:off x="7011514" y="4489844"/>
            <a:ext cx="904411" cy="29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1)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||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2BD92C4-5D59-4368-811C-19148860C98A}"/>
              </a:ext>
            </a:extLst>
          </p:cNvPr>
          <p:cNvSpPr/>
          <p:nvPr/>
        </p:nvSpPr>
        <p:spPr>
          <a:xfrm>
            <a:off x="7011514" y="4787032"/>
            <a:ext cx="904411" cy="29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2)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||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1AE6EBF-D7BA-4559-B327-5E856100B676}"/>
              </a:ext>
            </a:extLst>
          </p:cNvPr>
          <p:cNvSpPr/>
          <p:nvPr/>
        </p:nvSpPr>
        <p:spPr>
          <a:xfrm>
            <a:off x="7011514" y="5084219"/>
            <a:ext cx="904411" cy="29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3)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||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8A3600B-F050-48E0-8230-68CFA109317B}"/>
              </a:ext>
            </a:extLst>
          </p:cNvPr>
          <p:cNvSpPr/>
          <p:nvPr/>
        </p:nvSpPr>
        <p:spPr>
          <a:xfrm>
            <a:off x="7011514" y="5381407"/>
            <a:ext cx="904411" cy="29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4)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||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78D1754-FEE1-423D-A869-9BC17A0060A3}"/>
              </a:ext>
            </a:extLst>
          </p:cNvPr>
          <p:cNvSpPr/>
          <p:nvPr/>
        </p:nvSpPr>
        <p:spPr>
          <a:xfrm>
            <a:off x="7011514" y="5678594"/>
            <a:ext cx="904411" cy="29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5)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||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</a:t>
            </a: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F9C11B36-23F7-4112-8656-5908A3CC8B0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279558" y="2436337"/>
            <a:ext cx="36000" cy="504000"/>
          </a:xfrm>
          <a:prstGeom prst="bentConnector3">
            <a:avLst>
              <a:gd name="adj1" fmla="val -466310"/>
            </a:avLst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E92EB839-3E55-4D67-A898-7634EAABDCD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37885" y="926978"/>
            <a:ext cx="36000" cy="252000"/>
          </a:xfrm>
          <a:prstGeom prst="bentConnector3">
            <a:avLst>
              <a:gd name="adj1" fmla="val -466310"/>
            </a:avLst>
          </a:prstGeom>
          <a:ln w="28575">
            <a:solidFill>
              <a:srgbClr val="2E719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15686EFC-45B4-4C01-995D-CB6B987C839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37885" y="1293228"/>
            <a:ext cx="36000" cy="252000"/>
          </a:xfrm>
          <a:prstGeom prst="bentConnector3">
            <a:avLst>
              <a:gd name="adj1" fmla="val -466310"/>
            </a:avLst>
          </a:prstGeom>
          <a:ln w="28575">
            <a:solidFill>
              <a:srgbClr val="2E719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9475EDF4-9617-4D57-95C3-48DA6E7C7DB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5617" y="1663715"/>
            <a:ext cx="36000" cy="252000"/>
          </a:xfrm>
          <a:prstGeom prst="bentConnector3">
            <a:avLst>
              <a:gd name="adj1" fmla="val -466310"/>
            </a:avLst>
          </a:prstGeom>
          <a:ln w="28575">
            <a:solidFill>
              <a:srgbClr val="2E719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649ABA61-1B36-4677-9B8F-87A6D583AD0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5617" y="2029965"/>
            <a:ext cx="36000" cy="252000"/>
          </a:xfrm>
          <a:prstGeom prst="bentConnector3">
            <a:avLst>
              <a:gd name="adj1" fmla="val -466310"/>
            </a:avLst>
          </a:prstGeom>
          <a:ln w="28575">
            <a:solidFill>
              <a:srgbClr val="2E719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A3E759C3-2C92-483A-AD49-C3843EF8FE1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5385" y="2405074"/>
            <a:ext cx="36000" cy="252000"/>
          </a:xfrm>
          <a:prstGeom prst="bentConnector3">
            <a:avLst>
              <a:gd name="adj1" fmla="val -466310"/>
            </a:avLst>
          </a:prstGeom>
          <a:ln w="28575">
            <a:solidFill>
              <a:srgbClr val="2E719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A3EB2D02-FC81-417C-8746-934CB471C26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5385" y="2781484"/>
            <a:ext cx="36000" cy="252000"/>
          </a:xfrm>
          <a:prstGeom prst="bentConnector3">
            <a:avLst>
              <a:gd name="adj1" fmla="val -466310"/>
            </a:avLst>
          </a:prstGeom>
          <a:ln w="28575">
            <a:solidFill>
              <a:srgbClr val="2E719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5C49A1F2-866D-4AF8-8A0F-AFE096844AC9}"/>
              </a:ext>
            </a:extLst>
          </p:cNvPr>
          <p:cNvCxnSpPr>
            <a:cxnSpLocks/>
          </p:cNvCxnSpPr>
          <p:nvPr/>
        </p:nvCxnSpPr>
        <p:spPr>
          <a:xfrm rot="10800000">
            <a:off x="5438756" y="915984"/>
            <a:ext cx="36000" cy="2196000"/>
          </a:xfrm>
          <a:prstGeom prst="bentConnector3">
            <a:avLst>
              <a:gd name="adj1" fmla="val -466310"/>
            </a:avLst>
          </a:prstGeom>
          <a:ln w="28575">
            <a:solidFill>
              <a:srgbClr val="2E719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оединитель: уступ 34">
            <a:extLst>
              <a:ext uri="{FF2B5EF4-FFF2-40B4-BE49-F238E27FC236}">
                <a16:creationId xmlns:a16="http://schemas.microsoft.com/office/drawing/2014/main" id="{ECE1DE1E-ED99-49DB-A051-780CB6EC92F5}"/>
              </a:ext>
            </a:extLst>
          </p:cNvPr>
          <p:cNvCxnSpPr>
            <a:cxnSpLocks/>
          </p:cNvCxnSpPr>
          <p:nvPr/>
        </p:nvCxnSpPr>
        <p:spPr>
          <a:xfrm rot="10800000">
            <a:off x="11618115" y="2455584"/>
            <a:ext cx="36000" cy="3744000"/>
          </a:xfrm>
          <a:prstGeom prst="bentConnector3">
            <a:avLst>
              <a:gd name="adj1" fmla="val -466310"/>
            </a:avLst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663E50CF-8A84-4609-90C1-A42E59D36DB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279558" y="3058009"/>
            <a:ext cx="36000" cy="288000"/>
          </a:xfrm>
          <a:prstGeom prst="bentConnector3">
            <a:avLst>
              <a:gd name="adj1" fmla="val -466310"/>
            </a:avLst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071A9819-EABE-4F4C-833F-B013B008251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279558" y="3455170"/>
            <a:ext cx="36000" cy="504000"/>
          </a:xfrm>
          <a:prstGeom prst="bentConnector3">
            <a:avLst>
              <a:gd name="adj1" fmla="val -466310"/>
            </a:avLst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: уступ 37">
            <a:extLst>
              <a:ext uri="{FF2B5EF4-FFF2-40B4-BE49-F238E27FC236}">
                <a16:creationId xmlns:a16="http://schemas.microsoft.com/office/drawing/2014/main" id="{9BB4A404-6584-47CF-8B5D-093C803421E1}"/>
              </a:ext>
            </a:extLst>
          </p:cNvPr>
          <p:cNvCxnSpPr>
            <a:cxnSpLocks/>
          </p:cNvCxnSpPr>
          <p:nvPr/>
        </p:nvCxnSpPr>
        <p:spPr>
          <a:xfrm rot="10800000">
            <a:off x="6284350" y="4058238"/>
            <a:ext cx="674414" cy="504000"/>
          </a:xfrm>
          <a:prstGeom prst="bentConnector3">
            <a:avLst>
              <a:gd name="adj1" fmla="val 125023"/>
            </a:avLst>
          </a:prstGeom>
          <a:ln w="28575">
            <a:solidFill>
              <a:srgbClr val="DD5959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D0C23413-03E1-4E8C-8A65-378F7C0CE7A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940764" y="4677866"/>
            <a:ext cx="36000" cy="180000"/>
          </a:xfrm>
          <a:prstGeom prst="bentConnector3">
            <a:avLst>
              <a:gd name="adj1" fmla="val -466310"/>
            </a:avLst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Соединитель: уступ 53">
            <a:extLst>
              <a:ext uri="{FF2B5EF4-FFF2-40B4-BE49-F238E27FC236}">
                <a16:creationId xmlns:a16="http://schemas.microsoft.com/office/drawing/2014/main" id="{D51F7726-6737-49E5-8730-5A03D68D219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940763" y="4973795"/>
            <a:ext cx="36000" cy="180000"/>
          </a:xfrm>
          <a:prstGeom prst="bentConnector3">
            <a:avLst>
              <a:gd name="adj1" fmla="val -466310"/>
            </a:avLst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оединитель: уступ 54">
            <a:extLst>
              <a:ext uri="{FF2B5EF4-FFF2-40B4-BE49-F238E27FC236}">
                <a16:creationId xmlns:a16="http://schemas.microsoft.com/office/drawing/2014/main" id="{5ABE35A1-CB5B-4B42-B596-BC0FBE161A0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940764" y="5268675"/>
            <a:ext cx="36000" cy="180000"/>
          </a:xfrm>
          <a:prstGeom prst="bentConnector3">
            <a:avLst>
              <a:gd name="adj1" fmla="val -466310"/>
            </a:avLst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Соединитель: уступ 55">
            <a:extLst>
              <a:ext uri="{FF2B5EF4-FFF2-40B4-BE49-F238E27FC236}">
                <a16:creationId xmlns:a16="http://schemas.microsoft.com/office/drawing/2014/main" id="{BEA8BDD6-2E52-40C7-9BB0-8392D461D70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940763" y="5564604"/>
            <a:ext cx="36000" cy="180000"/>
          </a:xfrm>
          <a:prstGeom prst="bentConnector3">
            <a:avLst>
              <a:gd name="adj1" fmla="val -466310"/>
            </a:avLst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Соединитель: уступ 56">
            <a:extLst>
              <a:ext uri="{FF2B5EF4-FFF2-40B4-BE49-F238E27FC236}">
                <a16:creationId xmlns:a16="http://schemas.microsoft.com/office/drawing/2014/main" id="{56E410A1-AD23-462E-B85F-6150D6FA24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66348" y="5864393"/>
            <a:ext cx="674414" cy="324000"/>
          </a:xfrm>
          <a:prstGeom prst="bentConnector3">
            <a:avLst>
              <a:gd name="adj1" fmla="val 125023"/>
            </a:avLst>
          </a:prstGeom>
          <a:ln w="28575">
            <a:solidFill>
              <a:srgbClr val="DD5959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74C994FA-8A0B-4AD3-AF5D-66B2DDCE8D81}"/>
              </a:ext>
            </a:extLst>
          </p:cNvPr>
          <p:cNvSpPr/>
          <p:nvPr/>
        </p:nvSpPr>
        <p:spPr>
          <a:xfrm>
            <a:off x="635542" y="277345"/>
            <a:ext cx="4714411" cy="361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Основной цикл операций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9DA6F35-1952-4096-A89A-BA52363A7417}"/>
              </a:ext>
            </a:extLst>
          </p:cNvPr>
          <p:cNvSpPr/>
          <p:nvPr/>
        </p:nvSpPr>
        <p:spPr>
          <a:xfrm>
            <a:off x="6370422" y="1797206"/>
            <a:ext cx="5150036" cy="36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1800"/>
              </a:lnSpc>
            </a:pP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Прерывание</a:t>
            </a:r>
          </a:p>
        </p:txBody>
      </p:sp>
    </p:spTree>
    <p:extLst>
      <p:ext uri="{BB962C8B-B14F-4D97-AF65-F5344CB8AC3E}">
        <p14:creationId xmlns:p14="http://schemas.microsoft.com/office/powerpoint/2010/main" val="13312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AC714E8-5EBA-438D-B0CB-E75732EDFD17}"/>
              </a:ext>
            </a:extLst>
          </p:cNvPr>
          <p:cNvSpPr/>
          <p:nvPr/>
        </p:nvSpPr>
        <p:spPr>
          <a:xfrm>
            <a:off x="717921" y="731520"/>
            <a:ext cx="3190240" cy="1290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ЦПУ</a:t>
            </a:r>
          </a:p>
          <a:p>
            <a:pPr algn="ctr"/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3DDBF79-5C4D-4CBD-889B-8F681E45C42A}"/>
              </a:ext>
            </a:extLst>
          </p:cNvPr>
          <p:cNvSpPr/>
          <p:nvPr/>
        </p:nvSpPr>
        <p:spPr>
          <a:xfrm>
            <a:off x="2772677" y="1356359"/>
            <a:ext cx="1023723" cy="541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Счётчик команд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E551A64-06E9-4134-95A8-288300056541}"/>
              </a:ext>
            </a:extLst>
          </p:cNvPr>
          <p:cNvSpPr/>
          <p:nvPr/>
        </p:nvSpPr>
        <p:spPr>
          <a:xfrm>
            <a:off x="722203" y="3734739"/>
            <a:ext cx="2797828" cy="3814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ОЗУ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43687F6-FC07-4A13-8112-5C7D0A004372}"/>
              </a:ext>
            </a:extLst>
          </p:cNvPr>
          <p:cNvSpPr/>
          <p:nvPr/>
        </p:nvSpPr>
        <p:spPr>
          <a:xfrm>
            <a:off x="4077053" y="3734740"/>
            <a:ext cx="2797828" cy="3814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I/O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устройства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DBC8C57-8E56-47E8-9FF3-2157ADC83C5E}"/>
              </a:ext>
            </a:extLst>
          </p:cNvPr>
          <p:cNvSpPr/>
          <p:nvPr/>
        </p:nvSpPr>
        <p:spPr>
          <a:xfrm>
            <a:off x="1641055" y="1356359"/>
            <a:ext cx="1023723" cy="541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Регистр адреса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8599114-F04E-4413-8D92-C999760224DA}"/>
              </a:ext>
            </a:extLst>
          </p:cNvPr>
          <p:cNvSpPr/>
          <p:nvPr/>
        </p:nvSpPr>
        <p:spPr>
          <a:xfrm>
            <a:off x="5399707" y="-269569"/>
            <a:ext cx="3337459" cy="2472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rgbClr val="2E719A"/>
                </a:solidFill>
                <a:latin typeface="Nunito" pitchFamily="2" charset="-52"/>
              </a:rPr>
              <a:t>Основной цикл:</a:t>
            </a:r>
          </a:p>
          <a:p>
            <a:r>
              <a:rPr lang="ru-RU" dirty="0">
                <a:solidFill>
                  <a:srgbClr val="2E719A"/>
                </a:solidFill>
                <a:latin typeface="Nunito" pitchFamily="2" charset="-52"/>
              </a:rPr>
              <a:t>1)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Чтение команды из памяти</a:t>
            </a:r>
          </a:p>
          <a:p>
            <a:r>
              <a:rPr lang="ru-RU" dirty="0">
                <a:solidFill>
                  <a:srgbClr val="2E719A"/>
                </a:solidFill>
                <a:latin typeface="Nunito" pitchFamily="2" charset="-52"/>
              </a:rPr>
              <a:t>2)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Выполнение программы</a:t>
            </a:r>
          </a:p>
          <a:p>
            <a:r>
              <a:rPr lang="ru-RU" dirty="0">
                <a:solidFill>
                  <a:srgbClr val="2E719A"/>
                </a:solidFill>
                <a:latin typeface="Nunito" pitchFamily="2" charset="-52"/>
              </a:rPr>
              <a:t>3)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Обновление счётчика команд</a:t>
            </a:r>
          </a:p>
          <a:p>
            <a:r>
              <a:rPr lang="ru-RU" dirty="0">
                <a:solidFill>
                  <a:srgbClr val="2E719A"/>
                </a:solidFill>
                <a:latin typeface="Nunito" pitchFamily="2" charset="-52"/>
              </a:rPr>
              <a:t>4)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… </a:t>
            </a:r>
          </a:p>
          <a:p>
            <a:r>
              <a:rPr lang="ru-RU" dirty="0">
                <a:solidFill>
                  <a:srgbClr val="2E719A"/>
                </a:solidFill>
                <a:latin typeface="Nunito" pitchFamily="2" charset="-52"/>
              </a:rPr>
              <a:t>5)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… 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rgbClr val="2E719A"/>
                </a:solidFill>
                <a:latin typeface="Nunito" pitchFamily="2" charset="-52"/>
              </a:rPr>
              <a:t>6)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… 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9177039-079E-478E-ADDD-F92FF863AA15}"/>
              </a:ext>
            </a:extLst>
          </p:cNvPr>
          <p:cNvSpPr/>
          <p:nvPr/>
        </p:nvSpPr>
        <p:spPr>
          <a:xfrm>
            <a:off x="8737166" y="-275081"/>
            <a:ext cx="2814689" cy="2096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Прерывание:</a:t>
            </a:r>
          </a:p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0.1)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Получение сигнала с 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I/O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устройства </a:t>
            </a:r>
          </a:p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0.2)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…</a:t>
            </a:r>
          </a:p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0.3)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…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0.4)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…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0.5)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…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7A881AD1-1E44-4EBC-B68B-84CA906A4097}"/>
              </a:ext>
            </a:extLst>
          </p:cNvPr>
          <p:cNvCxnSpPr>
            <a:cxnSpLocks/>
          </p:cNvCxnSpPr>
          <p:nvPr/>
        </p:nvCxnSpPr>
        <p:spPr>
          <a:xfrm>
            <a:off x="2209467" y="2021839"/>
            <a:ext cx="0" cy="665721"/>
          </a:xfrm>
          <a:prstGeom prst="straightConnector1">
            <a:avLst/>
          </a:prstGeom>
          <a:ln w="28575">
            <a:solidFill>
              <a:srgbClr val="2E719A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8D126301-5509-4637-909E-8C0995A0662F}"/>
              </a:ext>
            </a:extLst>
          </p:cNvPr>
          <p:cNvCxnSpPr>
            <a:cxnSpLocks/>
          </p:cNvCxnSpPr>
          <p:nvPr/>
        </p:nvCxnSpPr>
        <p:spPr>
          <a:xfrm rot="10800000" flipH="1">
            <a:off x="478635" y="1294819"/>
            <a:ext cx="72000" cy="2664000"/>
          </a:xfrm>
          <a:prstGeom prst="bentConnector3">
            <a:avLst>
              <a:gd name="adj1" fmla="val -466310"/>
            </a:avLst>
          </a:prstGeom>
          <a:ln w="28575">
            <a:solidFill>
              <a:srgbClr val="DD59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31D7E689-592A-4A77-9FDD-9A0AEFE91782}"/>
              </a:ext>
            </a:extLst>
          </p:cNvPr>
          <p:cNvSpPr/>
          <p:nvPr/>
        </p:nvSpPr>
        <p:spPr>
          <a:xfrm>
            <a:off x="717921" y="2687560"/>
            <a:ext cx="6156959" cy="3814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Системная шина</a:t>
            </a: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7027A514-2EF0-42FC-95F6-FDEF9B276895}"/>
              </a:ext>
            </a:extLst>
          </p:cNvPr>
          <p:cNvCxnSpPr>
            <a:cxnSpLocks/>
          </p:cNvCxnSpPr>
          <p:nvPr/>
        </p:nvCxnSpPr>
        <p:spPr>
          <a:xfrm flipV="1">
            <a:off x="2026587" y="3069018"/>
            <a:ext cx="0" cy="665721"/>
          </a:xfrm>
          <a:prstGeom prst="straightConnector1">
            <a:avLst/>
          </a:prstGeom>
          <a:ln w="28575">
            <a:solidFill>
              <a:srgbClr val="2E719A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EEC2A60A-70DC-447C-ABDD-B49840C7653C}"/>
              </a:ext>
            </a:extLst>
          </p:cNvPr>
          <p:cNvCxnSpPr>
            <a:cxnSpLocks/>
          </p:cNvCxnSpPr>
          <p:nvPr/>
        </p:nvCxnSpPr>
        <p:spPr>
          <a:xfrm flipV="1">
            <a:off x="5399707" y="3069018"/>
            <a:ext cx="0" cy="665721"/>
          </a:xfrm>
          <a:prstGeom prst="straightConnector1">
            <a:avLst/>
          </a:prstGeom>
          <a:ln w="28575">
            <a:solidFill>
              <a:srgbClr val="2E719A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9B9DD2D-5A51-4BB3-9AD0-9F9CF8D5D876}"/>
              </a:ext>
            </a:extLst>
          </p:cNvPr>
          <p:cNvCxnSpPr>
            <a:cxnSpLocks/>
          </p:cNvCxnSpPr>
          <p:nvPr/>
        </p:nvCxnSpPr>
        <p:spPr>
          <a:xfrm>
            <a:off x="2412667" y="2021839"/>
            <a:ext cx="0" cy="665721"/>
          </a:xfrm>
          <a:prstGeom prst="straightConnector1">
            <a:avLst/>
          </a:prstGeom>
          <a:ln w="28575">
            <a:solidFill>
              <a:srgbClr val="DD5959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25498437-C982-4432-AC5D-E42C1B57179D}"/>
              </a:ext>
            </a:extLst>
          </p:cNvPr>
          <p:cNvCxnSpPr>
            <a:cxnSpLocks/>
          </p:cNvCxnSpPr>
          <p:nvPr/>
        </p:nvCxnSpPr>
        <p:spPr>
          <a:xfrm flipV="1">
            <a:off x="2229787" y="3069018"/>
            <a:ext cx="0" cy="665721"/>
          </a:xfrm>
          <a:prstGeom prst="straightConnector1">
            <a:avLst/>
          </a:prstGeom>
          <a:ln w="28575">
            <a:solidFill>
              <a:srgbClr val="DD5959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F17D67F3-E9DC-40FB-9870-187ABCCD6A8A}"/>
              </a:ext>
            </a:extLst>
          </p:cNvPr>
          <p:cNvCxnSpPr>
            <a:cxnSpLocks/>
          </p:cNvCxnSpPr>
          <p:nvPr/>
        </p:nvCxnSpPr>
        <p:spPr>
          <a:xfrm flipV="1">
            <a:off x="5602907" y="3069018"/>
            <a:ext cx="0" cy="665721"/>
          </a:xfrm>
          <a:prstGeom prst="straightConnector1">
            <a:avLst/>
          </a:prstGeom>
          <a:ln w="28575">
            <a:solidFill>
              <a:srgbClr val="DD5959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400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D0562D1-E442-441B-BDBE-D325BA35F376}"/>
              </a:ext>
            </a:extLst>
          </p:cNvPr>
          <p:cNvSpPr/>
          <p:nvPr/>
        </p:nvSpPr>
        <p:spPr>
          <a:xfrm>
            <a:off x="-1573870" y="-1462308"/>
            <a:ext cx="16691950" cy="940234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Операционная система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383D3A4-A2DA-44D0-AE36-CC52E27ACC0F}"/>
              </a:ext>
            </a:extLst>
          </p:cNvPr>
          <p:cNvSpPr/>
          <p:nvPr/>
        </p:nvSpPr>
        <p:spPr>
          <a:xfrm>
            <a:off x="41810" y="4992229"/>
            <a:ext cx="2442507" cy="1955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Процесс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064DA3C-9AD9-44E7-AFBA-48D207D35236}"/>
              </a:ext>
            </a:extLst>
          </p:cNvPr>
          <p:cNvSpPr/>
          <p:nvPr/>
        </p:nvSpPr>
        <p:spPr>
          <a:xfrm>
            <a:off x="2709008" y="5109846"/>
            <a:ext cx="1306742" cy="5719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Адресное пространство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AFF2431-2994-4F2B-AC20-C2CBC6328CF6}"/>
              </a:ext>
            </a:extLst>
          </p:cNvPr>
          <p:cNvSpPr/>
          <p:nvPr/>
        </p:nvSpPr>
        <p:spPr>
          <a:xfrm>
            <a:off x="931330" y="5566987"/>
            <a:ext cx="663469" cy="1273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Поток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41E7CA9-EFC0-4F14-BC00-D62023A03330}"/>
              </a:ext>
            </a:extLst>
          </p:cNvPr>
          <p:cNvSpPr/>
          <p:nvPr/>
        </p:nvSpPr>
        <p:spPr>
          <a:xfrm>
            <a:off x="158873" y="5566987"/>
            <a:ext cx="663469" cy="1273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Поток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7D01504-3E80-4F42-A500-100047D94A8C}"/>
              </a:ext>
            </a:extLst>
          </p:cNvPr>
          <p:cNvSpPr/>
          <p:nvPr/>
        </p:nvSpPr>
        <p:spPr>
          <a:xfrm>
            <a:off x="1703787" y="5570977"/>
            <a:ext cx="663469" cy="1273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Поток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CF78940-109E-40E5-A0AC-8CBBBA88B9C8}"/>
              </a:ext>
            </a:extLst>
          </p:cNvPr>
          <p:cNvSpPr/>
          <p:nvPr/>
        </p:nvSpPr>
        <p:spPr>
          <a:xfrm>
            <a:off x="-182880" y="4358640"/>
            <a:ext cx="4491510" cy="2764196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Процесс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843E598-93F2-4124-870B-134D7E6A0BD8}"/>
              </a:ext>
            </a:extLst>
          </p:cNvPr>
          <p:cNvSpPr/>
          <p:nvPr/>
        </p:nvSpPr>
        <p:spPr>
          <a:xfrm>
            <a:off x="9716114" y="4992229"/>
            <a:ext cx="1689765" cy="1955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Процесс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C0E04E3-2AC5-4412-9B97-5E4754244FA5}"/>
              </a:ext>
            </a:extLst>
          </p:cNvPr>
          <p:cNvSpPr/>
          <p:nvPr/>
        </p:nvSpPr>
        <p:spPr>
          <a:xfrm>
            <a:off x="11630570" y="5109846"/>
            <a:ext cx="1306742" cy="5719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Адресное пространство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020F970-B0C8-4E7F-94F6-53D565902129}"/>
              </a:ext>
            </a:extLst>
          </p:cNvPr>
          <p:cNvSpPr/>
          <p:nvPr/>
        </p:nvSpPr>
        <p:spPr>
          <a:xfrm>
            <a:off x="9852892" y="5566987"/>
            <a:ext cx="663469" cy="1273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Поток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13F7255-788B-4FCB-8105-978156BB385A}"/>
              </a:ext>
            </a:extLst>
          </p:cNvPr>
          <p:cNvSpPr/>
          <p:nvPr/>
        </p:nvSpPr>
        <p:spPr>
          <a:xfrm>
            <a:off x="10625349" y="5570977"/>
            <a:ext cx="663469" cy="1273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Поток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4E24CFB-EA1A-4BD2-B95C-EC745853F703}"/>
              </a:ext>
            </a:extLst>
          </p:cNvPr>
          <p:cNvSpPr/>
          <p:nvPr/>
        </p:nvSpPr>
        <p:spPr>
          <a:xfrm>
            <a:off x="9511928" y="4358640"/>
            <a:ext cx="3630967" cy="27611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Процесс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D029115-30C5-4E7A-A0FB-9864DC1A11E4}"/>
              </a:ext>
            </a:extLst>
          </p:cNvPr>
          <p:cNvSpPr/>
          <p:nvPr/>
        </p:nvSpPr>
        <p:spPr>
          <a:xfrm>
            <a:off x="4889214" y="4992229"/>
            <a:ext cx="2442507" cy="1955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Процесс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35EF724-7336-45C3-9A7E-B3F72B4BE0A8}"/>
              </a:ext>
            </a:extLst>
          </p:cNvPr>
          <p:cNvSpPr/>
          <p:nvPr/>
        </p:nvSpPr>
        <p:spPr>
          <a:xfrm>
            <a:off x="7556412" y="5109846"/>
            <a:ext cx="1306742" cy="5719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Адресное пространство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4975ABC-840B-4E95-948C-C70E7B248AFC}"/>
              </a:ext>
            </a:extLst>
          </p:cNvPr>
          <p:cNvSpPr/>
          <p:nvPr/>
        </p:nvSpPr>
        <p:spPr>
          <a:xfrm>
            <a:off x="5778734" y="5566987"/>
            <a:ext cx="663469" cy="1273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Поток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79E6195-0411-4815-934A-0E36F4988769}"/>
              </a:ext>
            </a:extLst>
          </p:cNvPr>
          <p:cNvSpPr/>
          <p:nvPr/>
        </p:nvSpPr>
        <p:spPr>
          <a:xfrm>
            <a:off x="5006277" y="5566987"/>
            <a:ext cx="663469" cy="1273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Поток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0F4745A-E5E3-4D28-997A-EFA2169820A5}"/>
              </a:ext>
            </a:extLst>
          </p:cNvPr>
          <p:cNvSpPr/>
          <p:nvPr/>
        </p:nvSpPr>
        <p:spPr>
          <a:xfrm>
            <a:off x="6551191" y="5570977"/>
            <a:ext cx="663469" cy="1273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Поток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EEB853C-21C9-4A9E-A567-2E67305BEE7C}"/>
              </a:ext>
            </a:extLst>
          </p:cNvPr>
          <p:cNvSpPr/>
          <p:nvPr/>
        </p:nvSpPr>
        <p:spPr>
          <a:xfrm>
            <a:off x="4664524" y="4358640"/>
            <a:ext cx="4491510" cy="2764196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Процесс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0C3B610-1E00-49E2-ADB5-57613627701D}"/>
              </a:ext>
            </a:extLst>
          </p:cNvPr>
          <p:cNvSpPr/>
          <p:nvPr/>
        </p:nvSpPr>
        <p:spPr>
          <a:xfrm>
            <a:off x="3012067" y="5780763"/>
            <a:ext cx="1003683" cy="71804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Текущее состояние регистров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A4F2F031-F75F-424C-826A-569029F10515}"/>
              </a:ext>
            </a:extLst>
          </p:cNvPr>
          <p:cNvSpPr/>
          <p:nvPr/>
        </p:nvSpPr>
        <p:spPr>
          <a:xfrm>
            <a:off x="3031950" y="6642887"/>
            <a:ext cx="729046" cy="267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Файлы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8284C8C-977A-4B5C-946C-E9E537DE8BD8}"/>
              </a:ext>
            </a:extLst>
          </p:cNvPr>
          <p:cNvSpPr/>
          <p:nvPr/>
        </p:nvSpPr>
        <p:spPr>
          <a:xfrm>
            <a:off x="-518160" y="3779520"/>
            <a:ext cx="14142720" cy="361188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Процессы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549934E-B120-4D4A-AC94-D64940C3B35B}"/>
              </a:ext>
            </a:extLst>
          </p:cNvPr>
          <p:cNvSpPr/>
          <p:nvPr/>
        </p:nvSpPr>
        <p:spPr>
          <a:xfrm>
            <a:off x="-796797" y="-52292"/>
            <a:ext cx="2223956" cy="1088612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Файловая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1583791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C96860-CBFC-432E-9D1C-E3D7742A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72" y="-4260458"/>
            <a:ext cx="10319238" cy="3407372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7AC7DEF-2D35-41E2-BF27-4E0D5B9F3FB0}"/>
              </a:ext>
            </a:extLst>
          </p:cNvPr>
          <p:cNvSpPr/>
          <p:nvPr/>
        </p:nvSpPr>
        <p:spPr>
          <a:xfrm>
            <a:off x="-5272509" y="1537529"/>
            <a:ext cx="6045593" cy="819732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User mode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578A7FA-E056-4F3D-AB66-02DBAB892E3F}"/>
              </a:ext>
            </a:extLst>
          </p:cNvPr>
          <p:cNvSpPr/>
          <p:nvPr/>
        </p:nvSpPr>
        <p:spPr>
          <a:xfrm>
            <a:off x="-3633381" y="1921528"/>
            <a:ext cx="1448093" cy="2859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Приложения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8CC20EC-96E1-4FD7-9E4A-C7A70066C3D5}"/>
              </a:ext>
            </a:extLst>
          </p:cNvPr>
          <p:cNvSpPr/>
          <p:nvPr/>
        </p:nvSpPr>
        <p:spPr>
          <a:xfrm>
            <a:off x="-5275114" y="2495795"/>
            <a:ext cx="6045593" cy="168874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Kernel mode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5FC564A-AF9B-422B-B05F-B4796CC4ECD0}"/>
              </a:ext>
            </a:extLst>
          </p:cNvPr>
          <p:cNvSpPr/>
          <p:nvPr/>
        </p:nvSpPr>
        <p:spPr>
          <a:xfrm>
            <a:off x="-5099059" y="2964901"/>
            <a:ext cx="1448093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Планировщик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Scheduler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A684B51-0CEC-4BAC-A65D-BD6D3616425E}"/>
              </a:ext>
            </a:extLst>
          </p:cNvPr>
          <p:cNvSpPr/>
          <p:nvPr/>
        </p:nvSpPr>
        <p:spPr>
          <a:xfrm>
            <a:off x="-3569942" y="2964900"/>
            <a:ext cx="2024698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файловая система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VFS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E9F6195-D301-4AA9-80C1-61A304D21536}"/>
              </a:ext>
            </a:extLst>
          </p:cNvPr>
          <p:cNvSpPr/>
          <p:nvPr/>
        </p:nvSpPr>
        <p:spPr>
          <a:xfrm>
            <a:off x="-1472229" y="2945735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Системные вызовы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D11792F-26BE-4EAF-BFB8-F38F7820D96D}"/>
              </a:ext>
            </a:extLst>
          </p:cNvPr>
          <p:cNvSpPr/>
          <p:nvPr/>
        </p:nvSpPr>
        <p:spPr>
          <a:xfrm>
            <a:off x="-2646305" y="-1806707"/>
            <a:ext cx="1419388" cy="752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Блок управления процессов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PCB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89517D5-B271-4495-AD31-CF43F3C10053}"/>
              </a:ext>
            </a:extLst>
          </p:cNvPr>
          <p:cNvSpPr/>
          <p:nvPr/>
        </p:nvSpPr>
        <p:spPr>
          <a:xfrm>
            <a:off x="-1650963" y="-1783558"/>
            <a:ext cx="560080" cy="50254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Nunito" pitchFamily="2" charset="-52"/>
              </a:rPr>
              <a:t>?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A37CA68-555C-4366-BA68-1A9C7595D1AC}"/>
              </a:ext>
            </a:extLst>
          </p:cNvPr>
          <p:cNvSpPr/>
          <p:nvPr/>
        </p:nvSpPr>
        <p:spPr>
          <a:xfrm>
            <a:off x="-5099059" y="3556268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Драйверы устройств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DB88339-CA96-4623-893F-283962635C16}"/>
              </a:ext>
            </a:extLst>
          </p:cNvPr>
          <p:cNvSpPr/>
          <p:nvPr/>
        </p:nvSpPr>
        <p:spPr>
          <a:xfrm>
            <a:off x="-3903826" y="3556268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Диспетчер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B297100-159B-4C90-826C-A8C52B1EB10F}"/>
              </a:ext>
            </a:extLst>
          </p:cNvPr>
          <p:cNvSpPr/>
          <p:nvPr/>
        </p:nvSpPr>
        <p:spPr>
          <a:xfrm>
            <a:off x="-2705361" y="3556267"/>
            <a:ext cx="1008642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Файловая система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2F2B9E9-BC65-4F4E-9B34-1CE0CF98A188}"/>
              </a:ext>
            </a:extLst>
          </p:cNvPr>
          <p:cNvSpPr/>
          <p:nvPr/>
        </p:nvSpPr>
        <p:spPr>
          <a:xfrm>
            <a:off x="-1612771" y="3534209"/>
            <a:ext cx="19270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Межпроцессное взаимодействие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IPC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B0510CC-3E28-41F6-9ED0-C31C59FE1E99}"/>
              </a:ext>
            </a:extLst>
          </p:cNvPr>
          <p:cNvSpPr/>
          <p:nvPr/>
        </p:nvSpPr>
        <p:spPr>
          <a:xfrm>
            <a:off x="-5275114" y="4327482"/>
            <a:ext cx="6045593" cy="431811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Hardware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D1DE4D2-A093-4884-9BC1-E21A32388860}"/>
              </a:ext>
            </a:extLst>
          </p:cNvPr>
          <p:cNvSpPr/>
          <p:nvPr/>
        </p:nvSpPr>
        <p:spPr>
          <a:xfrm>
            <a:off x="-3633381" y="-188871"/>
            <a:ext cx="2910309" cy="407077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Монолитное ядро ОС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6E27DAD-90CF-4E0F-8610-0967005DC55E}"/>
              </a:ext>
            </a:extLst>
          </p:cNvPr>
          <p:cNvSpPr/>
          <p:nvPr/>
        </p:nvSpPr>
        <p:spPr>
          <a:xfrm>
            <a:off x="1956449" y="1537529"/>
            <a:ext cx="6045593" cy="1752938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User mode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F53DC83-F160-4378-8BC5-AAA60C145411}"/>
              </a:ext>
            </a:extLst>
          </p:cNvPr>
          <p:cNvSpPr/>
          <p:nvPr/>
        </p:nvSpPr>
        <p:spPr>
          <a:xfrm>
            <a:off x="3595577" y="1921528"/>
            <a:ext cx="1448093" cy="2859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Приложения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174C2DE-FF68-40EF-98C5-2683CADC38BD}"/>
              </a:ext>
            </a:extLst>
          </p:cNvPr>
          <p:cNvSpPr/>
          <p:nvPr/>
        </p:nvSpPr>
        <p:spPr>
          <a:xfrm>
            <a:off x="1953844" y="3429000"/>
            <a:ext cx="6045593" cy="2547026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Kernel mode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FDDD0EA-2A5D-4843-9FB6-93D77B543285}"/>
              </a:ext>
            </a:extLst>
          </p:cNvPr>
          <p:cNvSpPr/>
          <p:nvPr/>
        </p:nvSpPr>
        <p:spPr>
          <a:xfrm>
            <a:off x="4382738" y="3933544"/>
            <a:ext cx="1448093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Планировщик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Scheduler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6FAEC3F-6C93-4230-B120-9BE3733B6910}"/>
              </a:ext>
            </a:extLst>
          </p:cNvPr>
          <p:cNvSpPr/>
          <p:nvPr/>
        </p:nvSpPr>
        <p:spPr>
          <a:xfrm>
            <a:off x="5667963" y="2545344"/>
            <a:ext cx="2024698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файловая система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VFS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B2A74796-205A-432A-90ED-DF27C916C57A}"/>
              </a:ext>
            </a:extLst>
          </p:cNvPr>
          <p:cNvSpPr/>
          <p:nvPr/>
        </p:nvSpPr>
        <p:spPr>
          <a:xfrm>
            <a:off x="4382738" y="2557805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Драйверы устройств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ED7BE43-F0DF-4266-A82B-D7787F2E4E90}"/>
              </a:ext>
            </a:extLst>
          </p:cNvPr>
          <p:cNvSpPr/>
          <p:nvPr/>
        </p:nvSpPr>
        <p:spPr>
          <a:xfrm>
            <a:off x="1953844" y="6114559"/>
            <a:ext cx="6045593" cy="431811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Hardware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9A7193F-F299-457D-926F-39E501DA7E5B}"/>
              </a:ext>
            </a:extLst>
          </p:cNvPr>
          <p:cNvSpPr/>
          <p:nvPr/>
        </p:nvSpPr>
        <p:spPr>
          <a:xfrm>
            <a:off x="2179053" y="2361803"/>
            <a:ext cx="1927009" cy="7324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Приложение для межпроцессного взаимодействия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IPC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DA4C667-C672-40B7-992C-BECA74CD95DB}"/>
              </a:ext>
            </a:extLst>
          </p:cNvPr>
          <p:cNvSpPr/>
          <p:nvPr/>
        </p:nvSpPr>
        <p:spPr>
          <a:xfrm>
            <a:off x="2179053" y="3570582"/>
            <a:ext cx="1927009" cy="7324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Базовое межпроцессное взаимодействие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IPC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BF9D6204-632F-4C80-A2D9-67B040743806}"/>
              </a:ext>
            </a:extLst>
          </p:cNvPr>
          <p:cNvSpPr/>
          <p:nvPr/>
        </p:nvSpPr>
        <p:spPr>
          <a:xfrm>
            <a:off x="-261393" y="2945734"/>
            <a:ext cx="1232254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память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B2E886F-F05A-4FAD-9588-1A0B2D2D4F61}"/>
              </a:ext>
            </a:extLst>
          </p:cNvPr>
          <p:cNvSpPr/>
          <p:nvPr/>
        </p:nvSpPr>
        <p:spPr>
          <a:xfrm>
            <a:off x="6096000" y="3869719"/>
            <a:ext cx="1232254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память</a:t>
            </a: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7A092117-DA3F-41EE-95AA-193CEF414924}"/>
              </a:ext>
            </a:extLst>
          </p:cNvPr>
          <p:cNvSpPr/>
          <p:nvPr/>
        </p:nvSpPr>
        <p:spPr>
          <a:xfrm>
            <a:off x="8839365" y="1537529"/>
            <a:ext cx="6045593" cy="819732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User mode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D4BD2DA-14FB-4B13-859D-45FCA0A1AB1C}"/>
              </a:ext>
            </a:extLst>
          </p:cNvPr>
          <p:cNvSpPr/>
          <p:nvPr/>
        </p:nvSpPr>
        <p:spPr>
          <a:xfrm>
            <a:off x="10478493" y="1921528"/>
            <a:ext cx="1448093" cy="2859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Приложения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44564474-8C3E-4DDF-B9A4-68D1245429C2}"/>
              </a:ext>
            </a:extLst>
          </p:cNvPr>
          <p:cNvSpPr/>
          <p:nvPr/>
        </p:nvSpPr>
        <p:spPr>
          <a:xfrm>
            <a:off x="8836760" y="2495795"/>
            <a:ext cx="6045593" cy="168874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Kernel mode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7D313A5-8272-4BB2-B09E-9CB5F6C61874}"/>
              </a:ext>
            </a:extLst>
          </p:cNvPr>
          <p:cNvSpPr/>
          <p:nvPr/>
        </p:nvSpPr>
        <p:spPr>
          <a:xfrm>
            <a:off x="9012815" y="2964901"/>
            <a:ext cx="1448093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Планировщик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Scheduler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56B8A835-2CC8-4D27-AC11-D1B9D9902C18}"/>
              </a:ext>
            </a:extLst>
          </p:cNvPr>
          <p:cNvSpPr/>
          <p:nvPr/>
        </p:nvSpPr>
        <p:spPr>
          <a:xfrm>
            <a:off x="10541932" y="2964900"/>
            <a:ext cx="2024698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файловая система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VFS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EA524555-D36C-4C9F-9183-06DE53BC709B}"/>
              </a:ext>
            </a:extLst>
          </p:cNvPr>
          <p:cNvSpPr/>
          <p:nvPr/>
        </p:nvSpPr>
        <p:spPr>
          <a:xfrm>
            <a:off x="12639645" y="2945735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Системные вызовы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750147ED-B26D-40B5-95A6-A435ECB9490B}"/>
              </a:ext>
            </a:extLst>
          </p:cNvPr>
          <p:cNvSpPr/>
          <p:nvPr/>
        </p:nvSpPr>
        <p:spPr>
          <a:xfrm>
            <a:off x="9012815" y="3556268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Драйверы устройств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4107DDB7-CAEC-4BA2-A04B-E098893E0368}"/>
              </a:ext>
            </a:extLst>
          </p:cNvPr>
          <p:cNvSpPr/>
          <p:nvPr/>
        </p:nvSpPr>
        <p:spPr>
          <a:xfrm>
            <a:off x="10208048" y="3556268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Диспетчер</a:t>
            </a: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312271DA-B239-49CA-98D7-C311BF47E6C4}"/>
              </a:ext>
            </a:extLst>
          </p:cNvPr>
          <p:cNvSpPr/>
          <p:nvPr/>
        </p:nvSpPr>
        <p:spPr>
          <a:xfrm>
            <a:off x="11406513" y="3556267"/>
            <a:ext cx="1008642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Файловая система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0CE6BCB6-6BD2-44FE-9EB0-3B2414E69FB3}"/>
              </a:ext>
            </a:extLst>
          </p:cNvPr>
          <p:cNvSpPr/>
          <p:nvPr/>
        </p:nvSpPr>
        <p:spPr>
          <a:xfrm>
            <a:off x="12499103" y="3534209"/>
            <a:ext cx="19270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Межпроцессное взаимодействие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IPC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133370A-DC5E-442C-B695-BA1EBBC7FF1A}"/>
              </a:ext>
            </a:extLst>
          </p:cNvPr>
          <p:cNvSpPr/>
          <p:nvPr/>
        </p:nvSpPr>
        <p:spPr>
          <a:xfrm>
            <a:off x="8836760" y="4327482"/>
            <a:ext cx="6045593" cy="431811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Hardware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C38C0825-48D5-41FC-8B46-FA770FCDC4D2}"/>
              </a:ext>
            </a:extLst>
          </p:cNvPr>
          <p:cNvSpPr/>
          <p:nvPr/>
        </p:nvSpPr>
        <p:spPr>
          <a:xfrm>
            <a:off x="13850481" y="2945734"/>
            <a:ext cx="1232254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память</a:t>
            </a:r>
          </a:p>
        </p:txBody>
      </p:sp>
      <p:sp>
        <p:nvSpPr>
          <p:cNvPr id="82" name="Левая фигурная скобка 81">
            <a:extLst>
              <a:ext uri="{FF2B5EF4-FFF2-40B4-BE49-F238E27FC236}">
                <a16:creationId xmlns:a16="http://schemas.microsoft.com/office/drawing/2014/main" id="{D79A33BA-1847-46AB-B40D-3873B3AB7530}"/>
              </a:ext>
            </a:extLst>
          </p:cNvPr>
          <p:cNvSpPr/>
          <p:nvPr/>
        </p:nvSpPr>
        <p:spPr>
          <a:xfrm rot="5400000" flipV="1">
            <a:off x="-2353069" y="-2857178"/>
            <a:ext cx="337838" cy="6492897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64E203E2-863F-4172-BAEE-4C063A5B2B30}"/>
              </a:ext>
            </a:extLst>
          </p:cNvPr>
          <p:cNvSpPr/>
          <p:nvPr/>
        </p:nvSpPr>
        <p:spPr>
          <a:xfrm>
            <a:off x="3594439" y="-185973"/>
            <a:ext cx="2910309" cy="407077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Микроядро ОС</a:t>
            </a:r>
          </a:p>
        </p:txBody>
      </p:sp>
      <p:sp>
        <p:nvSpPr>
          <p:cNvPr id="84" name="Левая фигурная скобка 83">
            <a:extLst>
              <a:ext uri="{FF2B5EF4-FFF2-40B4-BE49-F238E27FC236}">
                <a16:creationId xmlns:a16="http://schemas.microsoft.com/office/drawing/2014/main" id="{A2B0C210-CDDA-4FC1-81C6-618B56004D38}"/>
              </a:ext>
            </a:extLst>
          </p:cNvPr>
          <p:cNvSpPr/>
          <p:nvPr/>
        </p:nvSpPr>
        <p:spPr>
          <a:xfrm rot="5400000" flipV="1">
            <a:off x="4874751" y="-2854280"/>
            <a:ext cx="337838" cy="6492897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8A9392D7-BCCD-419E-9491-4B78745225A4}"/>
              </a:ext>
            </a:extLst>
          </p:cNvPr>
          <p:cNvSpPr/>
          <p:nvPr/>
        </p:nvSpPr>
        <p:spPr>
          <a:xfrm>
            <a:off x="10560561" y="-194339"/>
            <a:ext cx="2910309" cy="407077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Гибридное ядро ОС</a:t>
            </a:r>
          </a:p>
        </p:txBody>
      </p:sp>
      <p:sp>
        <p:nvSpPr>
          <p:cNvPr id="86" name="Левая фигурная скобка 85">
            <a:extLst>
              <a:ext uri="{FF2B5EF4-FFF2-40B4-BE49-F238E27FC236}">
                <a16:creationId xmlns:a16="http://schemas.microsoft.com/office/drawing/2014/main" id="{9F766B21-82C3-4D72-9D36-8F72E4FF48BF}"/>
              </a:ext>
            </a:extLst>
          </p:cNvPr>
          <p:cNvSpPr/>
          <p:nvPr/>
        </p:nvSpPr>
        <p:spPr>
          <a:xfrm rot="5400000" flipV="1">
            <a:off x="11840873" y="-2862645"/>
            <a:ext cx="337838" cy="6492897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711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090B6E7C-383D-4C7A-9555-69A08DE8EF79}"/>
              </a:ext>
            </a:extLst>
          </p:cNvPr>
          <p:cNvGrpSpPr/>
          <p:nvPr/>
        </p:nvGrpSpPr>
        <p:grpSpPr>
          <a:xfrm>
            <a:off x="278672" y="200275"/>
            <a:ext cx="950280" cy="1471598"/>
            <a:chOff x="278672" y="200275"/>
            <a:chExt cx="950280" cy="1471598"/>
          </a:xfrm>
          <a:noFill/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BC0ECE16-E108-49BE-838F-F6892B44E420}"/>
                </a:ext>
              </a:extLst>
            </p:cNvPr>
            <p:cNvSpPr/>
            <p:nvPr/>
          </p:nvSpPr>
          <p:spPr>
            <a:xfrm>
              <a:off x="658784" y="20027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44D4622C-707B-47AB-AB1E-28CDD450C3AE}"/>
                </a:ext>
              </a:extLst>
            </p:cNvPr>
            <p:cNvSpPr/>
            <p:nvPr/>
          </p:nvSpPr>
          <p:spPr>
            <a:xfrm>
              <a:off x="848840" y="20027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2ABA7D8F-30F2-4AAA-BF67-E8613F6D0C44}"/>
                </a:ext>
              </a:extLst>
            </p:cNvPr>
            <p:cNvSpPr/>
            <p:nvPr/>
          </p:nvSpPr>
          <p:spPr>
            <a:xfrm>
              <a:off x="1038896" y="2002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9BA2B080-BD3D-46B6-A892-5EBF9543DF4F}"/>
                </a:ext>
              </a:extLst>
            </p:cNvPr>
            <p:cNvSpPr/>
            <p:nvPr/>
          </p:nvSpPr>
          <p:spPr>
            <a:xfrm>
              <a:off x="468728" y="31076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6557B158-6B34-4B09-8E33-5507D7C88C5E}"/>
                </a:ext>
              </a:extLst>
            </p:cNvPr>
            <p:cNvSpPr/>
            <p:nvPr/>
          </p:nvSpPr>
          <p:spPr>
            <a:xfrm>
              <a:off x="848840" y="46160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96A00753-2EA4-4BB1-B3D9-D3A73FDD077E}"/>
                </a:ext>
              </a:extLst>
            </p:cNvPr>
            <p:cNvSpPr/>
            <p:nvPr/>
          </p:nvSpPr>
          <p:spPr>
            <a:xfrm>
              <a:off x="1038896" y="46160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B0F41917-80D5-48CA-B7DE-CB10F84C0468}"/>
                </a:ext>
              </a:extLst>
            </p:cNvPr>
            <p:cNvSpPr/>
            <p:nvPr/>
          </p:nvSpPr>
          <p:spPr>
            <a:xfrm>
              <a:off x="658784" y="88451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D078731E-0B5E-4D49-B8B4-445135679320}"/>
                </a:ext>
              </a:extLst>
            </p:cNvPr>
            <p:cNvSpPr/>
            <p:nvPr/>
          </p:nvSpPr>
          <p:spPr>
            <a:xfrm>
              <a:off x="848840" y="88451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F8E7C5A0-163F-41D6-9C0B-83355A443767}"/>
                </a:ext>
              </a:extLst>
            </p:cNvPr>
            <p:cNvSpPr/>
            <p:nvPr/>
          </p:nvSpPr>
          <p:spPr>
            <a:xfrm>
              <a:off x="1038896" y="8845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289D6491-E45C-439F-B468-36DD4B6A10EC}"/>
                </a:ext>
              </a:extLst>
            </p:cNvPr>
            <p:cNvSpPr/>
            <p:nvPr/>
          </p:nvSpPr>
          <p:spPr>
            <a:xfrm>
              <a:off x="658784" y="45286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D8BC69C5-61E0-4862-92FC-81CD1DA24E95}"/>
                </a:ext>
              </a:extLst>
            </p:cNvPr>
            <p:cNvSpPr/>
            <p:nvPr/>
          </p:nvSpPr>
          <p:spPr>
            <a:xfrm>
              <a:off x="468728" y="8845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F17269AC-4093-47A1-A64C-74424B404107}"/>
                </a:ext>
              </a:extLst>
            </p:cNvPr>
            <p:cNvSpPr/>
            <p:nvPr/>
          </p:nvSpPr>
          <p:spPr>
            <a:xfrm>
              <a:off x="278672" y="98963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9ADBA226-9EC9-4CB4-B766-EC927E1ECC70}"/>
                </a:ext>
              </a:extLst>
            </p:cNvPr>
            <p:cNvSpPr/>
            <p:nvPr/>
          </p:nvSpPr>
          <p:spPr>
            <a:xfrm>
              <a:off x="658784" y="11404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6A7EEAD6-FE34-4130-83BD-33B780AF29E3}"/>
                </a:ext>
              </a:extLst>
            </p:cNvPr>
            <p:cNvSpPr/>
            <p:nvPr/>
          </p:nvSpPr>
          <p:spPr>
            <a:xfrm>
              <a:off x="848840" y="11404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CB5D89F9-3B8B-426C-846D-CE394ADFA518}"/>
                </a:ext>
              </a:extLst>
            </p:cNvPr>
            <p:cNvSpPr/>
            <p:nvPr/>
          </p:nvSpPr>
          <p:spPr>
            <a:xfrm>
              <a:off x="468728" y="14071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5AC4A365-CA6F-407F-A2C9-27CA9E1B87F6}"/>
                </a:ext>
              </a:extLst>
            </p:cNvPr>
            <p:cNvSpPr/>
            <p:nvPr/>
          </p:nvSpPr>
          <p:spPr>
            <a:xfrm>
              <a:off x="658784" y="14071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DB2A1165-21F0-43F4-AD59-D8C482AA972B}"/>
                </a:ext>
              </a:extLst>
            </p:cNvPr>
            <p:cNvSpPr/>
            <p:nvPr/>
          </p:nvSpPr>
          <p:spPr>
            <a:xfrm>
              <a:off x="848840" y="14071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5" name="Прямоугольник 84">
              <a:extLst>
                <a:ext uri="{FF2B5EF4-FFF2-40B4-BE49-F238E27FC236}">
                  <a16:creationId xmlns:a16="http://schemas.microsoft.com/office/drawing/2014/main" id="{98D85F0E-0C65-4EE2-9DA0-12DF49A36DE2}"/>
                </a:ext>
              </a:extLst>
            </p:cNvPr>
            <p:cNvSpPr/>
            <p:nvPr/>
          </p:nvSpPr>
          <p:spPr>
            <a:xfrm>
              <a:off x="468728" y="11317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6" name="Прямоугольник 85">
              <a:extLst>
                <a:ext uri="{FF2B5EF4-FFF2-40B4-BE49-F238E27FC236}">
                  <a16:creationId xmlns:a16="http://schemas.microsoft.com/office/drawing/2014/main" id="{5897D03D-1267-429C-ACC0-11A5C712BE65}"/>
                </a:ext>
              </a:extLst>
            </p:cNvPr>
            <p:cNvSpPr/>
            <p:nvPr/>
          </p:nvSpPr>
          <p:spPr>
            <a:xfrm>
              <a:off x="278672" y="14071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B656C5CF-7B6C-4CB0-AAB3-8A660826822C}"/>
                </a:ext>
              </a:extLst>
            </p:cNvPr>
            <p:cNvSpPr/>
            <p:nvPr/>
          </p:nvSpPr>
          <p:spPr>
            <a:xfrm>
              <a:off x="1038896" y="14105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90276A91-8997-4717-83FA-B00B5E582C63}"/>
                </a:ext>
              </a:extLst>
            </p:cNvPr>
            <p:cNvSpPr/>
            <p:nvPr/>
          </p:nvSpPr>
          <p:spPr>
            <a:xfrm>
              <a:off x="468728" y="72630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38842CB3-329D-4C35-BF14-20888C1130C3}"/>
                </a:ext>
              </a:extLst>
            </p:cNvPr>
            <p:cNvSpPr/>
            <p:nvPr/>
          </p:nvSpPr>
          <p:spPr>
            <a:xfrm>
              <a:off x="658784" y="72630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CC173298-1D4E-4B3B-B499-1AA0574A5C8C}"/>
                </a:ext>
              </a:extLst>
            </p:cNvPr>
            <p:cNvSpPr/>
            <p:nvPr/>
          </p:nvSpPr>
          <p:spPr>
            <a:xfrm>
              <a:off x="848840" y="72630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D5AB0F6B-E4AA-40D0-A9D0-E7C8DE2283F2}"/>
                </a:ext>
              </a:extLst>
            </p:cNvPr>
            <p:cNvSpPr/>
            <p:nvPr/>
          </p:nvSpPr>
          <p:spPr>
            <a:xfrm>
              <a:off x="1038896" y="72630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1FEF0B52-3073-4F71-B7F6-796D07E007E6}"/>
                </a:ext>
              </a:extLst>
            </p:cNvPr>
            <p:cNvSpPr/>
            <p:nvPr/>
          </p:nvSpPr>
          <p:spPr>
            <a:xfrm>
              <a:off x="278672" y="72989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A6F0A565-302B-4DD3-A393-0F6FAEE7EA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784" y="722933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1403AF57-1926-4835-BF38-54DC5C033812}"/>
              </a:ext>
            </a:extLst>
          </p:cNvPr>
          <p:cNvGrpSpPr/>
          <p:nvPr/>
        </p:nvGrpSpPr>
        <p:grpSpPr>
          <a:xfrm>
            <a:off x="2876077" y="256600"/>
            <a:ext cx="950280" cy="1468213"/>
            <a:chOff x="2876077" y="256600"/>
            <a:chExt cx="950280" cy="1468213"/>
          </a:xfrm>
          <a:noFill/>
        </p:grpSpPr>
        <p:sp>
          <p:nvSpPr>
            <p:cNvPr id="370" name="Прямоугольник 369">
              <a:extLst>
                <a:ext uri="{FF2B5EF4-FFF2-40B4-BE49-F238E27FC236}">
                  <a16:creationId xmlns:a16="http://schemas.microsoft.com/office/drawing/2014/main" id="{4C2EBBC3-83DB-48E8-854D-4BBBFCDAB238}"/>
                </a:ext>
              </a:extLst>
            </p:cNvPr>
            <p:cNvSpPr/>
            <p:nvPr/>
          </p:nvSpPr>
          <p:spPr>
            <a:xfrm>
              <a:off x="3256189" y="2566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1" name="Прямоугольник 370">
              <a:extLst>
                <a:ext uri="{FF2B5EF4-FFF2-40B4-BE49-F238E27FC236}">
                  <a16:creationId xmlns:a16="http://schemas.microsoft.com/office/drawing/2014/main" id="{583ABF45-BEA3-454F-A9F2-AC10609CDC11}"/>
                </a:ext>
              </a:extLst>
            </p:cNvPr>
            <p:cNvSpPr/>
            <p:nvPr/>
          </p:nvSpPr>
          <p:spPr>
            <a:xfrm>
              <a:off x="3446245" y="2566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2" name="Прямоугольник 371">
              <a:extLst>
                <a:ext uri="{FF2B5EF4-FFF2-40B4-BE49-F238E27FC236}">
                  <a16:creationId xmlns:a16="http://schemas.microsoft.com/office/drawing/2014/main" id="{AF70F336-87B6-47DA-92A3-D205B7A4A892}"/>
                </a:ext>
              </a:extLst>
            </p:cNvPr>
            <p:cNvSpPr/>
            <p:nvPr/>
          </p:nvSpPr>
          <p:spPr>
            <a:xfrm>
              <a:off x="3636301" y="2566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3" name="Прямоугольник 372">
              <a:extLst>
                <a:ext uri="{FF2B5EF4-FFF2-40B4-BE49-F238E27FC236}">
                  <a16:creationId xmlns:a16="http://schemas.microsoft.com/office/drawing/2014/main" id="{A785610E-E76A-4FA4-949F-B23B2C07A1D8}"/>
                </a:ext>
              </a:extLst>
            </p:cNvPr>
            <p:cNvSpPr/>
            <p:nvPr/>
          </p:nvSpPr>
          <p:spPr>
            <a:xfrm>
              <a:off x="3066133" y="36709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74" name="Прямоугольник 373">
              <a:extLst>
                <a:ext uri="{FF2B5EF4-FFF2-40B4-BE49-F238E27FC236}">
                  <a16:creationId xmlns:a16="http://schemas.microsoft.com/office/drawing/2014/main" id="{A1F18D29-71A1-4EC6-A770-6432CC263F6F}"/>
                </a:ext>
              </a:extLst>
            </p:cNvPr>
            <p:cNvSpPr/>
            <p:nvPr/>
          </p:nvSpPr>
          <p:spPr>
            <a:xfrm>
              <a:off x="3446245" y="517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5" name="Прямоугольник 374">
              <a:extLst>
                <a:ext uri="{FF2B5EF4-FFF2-40B4-BE49-F238E27FC236}">
                  <a16:creationId xmlns:a16="http://schemas.microsoft.com/office/drawing/2014/main" id="{4D1CD591-1B3F-4FBD-A57C-66F027AE3DA6}"/>
                </a:ext>
              </a:extLst>
            </p:cNvPr>
            <p:cNvSpPr/>
            <p:nvPr/>
          </p:nvSpPr>
          <p:spPr>
            <a:xfrm>
              <a:off x="3636301" y="517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6" name="Прямоугольник 375">
              <a:extLst>
                <a:ext uri="{FF2B5EF4-FFF2-40B4-BE49-F238E27FC236}">
                  <a16:creationId xmlns:a16="http://schemas.microsoft.com/office/drawing/2014/main" id="{285DE3FB-C92C-4900-AA35-852F2EFC58AA}"/>
                </a:ext>
              </a:extLst>
            </p:cNvPr>
            <p:cNvSpPr/>
            <p:nvPr/>
          </p:nvSpPr>
          <p:spPr>
            <a:xfrm>
              <a:off x="3256189" y="78263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77" name="Прямоугольник 376">
              <a:extLst>
                <a:ext uri="{FF2B5EF4-FFF2-40B4-BE49-F238E27FC236}">
                  <a16:creationId xmlns:a16="http://schemas.microsoft.com/office/drawing/2014/main" id="{2CD2833B-5DBF-41C9-A641-1504670F2493}"/>
                </a:ext>
              </a:extLst>
            </p:cNvPr>
            <p:cNvSpPr/>
            <p:nvPr/>
          </p:nvSpPr>
          <p:spPr>
            <a:xfrm>
              <a:off x="3446245" y="78263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78" name="Прямоугольник 377">
              <a:extLst>
                <a:ext uri="{FF2B5EF4-FFF2-40B4-BE49-F238E27FC236}">
                  <a16:creationId xmlns:a16="http://schemas.microsoft.com/office/drawing/2014/main" id="{CC210199-1878-4A0C-B439-32F84A0778B3}"/>
                </a:ext>
              </a:extLst>
            </p:cNvPr>
            <p:cNvSpPr/>
            <p:nvPr/>
          </p:nvSpPr>
          <p:spPr>
            <a:xfrm>
              <a:off x="3636301" y="78263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9" name="Прямоугольник 378">
              <a:extLst>
                <a:ext uri="{FF2B5EF4-FFF2-40B4-BE49-F238E27FC236}">
                  <a16:creationId xmlns:a16="http://schemas.microsoft.com/office/drawing/2014/main" id="{52207906-7CA6-4035-B643-1307B9C2E718}"/>
                </a:ext>
              </a:extLst>
            </p:cNvPr>
            <p:cNvSpPr/>
            <p:nvPr/>
          </p:nvSpPr>
          <p:spPr>
            <a:xfrm>
              <a:off x="3256189" y="5091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0" name="Прямоугольник 379">
              <a:extLst>
                <a:ext uri="{FF2B5EF4-FFF2-40B4-BE49-F238E27FC236}">
                  <a16:creationId xmlns:a16="http://schemas.microsoft.com/office/drawing/2014/main" id="{610DF295-9F8A-4DE9-93B0-AEB970C6A6B4}"/>
                </a:ext>
              </a:extLst>
            </p:cNvPr>
            <p:cNvSpPr/>
            <p:nvPr/>
          </p:nvSpPr>
          <p:spPr>
            <a:xfrm>
              <a:off x="3066133" y="78263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1" name="Прямоугольник 380">
              <a:extLst>
                <a:ext uri="{FF2B5EF4-FFF2-40B4-BE49-F238E27FC236}">
                  <a16:creationId xmlns:a16="http://schemas.microsoft.com/office/drawing/2014/main" id="{B9D4DC67-75BA-4B85-B3E8-D5883E8EB2D4}"/>
                </a:ext>
              </a:extLst>
            </p:cNvPr>
            <p:cNvSpPr/>
            <p:nvPr/>
          </p:nvSpPr>
          <p:spPr>
            <a:xfrm>
              <a:off x="2876077" y="89043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82" name="Прямоугольник 381">
              <a:extLst>
                <a:ext uri="{FF2B5EF4-FFF2-40B4-BE49-F238E27FC236}">
                  <a16:creationId xmlns:a16="http://schemas.microsoft.com/office/drawing/2014/main" id="{38D0BFF5-9B2B-48F6-9566-F4C7B8A491F3}"/>
                </a:ext>
              </a:extLst>
            </p:cNvPr>
            <p:cNvSpPr/>
            <p:nvPr/>
          </p:nvSpPr>
          <p:spPr>
            <a:xfrm>
              <a:off x="3256189" y="10412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3" name="Прямоугольник 382">
              <a:extLst>
                <a:ext uri="{FF2B5EF4-FFF2-40B4-BE49-F238E27FC236}">
                  <a16:creationId xmlns:a16="http://schemas.microsoft.com/office/drawing/2014/main" id="{D5353956-26F9-4BA9-8C09-9AAF0078DDF0}"/>
                </a:ext>
              </a:extLst>
            </p:cNvPr>
            <p:cNvSpPr/>
            <p:nvPr/>
          </p:nvSpPr>
          <p:spPr>
            <a:xfrm>
              <a:off x="3446245" y="10412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4" name="Прямоугольник 383">
              <a:extLst>
                <a:ext uri="{FF2B5EF4-FFF2-40B4-BE49-F238E27FC236}">
                  <a16:creationId xmlns:a16="http://schemas.microsoft.com/office/drawing/2014/main" id="{92347937-F335-439D-9D81-B289AD39104E}"/>
                </a:ext>
              </a:extLst>
            </p:cNvPr>
            <p:cNvSpPr/>
            <p:nvPr/>
          </p:nvSpPr>
          <p:spPr>
            <a:xfrm>
              <a:off x="3066133" y="13079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5" name="Прямоугольник 384">
              <a:extLst>
                <a:ext uri="{FF2B5EF4-FFF2-40B4-BE49-F238E27FC236}">
                  <a16:creationId xmlns:a16="http://schemas.microsoft.com/office/drawing/2014/main" id="{D6243801-B3D7-468B-AE99-2E08F5EAEE84}"/>
                </a:ext>
              </a:extLst>
            </p:cNvPr>
            <p:cNvSpPr/>
            <p:nvPr/>
          </p:nvSpPr>
          <p:spPr>
            <a:xfrm>
              <a:off x="3256189" y="13079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6" name="Прямоугольник 385">
              <a:extLst>
                <a:ext uri="{FF2B5EF4-FFF2-40B4-BE49-F238E27FC236}">
                  <a16:creationId xmlns:a16="http://schemas.microsoft.com/office/drawing/2014/main" id="{5B6E50C7-A9EF-4A0B-8A1F-DF16930DBEEB}"/>
                </a:ext>
              </a:extLst>
            </p:cNvPr>
            <p:cNvSpPr/>
            <p:nvPr/>
          </p:nvSpPr>
          <p:spPr>
            <a:xfrm>
              <a:off x="3446245" y="13079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7" name="Прямоугольник 386">
              <a:extLst>
                <a:ext uri="{FF2B5EF4-FFF2-40B4-BE49-F238E27FC236}">
                  <a16:creationId xmlns:a16="http://schemas.microsoft.com/office/drawing/2014/main" id="{E3B7B7F4-B161-4768-92C5-B1889347E143}"/>
                </a:ext>
              </a:extLst>
            </p:cNvPr>
            <p:cNvSpPr/>
            <p:nvPr/>
          </p:nvSpPr>
          <p:spPr>
            <a:xfrm>
              <a:off x="3066133" y="103253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8" name="Прямоугольник 387">
              <a:extLst>
                <a:ext uri="{FF2B5EF4-FFF2-40B4-BE49-F238E27FC236}">
                  <a16:creationId xmlns:a16="http://schemas.microsoft.com/office/drawing/2014/main" id="{5FB5748C-CD86-4A9F-A512-865DBDF35D32}"/>
                </a:ext>
              </a:extLst>
            </p:cNvPr>
            <p:cNvSpPr/>
            <p:nvPr/>
          </p:nvSpPr>
          <p:spPr>
            <a:xfrm>
              <a:off x="2876077" y="13079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9" name="Прямоугольник 388">
              <a:extLst>
                <a:ext uri="{FF2B5EF4-FFF2-40B4-BE49-F238E27FC236}">
                  <a16:creationId xmlns:a16="http://schemas.microsoft.com/office/drawing/2014/main" id="{40BF5D8B-67F6-48AA-9B25-FCF3333E3114}"/>
                </a:ext>
              </a:extLst>
            </p:cNvPr>
            <p:cNvSpPr/>
            <p:nvPr/>
          </p:nvSpPr>
          <p:spPr>
            <a:xfrm>
              <a:off x="3636301" y="131134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10" name="Прямоугольник 409">
              <a:extLst>
                <a:ext uri="{FF2B5EF4-FFF2-40B4-BE49-F238E27FC236}">
                  <a16:creationId xmlns:a16="http://schemas.microsoft.com/office/drawing/2014/main" id="{9330B562-2B06-4DEA-8D7E-50CC1E3BBA0C}"/>
                </a:ext>
              </a:extLst>
            </p:cNvPr>
            <p:cNvSpPr/>
            <p:nvPr/>
          </p:nvSpPr>
          <p:spPr>
            <a:xfrm>
              <a:off x="2876077" y="146348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417" name="Прямая соединительная линия 416">
              <a:extLst>
                <a:ext uri="{FF2B5EF4-FFF2-40B4-BE49-F238E27FC236}">
                  <a16:creationId xmlns:a16="http://schemas.microsoft.com/office/drawing/2014/main" id="{717F0AE5-BBDB-4181-84DC-63AB6970F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6189" y="779247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4F10056E-7904-4198-AF4B-518E198BCC10}"/>
              </a:ext>
            </a:extLst>
          </p:cNvPr>
          <p:cNvGrpSpPr/>
          <p:nvPr/>
        </p:nvGrpSpPr>
        <p:grpSpPr>
          <a:xfrm>
            <a:off x="5762116" y="318539"/>
            <a:ext cx="950280" cy="1468213"/>
            <a:chOff x="5762116" y="318539"/>
            <a:chExt cx="950280" cy="1468213"/>
          </a:xfrm>
          <a:noFill/>
        </p:grpSpPr>
        <p:sp>
          <p:nvSpPr>
            <p:cNvPr id="418" name="Прямоугольник 417">
              <a:extLst>
                <a:ext uri="{FF2B5EF4-FFF2-40B4-BE49-F238E27FC236}">
                  <a16:creationId xmlns:a16="http://schemas.microsoft.com/office/drawing/2014/main" id="{5312F30E-69C7-4184-A827-9767012EA6C7}"/>
                </a:ext>
              </a:extLst>
            </p:cNvPr>
            <p:cNvSpPr/>
            <p:nvPr/>
          </p:nvSpPr>
          <p:spPr>
            <a:xfrm>
              <a:off x="6142228" y="3185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19" name="Прямоугольник 418">
              <a:extLst>
                <a:ext uri="{FF2B5EF4-FFF2-40B4-BE49-F238E27FC236}">
                  <a16:creationId xmlns:a16="http://schemas.microsoft.com/office/drawing/2014/main" id="{869DB2E9-0899-4849-8F3B-263F938C9F8A}"/>
                </a:ext>
              </a:extLst>
            </p:cNvPr>
            <p:cNvSpPr/>
            <p:nvPr/>
          </p:nvSpPr>
          <p:spPr>
            <a:xfrm>
              <a:off x="6332284" y="3185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0" name="Прямоугольник 419">
              <a:extLst>
                <a:ext uri="{FF2B5EF4-FFF2-40B4-BE49-F238E27FC236}">
                  <a16:creationId xmlns:a16="http://schemas.microsoft.com/office/drawing/2014/main" id="{176EB37E-3C12-40A5-B6BF-D95A25C9363D}"/>
                </a:ext>
              </a:extLst>
            </p:cNvPr>
            <p:cNvSpPr/>
            <p:nvPr/>
          </p:nvSpPr>
          <p:spPr>
            <a:xfrm>
              <a:off x="6522340" y="3185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1" name="Прямоугольник 420">
              <a:extLst>
                <a:ext uri="{FF2B5EF4-FFF2-40B4-BE49-F238E27FC236}">
                  <a16:creationId xmlns:a16="http://schemas.microsoft.com/office/drawing/2014/main" id="{9D1A0662-2F07-42A9-B8B7-F979FC9A5DC2}"/>
                </a:ext>
              </a:extLst>
            </p:cNvPr>
            <p:cNvSpPr/>
            <p:nvPr/>
          </p:nvSpPr>
          <p:spPr>
            <a:xfrm>
              <a:off x="5952172" y="42903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22" name="Прямоугольник 421">
              <a:extLst>
                <a:ext uri="{FF2B5EF4-FFF2-40B4-BE49-F238E27FC236}">
                  <a16:creationId xmlns:a16="http://schemas.microsoft.com/office/drawing/2014/main" id="{51F5AED2-D28B-43A6-A09D-248E2DC3D850}"/>
                </a:ext>
              </a:extLst>
            </p:cNvPr>
            <p:cNvSpPr/>
            <p:nvPr/>
          </p:nvSpPr>
          <p:spPr>
            <a:xfrm>
              <a:off x="6332284" y="5798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3" name="Прямоугольник 422">
              <a:extLst>
                <a:ext uri="{FF2B5EF4-FFF2-40B4-BE49-F238E27FC236}">
                  <a16:creationId xmlns:a16="http://schemas.microsoft.com/office/drawing/2014/main" id="{2C867ECE-50A9-4155-8543-98BAB0839D8C}"/>
                </a:ext>
              </a:extLst>
            </p:cNvPr>
            <p:cNvSpPr/>
            <p:nvPr/>
          </p:nvSpPr>
          <p:spPr>
            <a:xfrm>
              <a:off x="6522340" y="5798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4" name="Прямоугольник 423">
              <a:extLst>
                <a:ext uri="{FF2B5EF4-FFF2-40B4-BE49-F238E27FC236}">
                  <a16:creationId xmlns:a16="http://schemas.microsoft.com/office/drawing/2014/main" id="{F9FAE24E-661F-4B30-8FD3-3699A6360DD7}"/>
                </a:ext>
              </a:extLst>
            </p:cNvPr>
            <p:cNvSpPr/>
            <p:nvPr/>
          </p:nvSpPr>
          <p:spPr>
            <a:xfrm>
              <a:off x="6142228" y="8445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25" name="Прямоугольник 424">
              <a:extLst>
                <a:ext uri="{FF2B5EF4-FFF2-40B4-BE49-F238E27FC236}">
                  <a16:creationId xmlns:a16="http://schemas.microsoft.com/office/drawing/2014/main" id="{46D33DCB-A24B-4DD9-803A-9CDF107E9B20}"/>
                </a:ext>
              </a:extLst>
            </p:cNvPr>
            <p:cNvSpPr/>
            <p:nvPr/>
          </p:nvSpPr>
          <p:spPr>
            <a:xfrm>
              <a:off x="6332284" y="8445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6" name="Прямоугольник 425">
              <a:extLst>
                <a:ext uri="{FF2B5EF4-FFF2-40B4-BE49-F238E27FC236}">
                  <a16:creationId xmlns:a16="http://schemas.microsoft.com/office/drawing/2014/main" id="{2AEC4E44-29A6-4DA4-AD6B-E9363689CF77}"/>
                </a:ext>
              </a:extLst>
            </p:cNvPr>
            <p:cNvSpPr/>
            <p:nvPr/>
          </p:nvSpPr>
          <p:spPr>
            <a:xfrm>
              <a:off x="6522340" y="8445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27" name="Прямоугольник 426">
              <a:extLst>
                <a:ext uri="{FF2B5EF4-FFF2-40B4-BE49-F238E27FC236}">
                  <a16:creationId xmlns:a16="http://schemas.microsoft.com/office/drawing/2014/main" id="{3163F999-538C-4722-BA05-25D538100A80}"/>
                </a:ext>
              </a:extLst>
            </p:cNvPr>
            <p:cNvSpPr/>
            <p:nvPr/>
          </p:nvSpPr>
          <p:spPr>
            <a:xfrm>
              <a:off x="6142228" y="5711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28" name="Прямоугольник 427">
              <a:extLst>
                <a:ext uri="{FF2B5EF4-FFF2-40B4-BE49-F238E27FC236}">
                  <a16:creationId xmlns:a16="http://schemas.microsoft.com/office/drawing/2014/main" id="{2CAD9A06-F3E6-4575-B161-5FD8D18CC791}"/>
                </a:ext>
              </a:extLst>
            </p:cNvPr>
            <p:cNvSpPr/>
            <p:nvPr/>
          </p:nvSpPr>
          <p:spPr>
            <a:xfrm>
              <a:off x="5952172" y="8445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29" name="Прямоугольник 428">
              <a:extLst>
                <a:ext uri="{FF2B5EF4-FFF2-40B4-BE49-F238E27FC236}">
                  <a16:creationId xmlns:a16="http://schemas.microsoft.com/office/drawing/2014/main" id="{FF043FED-731E-4148-B4CE-ACF7FD67F1D8}"/>
                </a:ext>
              </a:extLst>
            </p:cNvPr>
            <p:cNvSpPr/>
            <p:nvPr/>
          </p:nvSpPr>
          <p:spPr>
            <a:xfrm>
              <a:off x="5762116" y="95237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30" name="Прямоугольник 429">
              <a:extLst>
                <a:ext uri="{FF2B5EF4-FFF2-40B4-BE49-F238E27FC236}">
                  <a16:creationId xmlns:a16="http://schemas.microsoft.com/office/drawing/2014/main" id="{A32E53A5-132F-4D12-963B-8899157390AC}"/>
                </a:ext>
              </a:extLst>
            </p:cNvPr>
            <p:cNvSpPr/>
            <p:nvPr/>
          </p:nvSpPr>
          <p:spPr>
            <a:xfrm>
              <a:off x="6142228" y="11032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31" name="Прямоугольник 430">
              <a:extLst>
                <a:ext uri="{FF2B5EF4-FFF2-40B4-BE49-F238E27FC236}">
                  <a16:creationId xmlns:a16="http://schemas.microsoft.com/office/drawing/2014/main" id="{91A9696C-6DB3-4024-8E93-0B4682EBABF5}"/>
                </a:ext>
              </a:extLst>
            </p:cNvPr>
            <p:cNvSpPr/>
            <p:nvPr/>
          </p:nvSpPr>
          <p:spPr>
            <a:xfrm>
              <a:off x="6332284" y="11032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32" name="Прямоугольник 431">
              <a:extLst>
                <a:ext uri="{FF2B5EF4-FFF2-40B4-BE49-F238E27FC236}">
                  <a16:creationId xmlns:a16="http://schemas.microsoft.com/office/drawing/2014/main" id="{B73B365D-150A-4CA9-A83A-8BE59038387F}"/>
                </a:ext>
              </a:extLst>
            </p:cNvPr>
            <p:cNvSpPr/>
            <p:nvPr/>
          </p:nvSpPr>
          <p:spPr>
            <a:xfrm>
              <a:off x="5952172" y="13699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33" name="Прямоугольник 432">
              <a:extLst>
                <a:ext uri="{FF2B5EF4-FFF2-40B4-BE49-F238E27FC236}">
                  <a16:creationId xmlns:a16="http://schemas.microsoft.com/office/drawing/2014/main" id="{CC4E04D6-CBDB-49FF-870C-A7B37EF2AC2E}"/>
                </a:ext>
              </a:extLst>
            </p:cNvPr>
            <p:cNvSpPr/>
            <p:nvPr/>
          </p:nvSpPr>
          <p:spPr>
            <a:xfrm>
              <a:off x="6142228" y="13699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34" name="Прямоугольник 433">
              <a:extLst>
                <a:ext uri="{FF2B5EF4-FFF2-40B4-BE49-F238E27FC236}">
                  <a16:creationId xmlns:a16="http://schemas.microsoft.com/office/drawing/2014/main" id="{A745B15D-B4A7-4E52-8A39-84D269BC3C4D}"/>
                </a:ext>
              </a:extLst>
            </p:cNvPr>
            <p:cNvSpPr/>
            <p:nvPr/>
          </p:nvSpPr>
          <p:spPr>
            <a:xfrm>
              <a:off x="6332284" y="13699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35" name="Прямоугольник 434">
              <a:extLst>
                <a:ext uri="{FF2B5EF4-FFF2-40B4-BE49-F238E27FC236}">
                  <a16:creationId xmlns:a16="http://schemas.microsoft.com/office/drawing/2014/main" id="{917E170A-83B2-4AD3-A856-541E3949AD42}"/>
                </a:ext>
              </a:extLst>
            </p:cNvPr>
            <p:cNvSpPr/>
            <p:nvPr/>
          </p:nvSpPr>
          <p:spPr>
            <a:xfrm>
              <a:off x="5952172" y="10944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36" name="Прямоугольник 435">
              <a:extLst>
                <a:ext uri="{FF2B5EF4-FFF2-40B4-BE49-F238E27FC236}">
                  <a16:creationId xmlns:a16="http://schemas.microsoft.com/office/drawing/2014/main" id="{C5F01FAB-4C42-4F1A-A2D0-B423A0753574}"/>
                </a:ext>
              </a:extLst>
            </p:cNvPr>
            <p:cNvSpPr/>
            <p:nvPr/>
          </p:nvSpPr>
          <p:spPr>
            <a:xfrm>
              <a:off x="5762116" y="13699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37" name="Прямоугольник 436">
              <a:extLst>
                <a:ext uri="{FF2B5EF4-FFF2-40B4-BE49-F238E27FC236}">
                  <a16:creationId xmlns:a16="http://schemas.microsoft.com/office/drawing/2014/main" id="{565721EA-3A76-41AE-86B1-805E016B5F88}"/>
                </a:ext>
              </a:extLst>
            </p:cNvPr>
            <p:cNvSpPr/>
            <p:nvPr/>
          </p:nvSpPr>
          <p:spPr>
            <a:xfrm>
              <a:off x="6522340" y="137328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40" name="Прямоугольник 439">
              <a:extLst>
                <a:ext uri="{FF2B5EF4-FFF2-40B4-BE49-F238E27FC236}">
                  <a16:creationId xmlns:a16="http://schemas.microsoft.com/office/drawing/2014/main" id="{ED6CCECA-0863-4053-97C5-23E6153ACEDB}"/>
                </a:ext>
              </a:extLst>
            </p:cNvPr>
            <p:cNvSpPr/>
            <p:nvPr/>
          </p:nvSpPr>
          <p:spPr>
            <a:xfrm>
              <a:off x="5762116" y="152542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441" name="Прямая соединительная линия 440">
              <a:extLst>
                <a:ext uri="{FF2B5EF4-FFF2-40B4-BE49-F238E27FC236}">
                  <a16:creationId xmlns:a16="http://schemas.microsoft.com/office/drawing/2014/main" id="{845FC84C-2479-44E0-816A-D52601DD3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2228" y="841186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4B1A32F2-2F5E-4BDA-A4CF-09C10C29934E}"/>
              </a:ext>
            </a:extLst>
          </p:cNvPr>
          <p:cNvGrpSpPr/>
          <p:nvPr/>
        </p:nvGrpSpPr>
        <p:grpSpPr>
          <a:xfrm>
            <a:off x="8831342" y="367922"/>
            <a:ext cx="950280" cy="1468213"/>
            <a:chOff x="8831342" y="367922"/>
            <a:chExt cx="950280" cy="1468213"/>
          </a:xfrm>
          <a:noFill/>
        </p:grpSpPr>
        <p:sp>
          <p:nvSpPr>
            <p:cNvPr id="442" name="Прямоугольник 441">
              <a:extLst>
                <a:ext uri="{FF2B5EF4-FFF2-40B4-BE49-F238E27FC236}">
                  <a16:creationId xmlns:a16="http://schemas.microsoft.com/office/drawing/2014/main" id="{1D3ACC06-B324-473A-9B2A-7CBDA103228B}"/>
                </a:ext>
              </a:extLst>
            </p:cNvPr>
            <p:cNvSpPr/>
            <p:nvPr/>
          </p:nvSpPr>
          <p:spPr>
            <a:xfrm>
              <a:off x="9211454" y="36792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3" name="Прямоугольник 442">
              <a:extLst>
                <a:ext uri="{FF2B5EF4-FFF2-40B4-BE49-F238E27FC236}">
                  <a16:creationId xmlns:a16="http://schemas.microsoft.com/office/drawing/2014/main" id="{10C86CD7-20D9-4A3E-9809-35F57AD71AF7}"/>
                </a:ext>
              </a:extLst>
            </p:cNvPr>
            <p:cNvSpPr/>
            <p:nvPr/>
          </p:nvSpPr>
          <p:spPr>
            <a:xfrm>
              <a:off x="9401510" y="36792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4" name="Прямоугольник 443">
              <a:extLst>
                <a:ext uri="{FF2B5EF4-FFF2-40B4-BE49-F238E27FC236}">
                  <a16:creationId xmlns:a16="http://schemas.microsoft.com/office/drawing/2014/main" id="{C3B6E2DA-031C-4C95-AC08-48FEAE833766}"/>
                </a:ext>
              </a:extLst>
            </p:cNvPr>
            <p:cNvSpPr/>
            <p:nvPr/>
          </p:nvSpPr>
          <p:spPr>
            <a:xfrm>
              <a:off x="9591566" y="36792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5" name="Прямоугольник 444">
              <a:extLst>
                <a:ext uri="{FF2B5EF4-FFF2-40B4-BE49-F238E27FC236}">
                  <a16:creationId xmlns:a16="http://schemas.microsoft.com/office/drawing/2014/main" id="{ABA5B50C-1D8B-4481-AA9E-61099B94976D}"/>
                </a:ext>
              </a:extLst>
            </p:cNvPr>
            <p:cNvSpPr/>
            <p:nvPr/>
          </p:nvSpPr>
          <p:spPr>
            <a:xfrm>
              <a:off x="9021398" y="47841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46" name="Прямоугольник 445">
              <a:extLst>
                <a:ext uri="{FF2B5EF4-FFF2-40B4-BE49-F238E27FC236}">
                  <a16:creationId xmlns:a16="http://schemas.microsoft.com/office/drawing/2014/main" id="{10B1EC2C-D837-4069-8404-DCA2AC0B1E5D}"/>
                </a:ext>
              </a:extLst>
            </p:cNvPr>
            <p:cNvSpPr/>
            <p:nvPr/>
          </p:nvSpPr>
          <p:spPr>
            <a:xfrm>
              <a:off x="9401510" y="62925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7" name="Прямоугольник 446">
              <a:extLst>
                <a:ext uri="{FF2B5EF4-FFF2-40B4-BE49-F238E27FC236}">
                  <a16:creationId xmlns:a16="http://schemas.microsoft.com/office/drawing/2014/main" id="{B34CA9B9-0ABC-45C4-965E-912220EE0D0B}"/>
                </a:ext>
              </a:extLst>
            </p:cNvPr>
            <p:cNvSpPr/>
            <p:nvPr/>
          </p:nvSpPr>
          <p:spPr>
            <a:xfrm>
              <a:off x="9591566" y="62925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8" name="Прямоугольник 447">
              <a:extLst>
                <a:ext uri="{FF2B5EF4-FFF2-40B4-BE49-F238E27FC236}">
                  <a16:creationId xmlns:a16="http://schemas.microsoft.com/office/drawing/2014/main" id="{D18011D1-2257-4F68-97B5-65BAE7CD5ABD}"/>
                </a:ext>
              </a:extLst>
            </p:cNvPr>
            <p:cNvSpPr/>
            <p:nvPr/>
          </p:nvSpPr>
          <p:spPr>
            <a:xfrm>
              <a:off x="9211454" y="89395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49" name="Прямоугольник 448">
              <a:extLst>
                <a:ext uri="{FF2B5EF4-FFF2-40B4-BE49-F238E27FC236}">
                  <a16:creationId xmlns:a16="http://schemas.microsoft.com/office/drawing/2014/main" id="{134B9BF0-9535-4A37-9D5B-76ED42F05E90}"/>
                </a:ext>
              </a:extLst>
            </p:cNvPr>
            <p:cNvSpPr/>
            <p:nvPr/>
          </p:nvSpPr>
          <p:spPr>
            <a:xfrm>
              <a:off x="9401510" y="89395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50" name="Прямоугольник 449">
              <a:extLst>
                <a:ext uri="{FF2B5EF4-FFF2-40B4-BE49-F238E27FC236}">
                  <a16:creationId xmlns:a16="http://schemas.microsoft.com/office/drawing/2014/main" id="{1E600BC3-7FBE-4B00-BF18-1FE482053A26}"/>
                </a:ext>
              </a:extLst>
            </p:cNvPr>
            <p:cNvSpPr/>
            <p:nvPr/>
          </p:nvSpPr>
          <p:spPr>
            <a:xfrm>
              <a:off x="9591566" y="89395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51" name="Прямоугольник 450">
              <a:extLst>
                <a:ext uri="{FF2B5EF4-FFF2-40B4-BE49-F238E27FC236}">
                  <a16:creationId xmlns:a16="http://schemas.microsoft.com/office/drawing/2014/main" id="{CAA67055-D504-46C5-B189-FE1398913E81}"/>
                </a:ext>
              </a:extLst>
            </p:cNvPr>
            <p:cNvSpPr/>
            <p:nvPr/>
          </p:nvSpPr>
          <p:spPr>
            <a:xfrm>
              <a:off x="9211454" y="62050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52" name="Прямоугольник 451">
              <a:extLst>
                <a:ext uri="{FF2B5EF4-FFF2-40B4-BE49-F238E27FC236}">
                  <a16:creationId xmlns:a16="http://schemas.microsoft.com/office/drawing/2014/main" id="{327C2D62-4095-4CE3-B646-5ABCC2F73138}"/>
                </a:ext>
              </a:extLst>
            </p:cNvPr>
            <p:cNvSpPr/>
            <p:nvPr/>
          </p:nvSpPr>
          <p:spPr>
            <a:xfrm>
              <a:off x="9021398" y="89395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53" name="Прямоугольник 452">
              <a:extLst>
                <a:ext uri="{FF2B5EF4-FFF2-40B4-BE49-F238E27FC236}">
                  <a16:creationId xmlns:a16="http://schemas.microsoft.com/office/drawing/2014/main" id="{2BF71D6D-781E-4D96-BFD7-2BA14A5EF341}"/>
                </a:ext>
              </a:extLst>
            </p:cNvPr>
            <p:cNvSpPr/>
            <p:nvPr/>
          </p:nvSpPr>
          <p:spPr>
            <a:xfrm>
              <a:off x="8831342" y="100175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54" name="Прямоугольник 453">
              <a:extLst>
                <a:ext uri="{FF2B5EF4-FFF2-40B4-BE49-F238E27FC236}">
                  <a16:creationId xmlns:a16="http://schemas.microsoft.com/office/drawing/2014/main" id="{6DB6985D-4024-48D0-97B7-B60706BF31E9}"/>
                </a:ext>
              </a:extLst>
            </p:cNvPr>
            <p:cNvSpPr/>
            <p:nvPr/>
          </p:nvSpPr>
          <p:spPr>
            <a:xfrm>
              <a:off x="9211454" y="11525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55" name="Прямоугольник 454">
              <a:extLst>
                <a:ext uri="{FF2B5EF4-FFF2-40B4-BE49-F238E27FC236}">
                  <a16:creationId xmlns:a16="http://schemas.microsoft.com/office/drawing/2014/main" id="{6FFA0200-1C1E-4678-9876-5C4A8553F1DC}"/>
                </a:ext>
              </a:extLst>
            </p:cNvPr>
            <p:cNvSpPr/>
            <p:nvPr/>
          </p:nvSpPr>
          <p:spPr>
            <a:xfrm>
              <a:off x="9401510" y="11525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56" name="Прямоугольник 455">
              <a:extLst>
                <a:ext uri="{FF2B5EF4-FFF2-40B4-BE49-F238E27FC236}">
                  <a16:creationId xmlns:a16="http://schemas.microsoft.com/office/drawing/2014/main" id="{A947A4C0-C80F-49DC-8E16-97FF5A629F27}"/>
                </a:ext>
              </a:extLst>
            </p:cNvPr>
            <p:cNvSpPr/>
            <p:nvPr/>
          </p:nvSpPr>
          <p:spPr>
            <a:xfrm>
              <a:off x="9021398" y="14192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57" name="Прямоугольник 456">
              <a:extLst>
                <a:ext uri="{FF2B5EF4-FFF2-40B4-BE49-F238E27FC236}">
                  <a16:creationId xmlns:a16="http://schemas.microsoft.com/office/drawing/2014/main" id="{737E1A7E-C799-4B22-8BF0-6D15DFD10CB2}"/>
                </a:ext>
              </a:extLst>
            </p:cNvPr>
            <p:cNvSpPr/>
            <p:nvPr/>
          </p:nvSpPr>
          <p:spPr>
            <a:xfrm>
              <a:off x="9211454" y="14192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58" name="Прямоугольник 457">
              <a:extLst>
                <a:ext uri="{FF2B5EF4-FFF2-40B4-BE49-F238E27FC236}">
                  <a16:creationId xmlns:a16="http://schemas.microsoft.com/office/drawing/2014/main" id="{A450AFC2-FD1A-44D2-93C6-68F3F60274BD}"/>
                </a:ext>
              </a:extLst>
            </p:cNvPr>
            <p:cNvSpPr/>
            <p:nvPr/>
          </p:nvSpPr>
          <p:spPr>
            <a:xfrm>
              <a:off x="9401510" y="14192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59" name="Прямоугольник 458">
              <a:extLst>
                <a:ext uri="{FF2B5EF4-FFF2-40B4-BE49-F238E27FC236}">
                  <a16:creationId xmlns:a16="http://schemas.microsoft.com/office/drawing/2014/main" id="{0DAA90CC-E063-47FA-8D29-5BF3AF9646A3}"/>
                </a:ext>
              </a:extLst>
            </p:cNvPr>
            <p:cNvSpPr/>
            <p:nvPr/>
          </p:nvSpPr>
          <p:spPr>
            <a:xfrm>
              <a:off x="9021398" y="114385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60" name="Прямоугольник 459">
              <a:extLst>
                <a:ext uri="{FF2B5EF4-FFF2-40B4-BE49-F238E27FC236}">
                  <a16:creationId xmlns:a16="http://schemas.microsoft.com/office/drawing/2014/main" id="{A0EAF2F1-5773-4E89-95DB-4B6208D17A45}"/>
                </a:ext>
              </a:extLst>
            </p:cNvPr>
            <p:cNvSpPr/>
            <p:nvPr/>
          </p:nvSpPr>
          <p:spPr>
            <a:xfrm>
              <a:off x="8831342" y="14192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61" name="Прямоугольник 460">
              <a:extLst>
                <a:ext uri="{FF2B5EF4-FFF2-40B4-BE49-F238E27FC236}">
                  <a16:creationId xmlns:a16="http://schemas.microsoft.com/office/drawing/2014/main" id="{D1B0B39A-2C9F-4BDC-BAF4-F1C8D98ECA5F}"/>
                </a:ext>
              </a:extLst>
            </p:cNvPr>
            <p:cNvSpPr/>
            <p:nvPr/>
          </p:nvSpPr>
          <p:spPr>
            <a:xfrm>
              <a:off x="9591566" y="14226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62" name="Прямоугольник 461">
              <a:extLst>
                <a:ext uri="{FF2B5EF4-FFF2-40B4-BE49-F238E27FC236}">
                  <a16:creationId xmlns:a16="http://schemas.microsoft.com/office/drawing/2014/main" id="{D52EC3A8-22E6-416F-B147-B99430A58FA4}"/>
                </a:ext>
              </a:extLst>
            </p:cNvPr>
            <p:cNvSpPr/>
            <p:nvPr/>
          </p:nvSpPr>
          <p:spPr>
            <a:xfrm>
              <a:off x="8831342" y="157480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463" name="Прямая соединительная линия 462">
              <a:extLst>
                <a:ext uri="{FF2B5EF4-FFF2-40B4-BE49-F238E27FC236}">
                  <a16:creationId xmlns:a16="http://schemas.microsoft.com/office/drawing/2014/main" id="{8106FBFD-C336-4C4B-B321-7FD48BD69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454" y="890569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FE478D3F-87FA-4734-A8DE-BAC9B16D9C0B}"/>
              </a:ext>
            </a:extLst>
          </p:cNvPr>
          <p:cNvGrpSpPr/>
          <p:nvPr/>
        </p:nvGrpSpPr>
        <p:grpSpPr>
          <a:xfrm>
            <a:off x="271998" y="2437344"/>
            <a:ext cx="950280" cy="1468213"/>
            <a:chOff x="271998" y="2437344"/>
            <a:chExt cx="950280" cy="1468213"/>
          </a:xfrm>
          <a:noFill/>
        </p:grpSpPr>
        <p:sp>
          <p:nvSpPr>
            <p:cNvPr id="464" name="Прямоугольник 463">
              <a:extLst>
                <a:ext uri="{FF2B5EF4-FFF2-40B4-BE49-F238E27FC236}">
                  <a16:creationId xmlns:a16="http://schemas.microsoft.com/office/drawing/2014/main" id="{AB9EB03A-1D59-47F1-8AF9-07CBE0C688B9}"/>
                </a:ext>
              </a:extLst>
            </p:cNvPr>
            <p:cNvSpPr/>
            <p:nvPr/>
          </p:nvSpPr>
          <p:spPr>
            <a:xfrm>
              <a:off x="652110" y="243734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65" name="Прямоугольник 464">
              <a:extLst>
                <a:ext uri="{FF2B5EF4-FFF2-40B4-BE49-F238E27FC236}">
                  <a16:creationId xmlns:a16="http://schemas.microsoft.com/office/drawing/2014/main" id="{A06BB974-6EAE-4747-BE73-83F4BFCBDB24}"/>
                </a:ext>
              </a:extLst>
            </p:cNvPr>
            <p:cNvSpPr/>
            <p:nvPr/>
          </p:nvSpPr>
          <p:spPr>
            <a:xfrm>
              <a:off x="842166" y="243734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66" name="Прямоугольник 465">
              <a:extLst>
                <a:ext uri="{FF2B5EF4-FFF2-40B4-BE49-F238E27FC236}">
                  <a16:creationId xmlns:a16="http://schemas.microsoft.com/office/drawing/2014/main" id="{F9730184-4D64-4AEC-9A58-96F5776B0987}"/>
                </a:ext>
              </a:extLst>
            </p:cNvPr>
            <p:cNvSpPr/>
            <p:nvPr/>
          </p:nvSpPr>
          <p:spPr>
            <a:xfrm>
              <a:off x="1032222" y="2437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67" name="Прямоугольник 466">
              <a:extLst>
                <a:ext uri="{FF2B5EF4-FFF2-40B4-BE49-F238E27FC236}">
                  <a16:creationId xmlns:a16="http://schemas.microsoft.com/office/drawing/2014/main" id="{860C0B8C-DC79-4D3A-BFF4-A9036FAE0ED5}"/>
                </a:ext>
              </a:extLst>
            </p:cNvPr>
            <p:cNvSpPr/>
            <p:nvPr/>
          </p:nvSpPr>
          <p:spPr>
            <a:xfrm>
              <a:off x="462054" y="254783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68" name="Прямоугольник 467">
              <a:extLst>
                <a:ext uri="{FF2B5EF4-FFF2-40B4-BE49-F238E27FC236}">
                  <a16:creationId xmlns:a16="http://schemas.microsoft.com/office/drawing/2014/main" id="{F5354445-E22D-4A25-962F-2BA2D8503DB3}"/>
                </a:ext>
              </a:extLst>
            </p:cNvPr>
            <p:cNvSpPr/>
            <p:nvPr/>
          </p:nvSpPr>
          <p:spPr>
            <a:xfrm>
              <a:off x="842166" y="26986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69" name="Прямоугольник 468">
              <a:extLst>
                <a:ext uri="{FF2B5EF4-FFF2-40B4-BE49-F238E27FC236}">
                  <a16:creationId xmlns:a16="http://schemas.microsoft.com/office/drawing/2014/main" id="{A63DA45B-1E2D-4F1C-919B-B517561CDD8A}"/>
                </a:ext>
              </a:extLst>
            </p:cNvPr>
            <p:cNvSpPr/>
            <p:nvPr/>
          </p:nvSpPr>
          <p:spPr>
            <a:xfrm>
              <a:off x="1032222" y="26986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0" name="Прямоугольник 469">
              <a:extLst>
                <a:ext uri="{FF2B5EF4-FFF2-40B4-BE49-F238E27FC236}">
                  <a16:creationId xmlns:a16="http://schemas.microsoft.com/office/drawing/2014/main" id="{F66574D5-E550-4F87-A59F-12D6C71DC667}"/>
                </a:ext>
              </a:extLst>
            </p:cNvPr>
            <p:cNvSpPr/>
            <p:nvPr/>
          </p:nvSpPr>
          <p:spPr>
            <a:xfrm>
              <a:off x="652110" y="296337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1" name="Прямоугольник 470">
              <a:extLst>
                <a:ext uri="{FF2B5EF4-FFF2-40B4-BE49-F238E27FC236}">
                  <a16:creationId xmlns:a16="http://schemas.microsoft.com/office/drawing/2014/main" id="{A4C643AA-09F1-44FB-8FC6-1E84AD6077D1}"/>
                </a:ext>
              </a:extLst>
            </p:cNvPr>
            <p:cNvSpPr/>
            <p:nvPr/>
          </p:nvSpPr>
          <p:spPr>
            <a:xfrm>
              <a:off x="842166" y="296337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2" name="Прямоугольник 471">
              <a:extLst>
                <a:ext uri="{FF2B5EF4-FFF2-40B4-BE49-F238E27FC236}">
                  <a16:creationId xmlns:a16="http://schemas.microsoft.com/office/drawing/2014/main" id="{D4F45EC5-DF35-451D-908F-48C844AD26CD}"/>
                </a:ext>
              </a:extLst>
            </p:cNvPr>
            <p:cNvSpPr/>
            <p:nvPr/>
          </p:nvSpPr>
          <p:spPr>
            <a:xfrm>
              <a:off x="1032222" y="29633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3" name="Прямоугольник 472">
              <a:extLst>
                <a:ext uri="{FF2B5EF4-FFF2-40B4-BE49-F238E27FC236}">
                  <a16:creationId xmlns:a16="http://schemas.microsoft.com/office/drawing/2014/main" id="{15A73B8C-8018-4775-A621-B5A3B5AAE401}"/>
                </a:ext>
              </a:extLst>
            </p:cNvPr>
            <p:cNvSpPr/>
            <p:nvPr/>
          </p:nvSpPr>
          <p:spPr>
            <a:xfrm>
              <a:off x="652110" y="26899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74" name="Прямоугольник 473">
              <a:extLst>
                <a:ext uri="{FF2B5EF4-FFF2-40B4-BE49-F238E27FC236}">
                  <a16:creationId xmlns:a16="http://schemas.microsoft.com/office/drawing/2014/main" id="{42B11A65-FAE5-4E88-A56D-558645FB6621}"/>
                </a:ext>
              </a:extLst>
            </p:cNvPr>
            <p:cNvSpPr/>
            <p:nvPr/>
          </p:nvSpPr>
          <p:spPr>
            <a:xfrm>
              <a:off x="462054" y="29633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75" name="Прямоугольник 474">
              <a:extLst>
                <a:ext uri="{FF2B5EF4-FFF2-40B4-BE49-F238E27FC236}">
                  <a16:creationId xmlns:a16="http://schemas.microsoft.com/office/drawing/2014/main" id="{C777F0A4-4568-4340-9827-98647A6B7F07}"/>
                </a:ext>
              </a:extLst>
            </p:cNvPr>
            <p:cNvSpPr/>
            <p:nvPr/>
          </p:nvSpPr>
          <p:spPr>
            <a:xfrm>
              <a:off x="271998" y="307118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76" name="Прямоугольник 475">
              <a:extLst>
                <a:ext uri="{FF2B5EF4-FFF2-40B4-BE49-F238E27FC236}">
                  <a16:creationId xmlns:a16="http://schemas.microsoft.com/office/drawing/2014/main" id="{E3AA8881-4A95-4B7B-97ED-7BBAAB544574}"/>
                </a:ext>
              </a:extLst>
            </p:cNvPr>
            <p:cNvSpPr/>
            <p:nvPr/>
          </p:nvSpPr>
          <p:spPr>
            <a:xfrm>
              <a:off x="652110" y="32220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77" name="Прямоугольник 476">
              <a:extLst>
                <a:ext uri="{FF2B5EF4-FFF2-40B4-BE49-F238E27FC236}">
                  <a16:creationId xmlns:a16="http://schemas.microsoft.com/office/drawing/2014/main" id="{D9DA0B8D-C729-410B-B93B-88E2C9B7ABFE}"/>
                </a:ext>
              </a:extLst>
            </p:cNvPr>
            <p:cNvSpPr/>
            <p:nvPr/>
          </p:nvSpPr>
          <p:spPr>
            <a:xfrm>
              <a:off x="842166" y="32220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78" name="Прямоугольник 477">
              <a:extLst>
                <a:ext uri="{FF2B5EF4-FFF2-40B4-BE49-F238E27FC236}">
                  <a16:creationId xmlns:a16="http://schemas.microsoft.com/office/drawing/2014/main" id="{BA353593-56CA-44A0-945B-D2AE0EBC7B6F}"/>
                </a:ext>
              </a:extLst>
            </p:cNvPr>
            <p:cNvSpPr/>
            <p:nvPr/>
          </p:nvSpPr>
          <p:spPr>
            <a:xfrm>
              <a:off x="462054" y="34887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79" name="Прямоугольник 478">
              <a:extLst>
                <a:ext uri="{FF2B5EF4-FFF2-40B4-BE49-F238E27FC236}">
                  <a16:creationId xmlns:a16="http://schemas.microsoft.com/office/drawing/2014/main" id="{C98D4D66-A378-4870-9DDE-7B9AAC0AA36F}"/>
                </a:ext>
              </a:extLst>
            </p:cNvPr>
            <p:cNvSpPr/>
            <p:nvPr/>
          </p:nvSpPr>
          <p:spPr>
            <a:xfrm>
              <a:off x="652110" y="34887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80" name="Прямоугольник 479">
              <a:extLst>
                <a:ext uri="{FF2B5EF4-FFF2-40B4-BE49-F238E27FC236}">
                  <a16:creationId xmlns:a16="http://schemas.microsoft.com/office/drawing/2014/main" id="{AFA64930-4D5D-45C1-B362-AC7A12B588B1}"/>
                </a:ext>
              </a:extLst>
            </p:cNvPr>
            <p:cNvSpPr/>
            <p:nvPr/>
          </p:nvSpPr>
          <p:spPr>
            <a:xfrm>
              <a:off x="842166" y="34887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81" name="Прямоугольник 480">
              <a:extLst>
                <a:ext uri="{FF2B5EF4-FFF2-40B4-BE49-F238E27FC236}">
                  <a16:creationId xmlns:a16="http://schemas.microsoft.com/office/drawing/2014/main" id="{5A1E3C03-8357-4B5C-97EA-F187A843990A}"/>
                </a:ext>
              </a:extLst>
            </p:cNvPr>
            <p:cNvSpPr/>
            <p:nvPr/>
          </p:nvSpPr>
          <p:spPr>
            <a:xfrm>
              <a:off x="462054" y="32132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82" name="Прямоугольник 481">
              <a:extLst>
                <a:ext uri="{FF2B5EF4-FFF2-40B4-BE49-F238E27FC236}">
                  <a16:creationId xmlns:a16="http://schemas.microsoft.com/office/drawing/2014/main" id="{8B1E3B0B-C06D-4B82-BAD4-1038A8F09EF7}"/>
                </a:ext>
              </a:extLst>
            </p:cNvPr>
            <p:cNvSpPr/>
            <p:nvPr/>
          </p:nvSpPr>
          <p:spPr>
            <a:xfrm>
              <a:off x="271998" y="34887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83" name="Прямоугольник 482">
              <a:extLst>
                <a:ext uri="{FF2B5EF4-FFF2-40B4-BE49-F238E27FC236}">
                  <a16:creationId xmlns:a16="http://schemas.microsoft.com/office/drawing/2014/main" id="{31A2AFB8-613D-45C7-8A7F-3D518D4B498A}"/>
                </a:ext>
              </a:extLst>
            </p:cNvPr>
            <p:cNvSpPr/>
            <p:nvPr/>
          </p:nvSpPr>
          <p:spPr>
            <a:xfrm>
              <a:off x="1032222" y="34920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84" name="Прямоугольник 483">
              <a:extLst>
                <a:ext uri="{FF2B5EF4-FFF2-40B4-BE49-F238E27FC236}">
                  <a16:creationId xmlns:a16="http://schemas.microsoft.com/office/drawing/2014/main" id="{0F880D72-C394-497D-90BF-9D3EFBDFDE1B}"/>
                </a:ext>
              </a:extLst>
            </p:cNvPr>
            <p:cNvSpPr/>
            <p:nvPr/>
          </p:nvSpPr>
          <p:spPr>
            <a:xfrm>
              <a:off x="271998" y="36442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485" name="Прямая соединительная линия 484">
              <a:extLst>
                <a:ext uri="{FF2B5EF4-FFF2-40B4-BE49-F238E27FC236}">
                  <a16:creationId xmlns:a16="http://schemas.microsoft.com/office/drawing/2014/main" id="{92812BC6-DB96-40AC-9041-DAF8A5703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110" y="2959991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1D21421E-4E97-4A79-9FEF-D614A94EA4D2}"/>
              </a:ext>
            </a:extLst>
          </p:cNvPr>
          <p:cNvGrpSpPr/>
          <p:nvPr/>
        </p:nvGrpSpPr>
        <p:grpSpPr>
          <a:xfrm>
            <a:off x="2735436" y="2451427"/>
            <a:ext cx="950280" cy="1468213"/>
            <a:chOff x="2735436" y="2451427"/>
            <a:chExt cx="950280" cy="1468213"/>
          </a:xfrm>
          <a:noFill/>
        </p:grpSpPr>
        <p:sp>
          <p:nvSpPr>
            <p:cNvPr id="486" name="Прямоугольник 485">
              <a:extLst>
                <a:ext uri="{FF2B5EF4-FFF2-40B4-BE49-F238E27FC236}">
                  <a16:creationId xmlns:a16="http://schemas.microsoft.com/office/drawing/2014/main" id="{A6F4E47C-638A-402C-84F1-0510C9D91400}"/>
                </a:ext>
              </a:extLst>
            </p:cNvPr>
            <p:cNvSpPr/>
            <p:nvPr/>
          </p:nvSpPr>
          <p:spPr>
            <a:xfrm>
              <a:off x="3115548" y="24514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87" name="Прямоугольник 486">
              <a:extLst>
                <a:ext uri="{FF2B5EF4-FFF2-40B4-BE49-F238E27FC236}">
                  <a16:creationId xmlns:a16="http://schemas.microsoft.com/office/drawing/2014/main" id="{D594FD32-9E0D-43CD-AA36-F53D24543949}"/>
                </a:ext>
              </a:extLst>
            </p:cNvPr>
            <p:cNvSpPr/>
            <p:nvPr/>
          </p:nvSpPr>
          <p:spPr>
            <a:xfrm>
              <a:off x="3305604" y="24514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88" name="Прямоугольник 487">
              <a:extLst>
                <a:ext uri="{FF2B5EF4-FFF2-40B4-BE49-F238E27FC236}">
                  <a16:creationId xmlns:a16="http://schemas.microsoft.com/office/drawing/2014/main" id="{C7714405-2244-4C99-9A93-2844666B11F9}"/>
                </a:ext>
              </a:extLst>
            </p:cNvPr>
            <p:cNvSpPr/>
            <p:nvPr/>
          </p:nvSpPr>
          <p:spPr>
            <a:xfrm>
              <a:off x="3495660" y="24514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89" name="Прямоугольник 488">
              <a:extLst>
                <a:ext uri="{FF2B5EF4-FFF2-40B4-BE49-F238E27FC236}">
                  <a16:creationId xmlns:a16="http://schemas.microsoft.com/office/drawing/2014/main" id="{4247E9D4-930B-4888-B0EA-7E4BAB0565E8}"/>
                </a:ext>
              </a:extLst>
            </p:cNvPr>
            <p:cNvSpPr/>
            <p:nvPr/>
          </p:nvSpPr>
          <p:spPr>
            <a:xfrm>
              <a:off x="2925492" y="256191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90" name="Прямоугольник 489">
              <a:extLst>
                <a:ext uri="{FF2B5EF4-FFF2-40B4-BE49-F238E27FC236}">
                  <a16:creationId xmlns:a16="http://schemas.microsoft.com/office/drawing/2014/main" id="{520AF890-A0A1-4A92-AAB2-544D1AF3FADD}"/>
                </a:ext>
              </a:extLst>
            </p:cNvPr>
            <p:cNvSpPr/>
            <p:nvPr/>
          </p:nvSpPr>
          <p:spPr>
            <a:xfrm>
              <a:off x="3305604" y="271275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1" name="Прямоугольник 490">
              <a:extLst>
                <a:ext uri="{FF2B5EF4-FFF2-40B4-BE49-F238E27FC236}">
                  <a16:creationId xmlns:a16="http://schemas.microsoft.com/office/drawing/2014/main" id="{68DBB2C9-1102-49DB-8C03-B90C2917D66C}"/>
                </a:ext>
              </a:extLst>
            </p:cNvPr>
            <p:cNvSpPr/>
            <p:nvPr/>
          </p:nvSpPr>
          <p:spPr>
            <a:xfrm>
              <a:off x="3495660" y="271275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2" name="Прямоугольник 491">
              <a:extLst>
                <a:ext uri="{FF2B5EF4-FFF2-40B4-BE49-F238E27FC236}">
                  <a16:creationId xmlns:a16="http://schemas.microsoft.com/office/drawing/2014/main" id="{44377AD4-E6D3-4D83-B7D5-95117C7583A4}"/>
                </a:ext>
              </a:extLst>
            </p:cNvPr>
            <p:cNvSpPr/>
            <p:nvPr/>
          </p:nvSpPr>
          <p:spPr>
            <a:xfrm>
              <a:off x="3115548" y="297745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3" name="Прямоугольник 492">
              <a:extLst>
                <a:ext uri="{FF2B5EF4-FFF2-40B4-BE49-F238E27FC236}">
                  <a16:creationId xmlns:a16="http://schemas.microsoft.com/office/drawing/2014/main" id="{3C208B45-B162-4AAD-8714-43B0E8DE7F14}"/>
                </a:ext>
              </a:extLst>
            </p:cNvPr>
            <p:cNvSpPr/>
            <p:nvPr/>
          </p:nvSpPr>
          <p:spPr>
            <a:xfrm>
              <a:off x="3305604" y="297745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4" name="Прямоугольник 493">
              <a:extLst>
                <a:ext uri="{FF2B5EF4-FFF2-40B4-BE49-F238E27FC236}">
                  <a16:creationId xmlns:a16="http://schemas.microsoft.com/office/drawing/2014/main" id="{8DAE9545-DB1C-47BC-A691-29616BF1D296}"/>
                </a:ext>
              </a:extLst>
            </p:cNvPr>
            <p:cNvSpPr/>
            <p:nvPr/>
          </p:nvSpPr>
          <p:spPr>
            <a:xfrm>
              <a:off x="3495660" y="297745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5" name="Прямоугольник 494">
              <a:extLst>
                <a:ext uri="{FF2B5EF4-FFF2-40B4-BE49-F238E27FC236}">
                  <a16:creationId xmlns:a16="http://schemas.microsoft.com/office/drawing/2014/main" id="{97662850-62BD-41F4-90C3-2E8AC88F2881}"/>
                </a:ext>
              </a:extLst>
            </p:cNvPr>
            <p:cNvSpPr/>
            <p:nvPr/>
          </p:nvSpPr>
          <p:spPr>
            <a:xfrm>
              <a:off x="3115548" y="27040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96" name="Прямоугольник 495">
              <a:extLst>
                <a:ext uri="{FF2B5EF4-FFF2-40B4-BE49-F238E27FC236}">
                  <a16:creationId xmlns:a16="http://schemas.microsoft.com/office/drawing/2014/main" id="{1A49E844-B6D0-49D5-8066-823C01B8587D}"/>
                </a:ext>
              </a:extLst>
            </p:cNvPr>
            <p:cNvSpPr/>
            <p:nvPr/>
          </p:nvSpPr>
          <p:spPr>
            <a:xfrm>
              <a:off x="2925492" y="297745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97" name="Прямоугольник 496">
              <a:extLst>
                <a:ext uri="{FF2B5EF4-FFF2-40B4-BE49-F238E27FC236}">
                  <a16:creationId xmlns:a16="http://schemas.microsoft.com/office/drawing/2014/main" id="{23D65FC1-C147-4E3B-8712-AEFCA70FFAD7}"/>
                </a:ext>
              </a:extLst>
            </p:cNvPr>
            <p:cNvSpPr/>
            <p:nvPr/>
          </p:nvSpPr>
          <p:spPr>
            <a:xfrm>
              <a:off x="2735436" y="308526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498" name="Прямоугольник 497">
              <a:extLst>
                <a:ext uri="{FF2B5EF4-FFF2-40B4-BE49-F238E27FC236}">
                  <a16:creationId xmlns:a16="http://schemas.microsoft.com/office/drawing/2014/main" id="{37D9A052-200C-47B6-BAD5-5F37B75123A6}"/>
                </a:ext>
              </a:extLst>
            </p:cNvPr>
            <p:cNvSpPr/>
            <p:nvPr/>
          </p:nvSpPr>
          <p:spPr>
            <a:xfrm>
              <a:off x="3115548" y="32361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99" name="Прямоугольник 498">
              <a:extLst>
                <a:ext uri="{FF2B5EF4-FFF2-40B4-BE49-F238E27FC236}">
                  <a16:creationId xmlns:a16="http://schemas.microsoft.com/office/drawing/2014/main" id="{863B86E2-3DDE-43DF-8248-DF66B77A847A}"/>
                </a:ext>
              </a:extLst>
            </p:cNvPr>
            <p:cNvSpPr/>
            <p:nvPr/>
          </p:nvSpPr>
          <p:spPr>
            <a:xfrm>
              <a:off x="3305604" y="32361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00" name="Прямоугольник 499">
              <a:extLst>
                <a:ext uri="{FF2B5EF4-FFF2-40B4-BE49-F238E27FC236}">
                  <a16:creationId xmlns:a16="http://schemas.microsoft.com/office/drawing/2014/main" id="{9A947953-28F0-42D7-9FF7-35D93C3C5A86}"/>
                </a:ext>
              </a:extLst>
            </p:cNvPr>
            <p:cNvSpPr/>
            <p:nvPr/>
          </p:nvSpPr>
          <p:spPr>
            <a:xfrm>
              <a:off x="2925492" y="35028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1" name="Прямоугольник 500">
              <a:extLst>
                <a:ext uri="{FF2B5EF4-FFF2-40B4-BE49-F238E27FC236}">
                  <a16:creationId xmlns:a16="http://schemas.microsoft.com/office/drawing/2014/main" id="{A7ADE7BD-5750-4FEC-93F3-2168531BA603}"/>
                </a:ext>
              </a:extLst>
            </p:cNvPr>
            <p:cNvSpPr/>
            <p:nvPr/>
          </p:nvSpPr>
          <p:spPr>
            <a:xfrm>
              <a:off x="3115548" y="35028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2" name="Прямоугольник 501">
              <a:extLst>
                <a:ext uri="{FF2B5EF4-FFF2-40B4-BE49-F238E27FC236}">
                  <a16:creationId xmlns:a16="http://schemas.microsoft.com/office/drawing/2014/main" id="{0401A9E7-6AFE-411C-868D-8B190B37DB88}"/>
                </a:ext>
              </a:extLst>
            </p:cNvPr>
            <p:cNvSpPr/>
            <p:nvPr/>
          </p:nvSpPr>
          <p:spPr>
            <a:xfrm>
              <a:off x="3305604" y="35028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3" name="Прямоугольник 502">
              <a:extLst>
                <a:ext uri="{FF2B5EF4-FFF2-40B4-BE49-F238E27FC236}">
                  <a16:creationId xmlns:a16="http://schemas.microsoft.com/office/drawing/2014/main" id="{ADFD1A6D-25F7-40E7-B55F-0EA73130F30F}"/>
                </a:ext>
              </a:extLst>
            </p:cNvPr>
            <p:cNvSpPr/>
            <p:nvPr/>
          </p:nvSpPr>
          <p:spPr>
            <a:xfrm>
              <a:off x="2925492" y="322735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4" name="Прямоугольник 503">
              <a:extLst>
                <a:ext uri="{FF2B5EF4-FFF2-40B4-BE49-F238E27FC236}">
                  <a16:creationId xmlns:a16="http://schemas.microsoft.com/office/drawing/2014/main" id="{F35DB1B7-BBED-4EBB-9DC7-7EE585BB934A}"/>
                </a:ext>
              </a:extLst>
            </p:cNvPr>
            <p:cNvSpPr/>
            <p:nvPr/>
          </p:nvSpPr>
          <p:spPr>
            <a:xfrm>
              <a:off x="2735436" y="35028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5" name="Прямоугольник 504">
              <a:extLst>
                <a:ext uri="{FF2B5EF4-FFF2-40B4-BE49-F238E27FC236}">
                  <a16:creationId xmlns:a16="http://schemas.microsoft.com/office/drawing/2014/main" id="{BAEB94E9-E8E8-43E8-9566-D0F47CAA36C2}"/>
                </a:ext>
              </a:extLst>
            </p:cNvPr>
            <p:cNvSpPr/>
            <p:nvPr/>
          </p:nvSpPr>
          <p:spPr>
            <a:xfrm>
              <a:off x="3495660" y="35061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06" name="Прямоугольник 505">
              <a:extLst>
                <a:ext uri="{FF2B5EF4-FFF2-40B4-BE49-F238E27FC236}">
                  <a16:creationId xmlns:a16="http://schemas.microsoft.com/office/drawing/2014/main" id="{0BECACAA-95C5-4838-9284-21BB7687667E}"/>
                </a:ext>
              </a:extLst>
            </p:cNvPr>
            <p:cNvSpPr/>
            <p:nvPr/>
          </p:nvSpPr>
          <p:spPr>
            <a:xfrm>
              <a:off x="2735436" y="365831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507" name="Прямая соединительная линия 506">
              <a:extLst>
                <a:ext uri="{FF2B5EF4-FFF2-40B4-BE49-F238E27FC236}">
                  <a16:creationId xmlns:a16="http://schemas.microsoft.com/office/drawing/2014/main" id="{8D13952F-4155-459D-B514-6A8D520EC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5548" y="2974074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3C483660-3F8E-416A-BF1A-688D140CFCED}"/>
              </a:ext>
            </a:extLst>
          </p:cNvPr>
          <p:cNvGrpSpPr/>
          <p:nvPr/>
        </p:nvGrpSpPr>
        <p:grpSpPr>
          <a:xfrm>
            <a:off x="8814793" y="2317377"/>
            <a:ext cx="950282" cy="1471598"/>
            <a:chOff x="8814793" y="2317377"/>
            <a:chExt cx="950282" cy="1471598"/>
          </a:xfrm>
          <a:noFill/>
        </p:grpSpPr>
        <p:sp>
          <p:nvSpPr>
            <p:cNvPr id="580" name="Прямоугольник 579">
              <a:extLst>
                <a:ext uri="{FF2B5EF4-FFF2-40B4-BE49-F238E27FC236}">
                  <a16:creationId xmlns:a16="http://schemas.microsoft.com/office/drawing/2014/main" id="{CED3F687-2828-497D-99EE-A0C5C881A1B1}"/>
                </a:ext>
              </a:extLst>
            </p:cNvPr>
            <p:cNvSpPr/>
            <p:nvPr/>
          </p:nvSpPr>
          <p:spPr>
            <a:xfrm>
              <a:off x="9194905" y="23173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81" name="Прямоугольник 580">
              <a:extLst>
                <a:ext uri="{FF2B5EF4-FFF2-40B4-BE49-F238E27FC236}">
                  <a16:creationId xmlns:a16="http://schemas.microsoft.com/office/drawing/2014/main" id="{BCB7CC20-C1D1-45DF-BB5C-5FB6C71587D3}"/>
                </a:ext>
              </a:extLst>
            </p:cNvPr>
            <p:cNvSpPr/>
            <p:nvPr/>
          </p:nvSpPr>
          <p:spPr>
            <a:xfrm>
              <a:off x="9384961" y="23173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82" name="Прямоугольник 581">
              <a:extLst>
                <a:ext uri="{FF2B5EF4-FFF2-40B4-BE49-F238E27FC236}">
                  <a16:creationId xmlns:a16="http://schemas.microsoft.com/office/drawing/2014/main" id="{47305A6A-902B-4C87-A4E0-212D2C6496E8}"/>
                </a:ext>
              </a:extLst>
            </p:cNvPr>
            <p:cNvSpPr/>
            <p:nvPr/>
          </p:nvSpPr>
          <p:spPr>
            <a:xfrm>
              <a:off x="9575017" y="231737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83" name="Прямоугольник 582">
              <a:extLst>
                <a:ext uri="{FF2B5EF4-FFF2-40B4-BE49-F238E27FC236}">
                  <a16:creationId xmlns:a16="http://schemas.microsoft.com/office/drawing/2014/main" id="{69D8F19A-B2AF-4E0C-BBF1-EE736EA941CD}"/>
                </a:ext>
              </a:extLst>
            </p:cNvPr>
            <p:cNvSpPr/>
            <p:nvPr/>
          </p:nvSpPr>
          <p:spPr>
            <a:xfrm>
              <a:off x="9004849" y="242786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84" name="Прямоугольник 583">
              <a:extLst>
                <a:ext uri="{FF2B5EF4-FFF2-40B4-BE49-F238E27FC236}">
                  <a16:creationId xmlns:a16="http://schemas.microsoft.com/office/drawing/2014/main" id="{BC317B55-5CDF-4549-8B18-AB15A3438AD6}"/>
                </a:ext>
              </a:extLst>
            </p:cNvPr>
            <p:cNvSpPr/>
            <p:nvPr/>
          </p:nvSpPr>
          <p:spPr>
            <a:xfrm>
              <a:off x="9384961" y="257870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85" name="Прямоугольник 584">
              <a:extLst>
                <a:ext uri="{FF2B5EF4-FFF2-40B4-BE49-F238E27FC236}">
                  <a16:creationId xmlns:a16="http://schemas.microsoft.com/office/drawing/2014/main" id="{490D0F09-3118-439D-9DFD-B3F6E2704A16}"/>
                </a:ext>
              </a:extLst>
            </p:cNvPr>
            <p:cNvSpPr/>
            <p:nvPr/>
          </p:nvSpPr>
          <p:spPr>
            <a:xfrm>
              <a:off x="9575017" y="257870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86" name="Прямоугольник 585">
              <a:extLst>
                <a:ext uri="{FF2B5EF4-FFF2-40B4-BE49-F238E27FC236}">
                  <a16:creationId xmlns:a16="http://schemas.microsoft.com/office/drawing/2014/main" id="{0A349869-3811-4B88-8FE4-34EE00C8B88E}"/>
                </a:ext>
              </a:extLst>
            </p:cNvPr>
            <p:cNvSpPr/>
            <p:nvPr/>
          </p:nvSpPr>
          <p:spPr>
            <a:xfrm>
              <a:off x="9194905" y="30016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87" name="Прямоугольник 586">
              <a:extLst>
                <a:ext uri="{FF2B5EF4-FFF2-40B4-BE49-F238E27FC236}">
                  <a16:creationId xmlns:a16="http://schemas.microsoft.com/office/drawing/2014/main" id="{BF69905D-6899-45FD-88F4-F4E3F78242B0}"/>
                </a:ext>
              </a:extLst>
            </p:cNvPr>
            <p:cNvSpPr/>
            <p:nvPr/>
          </p:nvSpPr>
          <p:spPr>
            <a:xfrm>
              <a:off x="9384961" y="30016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88" name="Прямоугольник 587">
              <a:extLst>
                <a:ext uri="{FF2B5EF4-FFF2-40B4-BE49-F238E27FC236}">
                  <a16:creationId xmlns:a16="http://schemas.microsoft.com/office/drawing/2014/main" id="{BA356195-AEB5-4EDD-8AE8-46F8EF13DDC6}"/>
                </a:ext>
              </a:extLst>
            </p:cNvPr>
            <p:cNvSpPr/>
            <p:nvPr/>
          </p:nvSpPr>
          <p:spPr>
            <a:xfrm>
              <a:off x="9575017" y="30016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89" name="Прямоугольник 588">
              <a:extLst>
                <a:ext uri="{FF2B5EF4-FFF2-40B4-BE49-F238E27FC236}">
                  <a16:creationId xmlns:a16="http://schemas.microsoft.com/office/drawing/2014/main" id="{E64A97B5-12DB-49ED-A985-9A01F0BA39F3}"/>
                </a:ext>
              </a:extLst>
            </p:cNvPr>
            <p:cNvSpPr/>
            <p:nvPr/>
          </p:nvSpPr>
          <p:spPr>
            <a:xfrm>
              <a:off x="9194905" y="256996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90" name="Прямоугольник 589">
              <a:extLst>
                <a:ext uri="{FF2B5EF4-FFF2-40B4-BE49-F238E27FC236}">
                  <a16:creationId xmlns:a16="http://schemas.microsoft.com/office/drawing/2014/main" id="{DE76BBF6-6107-4DEC-8F59-133D70719ED5}"/>
                </a:ext>
              </a:extLst>
            </p:cNvPr>
            <p:cNvSpPr/>
            <p:nvPr/>
          </p:nvSpPr>
          <p:spPr>
            <a:xfrm>
              <a:off x="9004849" y="30016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91" name="Прямоугольник 590">
              <a:extLst>
                <a:ext uri="{FF2B5EF4-FFF2-40B4-BE49-F238E27FC236}">
                  <a16:creationId xmlns:a16="http://schemas.microsoft.com/office/drawing/2014/main" id="{B8418A84-A747-43DE-9619-3E2D409C4B61}"/>
                </a:ext>
              </a:extLst>
            </p:cNvPr>
            <p:cNvSpPr/>
            <p:nvPr/>
          </p:nvSpPr>
          <p:spPr>
            <a:xfrm>
              <a:off x="8814793" y="310673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92" name="Прямоугольник 591">
              <a:extLst>
                <a:ext uri="{FF2B5EF4-FFF2-40B4-BE49-F238E27FC236}">
                  <a16:creationId xmlns:a16="http://schemas.microsoft.com/office/drawing/2014/main" id="{A5A216AE-5483-48F0-BC6B-1B3B4327CB3B}"/>
                </a:ext>
              </a:extLst>
            </p:cNvPr>
            <p:cNvSpPr/>
            <p:nvPr/>
          </p:nvSpPr>
          <p:spPr>
            <a:xfrm>
              <a:off x="9194905" y="32575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93" name="Прямоугольник 592">
              <a:extLst>
                <a:ext uri="{FF2B5EF4-FFF2-40B4-BE49-F238E27FC236}">
                  <a16:creationId xmlns:a16="http://schemas.microsoft.com/office/drawing/2014/main" id="{ADEC3CED-827A-4B7B-99A7-2A578539C3F1}"/>
                </a:ext>
              </a:extLst>
            </p:cNvPr>
            <p:cNvSpPr/>
            <p:nvPr/>
          </p:nvSpPr>
          <p:spPr>
            <a:xfrm>
              <a:off x="9384961" y="32575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94" name="Прямоугольник 593">
              <a:extLst>
                <a:ext uri="{FF2B5EF4-FFF2-40B4-BE49-F238E27FC236}">
                  <a16:creationId xmlns:a16="http://schemas.microsoft.com/office/drawing/2014/main" id="{C2C1E5FF-B96F-43E8-B661-80565E2CDD6A}"/>
                </a:ext>
              </a:extLst>
            </p:cNvPr>
            <p:cNvSpPr/>
            <p:nvPr/>
          </p:nvSpPr>
          <p:spPr>
            <a:xfrm>
              <a:off x="9004849" y="35242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95" name="Прямоугольник 594">
              <a:extLst>
                <a:ext uri="{FF2B5EF4-FFF2-40B4-BE49-F238E27FC236}">
                  <a16:creationId xmlns:a16="http://schemas.microsoft.com/office/drawing/2014/main" id="{66AF1A44-A57E-4B72-87E7-484C141D785A}"/>
                </a:ext>
              </a:extLst>
            </p:cNvPr>
            <p:cNvSpPr/>
            <p:nvPr/>
          </p:nvSpPr>
          <p:spPr>
            <a:xfrm>
              <a:off x="9194905" y="35242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96" name="Прямоугольник 595">
              <a:extLst>
                <a:ext uri="{FF2B5EF4-FFF2-40B4-BE49-F238E27FC236}">
                  <a16:creationId xmlns:a16="http://schemas.microsoft.com/office/drawing/2014/main" id="{CB808742-9EAB-46E8-A941-4AE037DCCF40}"/>
                </a:ext>
              </a:extLst>
            </p:cNvPr>
            <p:cNvSpPr/>
            <p:nvPr/>
          </p:nvSpPr>
          <p:spPr>
            <a:xfrm>
              <a:off x="9384961" y="352427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97" name="Прямоугольник 596">
              <a:extLst>
                <a:ext uri="{FF2B5EF4-FFF2-40B4-BE49-F238E27FC236}">
                  <a16:creationId xmlns:a16="http://schemas.microsoft.com/office/drawing/2014/main" id="{E4CF0F05-79BA-4D9E-805E-9D8C81956D1F}"/>
                </a:ext>
              </a:extLst>
            </p:cNvPr>
            <p:cNvSpPr/>
            <p:nvPr/>
          </p:nvSpPr>
          <p:spPr>
            <a:xfrm>
              <a:off x="9004849" y="325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598" name="Прямоугольник 597">
              <a:extLst>
                <a:ext uri="{FF2B5EF4-FFF2-40B4-BE49-F238E27FC236}">
                  <a16:creationId xmlns:a16="http://schemas.microsoft.com/office/drawing/2014/main" id="{29ABF393-CF8C-472C-B3DF-E618E4228341}"/>
                </a:ext>
              </a:extLst>
            </p:cNvPr>
            <p:cNvSpPr/>
            <p:nvPr/>
          </p:nvSpPr>
          <p:spPr>
            <a:xfrm>
              <a:off x="8814793" y="352427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99" name="Прямоугольник 598">
              <a:extLst>
                <a:ext uri="{FF2B5EF4-FFF2-40B4-BE49-F238E27FC236}">
                  <a16:creationId xmlns:a16="http://schemas.microsoft.com/office/drawing/2014/main" id="{92F63A49-04A1-42C9-9E32-3335D86DFBE7}"/>
                </a:ext>
              </a:extLst>
            </p:cNvPr>
            <p:cNvSpPr/>
            <p:nvPr/>
          </p:nvSpPr>
          <p:spPr>
            <a:xfrm>
              <a:off x="9575017" y="352764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600" name="Прямая соединительная линия 599">
              <a:extLst>
                <a:ext uri="{FF2B5EF4-FFF2-40B4-BE49-F238E27FC236}">
                  <a16:creationId xmlns:a16="http://schemas.microsoft.com/office/drawing/2014/main" id="{12E6F2A2-79DF-4D3C-B948-8267DD2A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4849" y="3520807"/>
              <a:ext cx="7602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" name="Прямоугольник 600">
              <a:extLst>
                <a:ext uri="{FF2B5EF4-FFF2-40B4-BE49-F238E27FC236}">
                  <a16:creationId xmlns:a16="http://schemas.microsoft.com/office/drawing/2014/main" id="{91D3D94D-3888-4A24-9999-5685CD929BCF}"/>
                </a:ext>
              </a:extLst>
            </p:cNvPr>
            <p:cNvSpPr/>
            <p:nvPr/>
          </p:nvSpPr>
          <p:spPr>
            <a:xfrm>
              <a:off x="9004849" y="284341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02" name="Прямоугольник 601">
              <a:extLst>
                <a:ext uri="{FF2B5EF4-FFF2-40B4-BE49-F238E27FC236}">
                  <a16:creationId xmlns:a16="http://schemas.microsoft.com/office/drawing/2014/main" id="{D13E98E8-73FF-46E9-9445-C8DF2EC42C80}"/>
                </a:ext>
              </a:extLst>
            </p:cNvPr>
            <p:cNvSpPr/>
            <p:nvPr/>
          </p:nvSpPr>
          <p:spPr>
            <a:xfrm>
              <a:off x="9194905" y="284341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03" name="Прямоугольник 602">
              <a:extLst>
                <a:ext uri="{FF2B5EF4-FFF2-40B4-BE49-F238E27FC236}">
                  <a16:creationId xmlns:a16="http://schemas.microsoft.com/office/drawing/2014/main" id="{D030AA7B-A866-4B2B-8675-4BEF6A31575B}"/>
                </a:ext>
              </a:extLst>
            </p:cNvPr>
            <p:cNvSpPr/>
            <p:nvPr/>
          </p:nvSpPr>
          <p:spPr>
            <a:xfrm>
              <a:off x="9384961" y="284340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04" name="Прямоугольник 603">
              <a:extLst>
                <a:ext uri="{FF2B5EF4-FFF2-40B4-BE49-F238E27FC236}">
                  <a16:creationId xmlns:a16="http://schemas.microsoft.com/office/drawing/2014/main" id="{84D8AAF7-BE08-4F96-91B1-05A275B16CAF}"/>
                </a:ext>
              </a:extLst>
            </p:cNvPr>
            <p:cNvSpPr/>
            <p:nvPr/>
          </p:nvSpPr>
          <p:spPr>
            <a:xfrm>
              <a:off x="9575017" y="284340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05" name="Прямоугольник 604">
              <a:extLst>
                <a:ext uri="{FF2B5EF4-FFF2-40B4-BE49-F238E27FC236}">
                  <a16:creationId xmlns:a16="http://schemas.microsoft.com/office/drawing/2014/main" id="{4FFFA380-EBE7-42DF-A9B9-A098CAF4BC4F}"/>
                </a:ext>
              </a:extLst>
            </p:cNvPr>
            <p:cNvSpPr/>
            <p:nvPr/>
          </p:nvSpPr>
          <p:spPr>
            <a:xfrm>
              <a:off x="8814793" y="284699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606" name="Прямая соединительная линия 605">
              <a:extLst>
                <a:ext uri="{FF2B5EF4-FFF2-40B4-BE49-F238E27FC236}">
                  <a16:creationId xmlns:a16="http://schemas.microsoft.com/office/drawing/2014/main" id="{B3CC9577-AB02-4437-B6F9-D3835FBB6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4849" y="2840035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818E046-EE8E-4535-B6BF-38F72331205C}"/>
              </a:ext>
            </a:extLst>
          </p:cNvPr>
          <p:cNvGrpSpPr/>
          <p:nvPr/>
        </p:nvGrpSpPr>
        <p:grpSpPr>
          <a:xfrm>
            <a:off x="221267" y="4780105"/>
            <a:ext cx="950282" cy="1471598"/>
            <a:chOff x="221267" y="4780105"/>
            <a:chExt cx="950282" cy="1471598"/>
          </a:xfrm>
          <a:noFill/>
        </p:grpSpPr>
        <p:sp>
          <p:nvSpPr>
            <p:cNvPr id="607" name="Прямоугольник 606">
              <a:extLst>
                <a:ext uri="{FF2B5EF4-FFF2-40B4-BE49-F238E27FC236}">
                  <a16:creationId xmlns:a16="http://schemas.microsoft.com/office/drawing/2014/main" id="{769CA473-DAB8-4A75-8154-0867589EE17D}"/>
                </a:ext>
              </a:extLst>
            </p:cNvPr>
            <p:cNvSpPr/>
            <p:nvPr/>
          </p:nvSpPr>
          <p:spPr>
            <a:xfrm>
              <a:off x="601379" y="478010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08" name="Прямоугольник 607">
              <a:extLst>
                <a:ext uri="{FF2B5EF4-FFF2-40B4-BE49-F238E27FC236}">
                  <a16:creationId xmlns:a16="http://schemas.microsoft.com/office/drawing/2014/main" id="{77D7A43E-2E9C-452C-A42F-B6E24B6C9D36}"/>
                </a:ext>
              </a:extLst>
            </p:cNvPr>
            <p:cNvSpPr/>
            <p:nvPr/>
          </p:nvSpPr>
          <p:spPr>
            <a:xfrm>
              <a:off x="791435" y="478010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09" name="Прямоугольник 608">
              <a:extLst>
                <a:ext uri="{FF2B5EF4-FFF2-40B4-BE49-F238E27FC236}">
                  <a16:creationId xmlns:a16="http://schemas.microsoft.com/office/drawing/2014/main" id="{7364CAB3-2CE2-4DCC-BCCB-28BB0C50E415}"/>
                </a:ext>
              </a:extLst>
            </p:cNvPr>
            <p:cNvSpPr/>
            <p:nvPr/>
          </p:nvSpPr>
          <p:spPr>
            <a:xfrm>
              <a:off x="981491" y="478010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10" name="Прямоугольник 609">
              <a:extLst>
                <a:ext uri="{FF2B5EF4-FFF2-40B4-BE49-F238E27FC236}">
                  <a16:creationId xmlns:a16="http://schemas.microsoft.com/office/drawing/2014/main" id="{CC052849-A030-4ACA-8243-47B28CCF9D68}"/>
                </a:ext>
              </a:extLst>
            </p:cNvPr>
            <p:cNvSpPr/>
            <p:nvPr/>
          </p:nvSpPr>
          <p:spPr>
            <a:xfrm>
              <a:off x="411323" y="489059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11" name="Прямоугольник 610">
              <a:extLst>
                <a:ext uri="{FF2B5EF4-FFF2-40B4-BE49-F238E27FC236}">
                  <a16:creationId xmlns:a16="http://schemas.microsoft.com/office/drawing/2014/main" id="{9DBD23DA-9E53-4ABE-B770-756B097AD555}"/>
                </a:ext>
              </a:extLst>
            </p:cNvPr>
            <p:cNvSpPr/>
            <p:nvPr/>
          </p:nvSpPr>
          <p:spPr>
            <a:xfrm>
              <a:off x="791435" y="50414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12" name="Прямоугольник 611">
              <a:extLst>
                <a:ext uri="{FF2B5EF4-FFF2-40B4-BE49-F238E27FC236}">
                  <a16:creationId xmlns:a16="http://schemas.microsoft.com/office/drawing/2014/main" id="{D6416373-CCA6-4D75-8C10-6B3A9B632D9D}"/>
                </a:ext>
              </a:extLst>
            </p:cNvPr>
            <p:cNvSpPr/>
            <p:nvPr/>
          </p:nvSpPr>
          <p:spPr>
            <a:xfrm>
              <a:off x="981491" y="50414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13" name="Прямоугольник 612">
              <a:extLst>
                <a:ext uri="{FF2B5EF4-FFF2-40B4-BE49-F238E27FC236}">
                  <a16:creationId xmlns:a16="http://schemas.microsoft.com/office/drawing/2014/main" id="{0B8D7598-191F-4F04-8A87-BD328DBB021A}"/>
                </a:ext>
              </a:extLst>
            </p:cNvPr>
            <p:cNvSpPr/>
            <p:nvPr/>
          </p:nvSpPr>
          <p:spPr>
            <a:xfrm>
              <a:off x="601379" y="5464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14" name="Прямоугольник 613">
              <a:extLst>
                <a:ext uri="{FF2B5EF4-FFF2-40B4-BE49-F238E27FC236}">
                  <a16:creationId xmlns:a16="http://schemas.microsoft.com/office/drawing/2014/main" id="{2DD6BE96-A3DE-4B31-B075-5D0684920306}"/>
                </a:ext>
              </a:extLst>
            </p:cNvPr>
            <p:cNvSpPr/>
            <p:nvPr/>
          </p:nvSpPr>
          <p:spPr>
            <a:xfrm>
              <a:off x="791435" y="5464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15" name="Прямоугольник 614">
              <a:extLst>
                <a:ext uri="{FF2B5EF4-FFF2-40B4-BE49-F238E27FC236}">
                  <a16:creationId xmlns:a16="http://schemas.microsoft.com/office/drawing/2014/main" id="{954753DD-1117-481A-BA13-ABFB8F93D277}"/>
                </a:ext>
              </a:extLst>
            </p:cNvPr>
            <p:cNvSpPr/>
            <p:nvPr/>
          </p:nvSpPr>
          <p:spPr>
            <a:xfrm>
              <a:off x="981491" y="54643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16" name="Прямоугольник 615">
              <a:extLst>
                <a:ext uri="{FF2B5EF4-FFF2-40B4-BE49-F238E27FC236}">
                  <a16:creationId xmlns:a16="http://schemas.microsoft.com/office/drawing/2014/main" id="{CBD65E63-0C43-470A-B842-A36696565637}"/>
                </a:ext>
              </a:extLst>
            </p:cNvPr>
            <p:cNvSpPr/>
            <p:nvPr/>
          </p:nvSpPr>
          <p:spPr>
            <a:xfrm>
              <a:off x="601379" y="503269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17" name="Прямоугольник 616">
              <a:extLst>
                <a:ext uri="{FF2B5EF4-FFF2-40B4-BE49-F238E27FC236}">
                  <a16:creationId xmlns:a16="http://schemas.microsoft.com/office/drawing/2014/main" id="{E7CB8E9C-996B-4AD9-8EF0-412704FAD3E5}"/>
                </a:ext>
              </a:extLst>
            </p:cNvPr>
            <p:cNvSpPr/>
            <p:nvPr/>
          </p:nvSpPr>
          <p:spPr>
            <a:xfrm>
              <a:off x="411323" y="54643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18" name="Прямоугольник 617">
              <a:extLst>
                <a:ext uri="{FF2B5EF4-FFF2-40B4-BE49-F238E27FC236}">
                  <a16:creationId xmlns:a16="http://schemas.microsoft.com/office/drawing/2014/main" id="{9D7D4C69-C37F-4E0B-A476-E45FF5D0FE99}"/>
                </a:ext>
              </a:extLst>
            </p:cNvPr>
            <p:cNvSpPr/>
            <p:nvPr/>
          </p:nvSpPr>
          <p:spPr>
            <a:xfrm>
              <a:off x="221267" y="556946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19" name="Прямоугольник 618">
              <a:extLst>
                <a:ext uri="{FF2B5EF4-FFF2-40B4-BE49-F238E27FC236}">
                  <a16:creationId xmlns:a16="http://schemas.microsoft.com/office/drawing/2014/main" id="{AC4A6550-4539-439C-80B5-91880141461E}"/>
                </a:ext>
              </a:extLst>
            </p:cNvPr>
            <p:cNvSpPr/>
            <p:nvPr/>
          </p:nvSpPr>
          <p:spPr>
            <a:xfrm>
              <a:off x="601379" y="57203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20" name="Прямоугольник 619">
              <a:extLst>
                <a:ext uri="{FF2B5EF4-FFF2-40B4-BE49-F238E27FC236}">
                  <a16:creationId xmlns:a16="http://schemas.microsoft.com/office/drawing/2014/main" id="{5F6AFDF6-D5C4-4D9B-A85E-96336C4C06B9}"/>
                </a:ext>
              </a:extLst>
            </p:cNvPr>
            <p:cNvSpPr/>
            <p:nvPr/>
          </p:nvSpPr>
          <p:spPr>
            <a:xfrm>
              <a:off x="791435" y="57203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21" name="Прямоугольник 620">
              <a:extLst>
                <a:ext uri="{FF2B5EF4-FFF2-40B4-BE49-F238E27FC236}">
                  <a16:creationId xmlns:a16="http://schemas.microsoft.com/office/drawing/2014/main" id="{4848323A-E01E-41EA-B221-DBC6B18BC112}"/>
                </a:ext>
              </a:extLst>
            </p:cNvPr>
            <p:cNvSpPr/>
            <p:nvPr/>
          </p:nvSpPr>
          <p:spPr>
            <a:xfrm>
              <a:off x="411323" y="59870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22" name="Прямоугольник 621">
              <a:extLst>
                <a:ext uri="{FF2B5EF4-FFF2-40B4-BE49-F238E27FC236}">
                  <a16:creationId xmlns:a16="http://schemas.microsoft.com/office/drawing/2014/main" id="{86FABA03-4B61-4EA0-9261-CDA005494904}"/>
                </a:ext>
              </a:extLst>
            </p:cNvPr>
            <p:cNvSpPr/>
            <p:nvPr/>
          </p:nvSpPr>
          <p:spPr>
            <a:xfrm>
              <a:off x="601379" y="59870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23" name="Прямоугольник 622">
              <a:extLst>
                <a:ext uri="{FF2B5EF4-FFF2-40B4-BE49-F238E27FC236}">
                  <a16:creationId xmlns:a16="http://schemas.microsoft.com/office/drawing/2014/main" id="{8C0C955D-EB21-440D-A480-69DF1259BCE9}"/>
                </a:ext>
              </a:extLst>
            </p:cNvPr>
            <p:cNvSpPr/>
            <p:nvPr/>
          </p:nvSpPr>
          <p:spPr>
            <a:xfrm>
              <a:off x="791435" y="59870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624" name="Прямоугольник 623">
              <a:extLst>
                <a:ext uri="{FF2B5EF4-FFF2-40B4-BE49-F238E27FC236}">
                  <a16:creationId xmlns:a16="http://schemas.microsoft.com/office/drawing/2014/main" id="{F209E9CF-DBDE-46BB-8F57-2CE219DBA4CB}"/>
                </a:ext>
              </a:extLst>
            </p:cNvPr>
            <p:cNvSpPr/>
            <p:nvPr/>
          </p:nvSpPr>
          <p:spPr>
            <a:xfrm>
              <a:off x="411323" y="57153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25" name="Прямоугольник 624">
              <a:extLst>
                <a:ext uri="{FF2B5EF4-FFF2-40B4-BE49-F238E27FC236}">
                  <a16:creationId xmlns:a16="http://schemas.microsoft.com/office/drawing/2014/main" id="{A9D65695-39CD-46ED-8567-169C89333EBD}"/>
                </a:ext>
              </a:extLst>
            </p:cNvPr>
            <p:cNvSpPr/>
            <p:nvPr/>
          </p:nvSpPr>
          <p:spPr>
            <a:xfrm>
              <a:off x="221267" y="59870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26" name="Прямоугольник 625">
              <a:extLst>
                <a:ext uri="{FF2B5EF4-FFF2-40B4-BE49-F238E27FC236}">
                  <a16:creationId xmlns:a16="http://schemas.microsoft.com/office/drawing/2014/main" id="{4AFD6FAE-E569-4122-916B-DD88828B96B0}"/>
                </a:ext>
              </a:extLst>
            </p:cNvPr>
            <p:cNvSpPr/>
            <p:nvPr/>
          </p:nvSpPr>
          <p:spPr>
            <a:xfrm>
              <a:off x="981491" y="59903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627" name="Прямая соединительная линия 626">
              <a:extLst>
                <a:ext uri="{FF2B5EF4-FFF2-40B4-BE49-F238E27FC236}">
                  <a16:creationId xmlns:a16="http://schemas.microsoft.com/office/drawing/2014/main" id="{5C4B7937-6947-41E3-9FE5-FC69BAB65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323" y="5983535"/>
              <a:ext cx="7602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Прямоугольник 627">
              <a:extLst>
                <a:ext uri="{FF2B5EF4-FFF2-40B4-BE49-F238E27FC236}">
                  <a16:creationId xmlns:a16="http://schemas.microsoft.com/office/drawing/2014/main" id="{2D570303-C52A-49D2-AD57-969181800EF6}"/>
                </a:ext>
              </a:extLst>
            </p:cNvPr>
            <p:cNvSpPr/>
            <p:nvPr/>
          </p:nvSpPr>
          <p:spPr>
            <a:xfrm>
              <a:off x="411323" y="530613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29" name="Прямоугольник 628">
              <a:extLst>
                <a:ext uri="{FF2B5EF4-FFF2-40B4-BE49-F238E27FC236}">
                  <a16:creationId xmlns:a16="http://schemas.microsoft.com/office/drawing/2014/main" id="{C31E9541-8C8F-4979-A5AC-B4CECCE34472}"/>
                </a:ext>
              </a:extLst>
            </p:cNvPr>
            <p:cNvSpPr/>
            <p:nvPr/>
          </p:nvSpPr>
          <p:spPr>
            <a:xfrm>
              <a:off x="601379" y="530613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630" name="Прямоугольник 629">
              <a:extLst>
                <a:ext uri="{FF2B5EF4-FFF2-40B4-BE49-F238E27FC236}">
                  <a16:creationId xmlns:a16="http://schemas.microsoft.com/office/drawing/2014/main" id="{80A678E2-3912-4FBB-BD8B-88C3DCECC85A}"/>
                </a:ext>
              </a:extLst>
            </p:cNvPr>
            <p:cNvSpPr/>
            <p:nvPr/>
          </p:nvSpPr>
          <p:spPr>
            <a:xfrm>
              <a:off x="791435" y="53061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631" name="Прямоугольник 630">
              <a:extLst>
                <a:ext uri="{FF2B5EF4-FFF2-40B4-BE49-F238E27FC236}">
                  <a16:creationId xmlns:a16="http://schemas.microsoft.com/office/drawing/2014/main" id="{173DDD11-B409-4AA4-8C93-430D551BFEA6}"/>
                </a:ext>
              </a:extLst>
            </p:cNvPr>
            <p:cNvSpPr/>
            <p:nvPr/>
          </p:nvSpPr>
          <p:spPr>
            <a:xfrm>
              <a:off x="981491" y="530613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32" name="Прямоугольник 631">
              <a:extLst>
                <a:ext uri="{FF2B5EF4-FFF2-40B4-BE49-F238E27FC236}">
                  <a16:creationId xmlns:a16="http://schemas.microsoft.com/office/drawing/2014/main" id="{A87DE7B2-2427-4A9B-AB3F-3CA7DA318753}"/>
                </a:ext>
              </a:extLst>
            </p:cNvPr>
            <p:cNvSpPr/>
            <p:nvPr/>
          </p:nvSpPr>
          <p:spPr>
            <a:xfrm>
              <a:off x="221267" y="530972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633" name="Прямая соединительная линия 632">
              <a:extLst>
                <a:ext uri="{FF2B5EF4-FFF2-40B4-BE49-F238E27FC236}">
                  <a16:creationId xmlns:a16="http://schemas.microsoft.com/office/drawing/2014/main" id="{92B66893-4F7F-4340-A2D7-A440D9BFF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323" y="5302763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8" name="Группа 1057">
            <a:extLst>
              <a:ext uri="{FF2B5EF4-FFF2-40B4-BE49-F238E27FC236}">
                <a16:creationId xmlns:a16="http://schemas.microsoft.com/office/drawing/2014/main" id="{F35AA391-D20A-4924-8412-09B8A4A44AFB}"/>
              </a:ext>
            </a:extLst>
          </p:cNvPr>
          <p:cNvGrpSpPr/>
          <p:nvPr/>
        </p:nvGrpSpPr>
        <p:grpSpPr>
          <a:xfrm>
            <a:off x="2686021" y="4814591"/>
            <a:ext cx="950282" cy="1471598"/>
            <a:chOff x="2686021" y="4814591"/>
            <a:chExt cx="950282" cy="1471598"/>
          </a:xfrm>
          <a:noFill/>
        </p:grpSpPr>
        <p:sp>
          <p:nvSpPr>
            <p:cNvPr id="634" name="Прямоугольник 633">
              <a:extLst>
                <a:ext uri="{FF2B5EF4-FFF2-40B4-BE49-F238E27FC236}">
                  <a16:creationId xmlns:a16="http://schemas.microsoft.com/office/drawing/2014/main" id="{21E39A3F-C2ED-49E1-9204-2CC1A936B56F}"/>
                </a:ext>
              </a:extLst>
            </p:cNvPr>
            <p:cNvSpPr/>
            <p:nvPr/>
          </p:nvSpPr>
          <p:spPr>
            <a:xfrm>
              <a:off x="3066133" y="48145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35" name="Прямоугольник 634">
              <a:extLst>
                <a:ext uri="{FF2B5EF4-FFF2-40B4-BE49-F238E27FC236}">
                  <a16:creationId xmlns:a16="http://schemas.microsoft.com/office/drawing/2014/main" id="{1D1C4639-05BC-4910-8DF0-04D3AEFA26C7}"/>
                </a:ext>
              </a:extLst>
            </p:cNvPr>
            <p:cNvSpPr/>
            <p:nvPr/>
          </p:nvSpPr>
          <p:spPr>
            <a:xfrm>
              <a:off x="3256189" y="48145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36" name="Прямоугольник 635">
              <a:extLst>
                <a:ext uri="{FF2B5EF4-FFF2-40B4-BE49-F238E27FC236}">
                  <a16:creationId xmlns:a16="http://schemas.microsoft.com/office/drawing/2014/main" id="{0E538536-D5B3-4D82-9D52-236E716F1857}"/>
                </a:ext>
              </a:extLst>
            </p:cNvPr>
            <p:cNvSpPr/>
            <p:nvPr/>
          </p:nvSpPr>
          <p:spPr>
            <a:xfrm>
              <a:off x="3446245" y="48145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37" name="Прямоугольник 636">
              <a:extLst>
                <a:ext uri="{FF2B5EF4-FFF2-40B4-BE49-F238E27FC236}">
                  <a16:creationId xmlns:a16="http://schemas.microsoft.com/office/drawing/2014/main" id="{9206509B-98D9-4319-95CD-7D057B078F5C}"/>
                </a:ext>
              </a:extLst>
            </p:cNvPr>
            <p:cNvSpPr/>
            <p:nvPr/>
          </p:nvSpPr>
          <p:spPr>
            <a:xfrm>
              <a:off x="2876077" y="4925083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38" name="Прямоугольник 637">
              <a:extLst>
                <a:ext uri="{FF2B5EF4-FFF2-40B4-BE49-F238E27FC236}">
                  <a16:creationId xmlns:a16="http://schemas.microsoft.com/office/drawing/2014/main" id="{EA85103C-AAF3-4678-B457-8CEE8D6BCF70}"/>
                </a:ext>
              </a:extLst>
            </p:cNvPr>
            <p:cNvSpPr/>
            <p:nvPr/>
          </p:nvSpPr>
          <p:spPr>
            <a:xfrm>
              <a:off x="3256189" y="50759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39" name="Прямоугольник 638">
              <a:extLst>
                <a:ext uri="{FF2B5EF4-FFF2-40B4-BE49-F238E27FC236}">
                  <a16:creationId xmlns:a16="http://schemas.microsoft.com/office/drawing/2014/main" id="{3FC61D27-8478-44AE-8CE0-19F4310C904F}"/>
                </a:ext>
              </a:extLst>
            </p:cNvPr>
            <p:cNvSpPr/>
            <p:nvPr/>
          </p:nvSpPr>
          <p:spPr>
            <a:xfrm>
              <a:off x="3446245" y="50759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40" name="Прямоугольник 639">
              <a:extLst>
                <a:ext uri="{FF2B5EF4-FFF2-40B4-BE49-F238E27FC236}">
                  <a16:creationId xmlns:a16="http://schemas.microsoft.com/office/drawing/2014/main" id="{F9E19E67-47C3-4975-A569-2E75056DAE62}"/>
                </a:ext>
              </a:extLst>
            </p:cNvPr>
            <p:cNvSpPr/>
            <p:nvPr/>
          </p:nvSpPr>
          <p:spPr>
            <a:xfrm>
              <a:off x="3066133" y="549883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41" name="Прямоугольник 640">
              <a:extLst>
                <a:ext uri="{FF2B5EF4-FFF2-40B4-BE49-F238E27FC236}">
                  <a16:creationId xmlns:a16="http://schemas.microsoft.com/office/drawing/2014/main" id="{E4F72598-BD25-4AB4-995A-45F81533C068}"/>
                </a:ext>
              </a:extLst>
            </p:cNvPr>
            <p:cNvSpPr/>
            <p:nvPr/>
          </p:nvSpPr>
          <p:spPr>
            <a:xfrm>
              <a:off x="3256189" y="549883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42" name="Прямоугольник 641">
              <a:extLst>
                <a:ext uri="{FF2B5EF4-FFF2-40B4-BE49-F238E27FC236}">
                  <a16:creationId xmlns:a16="http://schemas.microsoft.com/office/drawing/2014/main" id="{45F327BA-1BFA-465D-9099-B48724DDFF5A}"/>
                </a:ext>
              </a:extLst>
            </p:cNvPr>
            <p:cNvSpPr/>
            <p:nvPr/>
          </p:nvSpPr>
          <p:spPr>
            <a:xfrm>
              <a:off x="3446245" y="54988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43" name="Прямоугольник 642">
              <a:extLst>
                <a:ext uri="{FF2B5EF4-FFF2-40B4-BE49-F238E27FC236}">
                  <a16:creationId xmlns:a16="http://schemas.microsoft.com/office/drawing/2014/main" id="{AA383E6C-1BB7-4C92-926F-18851ED648A0}"/>
                </a:ext>
              </a:extLst>
            </p:cNvPr>
            <p:cNvSpPr/>
            <p:nvPr/>
          </p:nvSpPr>
          <p:spPr>
            <a:xfrm>
              <a:off x="3066133" y="506717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44" name="Прямоугольник 643">
              <a:extLst>
                <a:ext uri="{FF2B5EF4-FFF2-40B4-BE49-F238E27FC236}">
                  <a16:creationId xmlns:a16="http://schemas.microsoft.com/office/drawing/2014/main" id="{FC48EC17-AF8D-4A67-8CFD-22826350E9AA}"/>
                </a:ext>
              </a:extLst>
            </p:cNvPr>
            <p:cNvSpPr/>
            <p:nvPr/>
          </p:nvSpPr>
          <p:spPr>
            <a:xfrm>
              <a:off x="2876077" y="54988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45" name="Прямоугольник 644">
              <a:extLst>
                <a:ext uri="{FF2B5EF4-FFF2-40B4-BE49-F238E27FC236}">
                  <a16:creationId xmlns:a16="http://schemas.microsoft.com/office/drawing/2014/main" id="{C5F0797B-B191-4885-B526-5EA5021540B5}"/>
                </a:ext>
              </a:extLst>
            </p:cNvPr>
            <p:cNvSpPr/>
            <p:nvPr/>
          </p:nvSpPr>
          <p:spPr>
            <a:xfrm>
              <a:off x="2686021" y="560395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46" name="Прямоугольник 645">
              <a:extLst>
                <a:ext uri="{FF2B5EF4-FFF2-40B4-BE49-F238E27FC236}">
                  <a16:creationId xmlns:a16="http://schemas.microsoft.com/office/drawing/2014/main" id="{4106C23C-CE52-4370-8C55-C682E647F303}"/>
                </a:ext>
              </a:extLst>
            </p:cNvPr>
            <p:cNvSpPr/>
            <p:nvPr/>
          </p:nvSpPr>
          <p:spPr>
            <a:xfrm>
              <a:off x="3066133" y="575478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47" name="Прямоугольник 646">
              <a:extLst>
                <a:ext uri="{FF2B5EF4-FFF2-40B4-BE49-F238E27FC236}">
                  <a16:creationId xmlns:a16="http://schemas.microsoft.com/office/drawing/2014/main" id="{302276D9-B0DB-4F67-919A-AF5593E45805}"/>
                </a:ext>
              </a:extLst>
            </p:cNvPr>
            <p:cNvSpPr/>
            <p:nvPr/>
          </p:nvSpPr>
          <p:spPr>
            <a:xfrm>
              <a:off x="3256189" y="575478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48" name="Прямоугольник 647">
              <a:extLst>
                <a:ext uri="{FF2B5EF4-FFF2-40B4-BE49-F238E27FC236}">
                  <a16:creationId xmlns:a16="http://schemas.microsoft.com/office/drawing/2014/main" id="{674C9E92-DD57-4EA0-A328-CCCEBFC9272F}"/>
                </a:ext>
              </a:extLst>
            </p:cNvPr>
            <p:cNvSpPr/>
            <p:nvPr/>
          </p:nvSpPr>
          <p:spPr>
            <a:xfrm>
              <a:off x="2876077" y="602148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49" name="Прямоугольник 648">
              <a:extLst>
                <a:ext uri="{FF2B5EF4-FFF2-40B4-BE49-F238E27FC236}">
                  <a16:creationId xmlns:a16="http://schemas.microsoft.com/office/drawing/2014/main" id="{F25D0686-C517-4E7C-8345-FFE4CB66436B}"/>
                </a:ext>
              </a:extLst>
            </p:cNvPr>
            <p:cNvSpPr/>
            <p:nvPr/>
          </p:nvSpPr>
          <p:spPr>
            <a:xfrm>
              <a:off x="3066133" y="602148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50" name="Прямоугольник 649">
              <a:extLst>
                <a:ext uri="{FF2B5EF4-FFF2-40B4-BE49-F238E27FC236}">
                  <a16:creationId xmlns:a16="http://schemas.microsoft.com/office/drawing/2014/main" id="{C94A840F-F04B-4870-93BC-E6C75DEE6495}"/>
                </a:ext>
              </a:extLst>
            </p:cNvPr>
            <p:cNvSpPr/>
            <p:nvPr/>
          </p:nvSpPr>
          <p:spPr>
            <a:xfrm>
              <a:off x="3256189" y="602148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651" name="Прямоугольник 650">
              <a:extLst>
                <a:ext uri="{FF2B5EF4-FFF2-40B4-BE49-F238E27FC236}">
                  <a16:creationId xmlns:a16="http://schemas.microsoft.com/office/drawing/2014/main" id="{6E1E16FE-8484-4C73-AA9D-713F5585A2E0}"/>
                </a:ext>
              </a:extLst>
            </p:cNvPr>
            <p:cNvSpPr/>
            <p:nvPr/>
          </p:nvSpPr>
          <p:spPr>
            <a:xfrm>
              <a:off x="2876077" y="574985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52" name="Прямоугольник 651">
              <a:extLst>
                <a:ext uri="{FF2B5EF4-FFF2-40B4-BE49-F238E27FC236}">
                  <a16:creationId xmlns:a16="http://schemas.microsoft.com/office/drawing/2014/main" id="{9E3D1F02-320A-4A5A-BCBA-4042461D08F8}"/>
                </a:ext>
              </a:extLst>
            </p:cNvPr>
            <p:cNvSpPr/>
            <p:nvPr/>
          </p:nvSpPr>
          <p:spPr>
            <a:xfrm>
              <a:off x="2686021" y="602148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653" name="Прямоугольник 652">
              <a:extLst>
                <a:ext uri="{FF2B5EF4-FFF2-40B4-BE49-F238E27FC236}">
                  <a16:creationId xmlns:a16="http://schemas.microsoft.com/office/drawing/2014/main" id="{FA59CED2-5899-41EC-A108-ED90D3C888C1}"/>
                </a:ext>
              </a:extLst>
            </p:cNvPr>
            <p:cNvSpPr/>
            <p:nvPr/>
          </p:nvSpPr>
          <p:spPr>
            <a:xfrm>
              <a:off x="3446245" y="602486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654" name="Прямая соединительная линия 653">
              <a:extLst>
                <a:ext uri="{FF2B5EF4-FFF2-40B4-BE49-F238E27FC236}">
                  <a16:creationId xmlns:a16="http://schemas.microsoft.com/office/drawing/2014/main" id="{A5DE6132-18B5-4AA3-99D0-E594CC830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077" y="6018021"/>
              <a:ext cx="7602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5" name="Прямоугольник 654">
              <a:extLst>
                <a:ext uri="{FF2B5EF4-FFF2-40B4-BE49-F238E27FC236}">
                  <a16:creationId xmlns:a16="http://schemas.microsoft.com/office/drawing/2014/main" id="{C226E58C-A2D1-4A9E-9BAD-6016B840E890}"/>
                </a:ext>
              </a:extLst>
            </p:cNvPr>
            <p:cNvSpPr/>
            <p:nvPr/>
          </p:nvSpPr>
          <p:spPr>
            <a:xfrm>
              <a:off x="2876077" y="534062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656" name="Прямоугольник 655">
              <a:extLst>
                <a:ext uri="{FF2B5EF4-FFF2-40B4-BE49-F238E27FC236}">
                  <a16:creationId xmlns:a16="http://schemas.microsoft.com/office/drawing/2014/main" id="{AAE8456D-6E6D-4786-84A1-71E332982127}"/>
                </a:ext>
              </a:extLst>
            </p:cNvPr>
            <p:cNvSpPr/>
            <p:nvPr/>
          </p:nvSpPr>
          <p:spPr>
            <a:xfrm>
              <a:off x="3066133" y="534062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657" name="Прямоугольник 656">
              <a:extLst>
                <a:ext uri="{FF2B5EF4-FFF2-40B4-BE49-F238E27FC236}">
                  <a16:creationId xmlns:a16="http://schemas.microsoft.com/office/drawing/2014/main" id="{D202F82D-5F55-4D0F-8E7F-19B0A9DA1853}"/>
                </a:ext>
              </a:extLst>
            </p:cNvPr>
            <p:cNvSpPr/>
            <p:nvPr/>
          </p:nvSpPr>
          <p:spPr>
            <a:xfrm>
              <a:off x="3256189" y="534062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58" name="Прямоугольник 657">
              <a:extLst>
                <a:ext uri="{FF2B5EF4-FFF2-40B4-BE49-F238E27FC236}">
                  <a16:creationId xmlns:a16="http://schemas.microsoft.com/office/drawing/2014/main" id="{927DCEB3-EA3D-4A27-B1B9-80F88F5EE11E}"/>
                </a:ext>
              </a:extLst>
            </p:cNvPr>
            <p:cNvSpPr/>
            <p:nvPr/>
          </p:nvSpPr>
          <p:spPr>
            <a:xfrm>
              <a:off x="3446245" y="534062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59" name="Прямоугольник 658">
              <a:extLst>
                <a:ext uri="{FF2B5EF4-FFF2-40B4-BE49-F238E27FC236}">
                  <a16:creationId xmlns:a16="http://schemas.microsoft.com/office/drawing/2014/main" id="{5A0A2241-471F-4CCF-9DBC-39EE175B85CC}"/>
                </a:ext>
              </a:extLst>
            </p:cNvPr>
            <p:cNvSpPr/>
            <p:nvPr/>
          </p:nvSpPr>
          <p:spPr>
            <a:xfrm>
              <a:off x="2686021" y="534420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660" name="Прямая соединительная линия 659">
              <a:extLst>
                <a:ext uri="{FF2B5EF4-FFF2-40B4-BE49-F238E27FC236}">
                  <a16:creationId xmlns:a16="http://schemas.microsoft.com/office/drawing/2014/main" id="{105C9306-0C50-41A6-8905-9724A5ED5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077" y="5337249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Группа 1059">
            <a:extLst>
              <a:ext uri="{FF2B5EF4-FFF2-40B4-BE49-F238E27FC236}">
                <a16:creationId xmlns:a16="http://schemas.microsoft.com/office/drawing/2014/main" id="{C162E442-9217-4C38-9AD2-998E33269168}"/>
              </a:ext>
            </a:extLst>
          </p:cNvPr>
          <p:cNvGrpSpPr/>
          <p:nvPr/>
        </p:nvGrpSpPr>
        <p:grpSpPr>
          <a:xfrm>
            <a:off x="5477032" y="4743249"/>
            <a:ext cx="950282" cy="1471598"/>
            <a:chOff x="5477032" y="4743249"/>
            <a:chExt cx="950282" cy="1471598"/>
          </a:xfrm>
          <a:noFill/>
        </p:grpSpPr>
        <p:sp>
          <p:nvSpPr>
            <p:cNvPr id="661" name="Прямоугольник 660">
              <a:extLst>
                <a:ext uri="{FF2B5EF4-FFF2-40B4-BE49-F238E27FC236}">
                  <a16:creationId xmlns:a16="http://schemas.microsoft.com/office/drawing/2014/main" id="{7324ABD3-449D-4C63-8BE5-13FF2125B560}"/>
                </a:ext>
              </a:extLst>
            </p:cNvPr>
            <p:cNvSpPr/>
            <p:nvPr/>
          </p:nvSpPr>
          <p:spPr>
            <a:xfrm>
              <a:off x="5857144" y="474325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62" name="Прямоугольник 661">
              <a:extLst>
                <a:ext uri="{FF2B5EF4-FFF2-40B4-BE49-F238E27FC236}">
                  <a16:creationId xmlns:a16="http://schemas.microsoft.com/office/drawing/2014/main" id="{BEA412F7-C595-4CF9-BC7D-A874ABB36AA4}"/>
                </a:ext>
              </a:extLst>
            </p:cNvPr>
            <p:cNvSpPr/>
            <p:nvPr/>
          </p:nvSpPr>
          <p:spPr>
            <a:xfrm>
              <a:off x="6047200" y="474325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63" name="Прямоугольник 662">
              <a:extLst>
                <a:ext uri="{FF2B5EF4-FFF2-40B4-BE49-F238E27FC236}">
                  <a16:creationId xmlns:a16="http://schemas.microsoft.com/office/drawing/2014/main" id="{001FA23B-4895-405E-93EF-B1715CC00FA8}"/>
                </a:ext>
              </a:extLst>
            </p:cNvPr>
            <p:cNvSpPr/>
            <p:nvPr/>
          </p:nvSpPr>
          <p:spPr>
            <a:xfrm>
              <a:off x="6237256" y="474324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64" name="Прямоугольник 663">
              <a:extLst>
                <a:ext uri="{FF2B5EF4-FFF2-40B4-BE49-F238E27FC236}">
                  <a16:creationId xmlns:a16="http://schemas.microsoft.com/office/drawing/2014/main" id="{85123660-510B-4E70-A867-3BE5A059ACAB}"/>
                </a:ext>
              </a:extLst>
            </p:cNvPr>
            <p:cNvSpPr/>
            <p:nvPr/>
          </p:nvSpPr>
          <p:spPr>
            <a:xfrm>
              <a:off x="5667088" y="485374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65" name="Прямоугольник 664">
              <a:extLst>
                <a:ext uri="{FF2B5EF4-FFF2-40B4-BE49-F238E27FC236}">
                  <a16:creationId xmlns:a16="http://schemas.microsoft.com/office/drawing/2014/main" id="{AA63A0AA-AF2E-4B2E-8CC9-96481BF1C063}"/>
                </a:ext>
              </a:extLst>
            </p:cNvPr>
            <p:cNvSpPr/>
            <p:nvPr/>
          </p:nvSpPr>
          <p:spPr>
            <a:xfrm>
              <a:off x="6047200" y="50045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66" name="Прямоугольник 665">
              <a:extLst>
                <a:ext uri="{FF2B5EF4-FFF2-40B4-BE49-F238E27FC236}">
                  <a16:creationId xmlns:a16="http://schemas.microsoft.com/office/drawing/2014/main" id="{A5606C46-3568-46FD-BE60-2AE753B3F242}"/>
                </a:ext>
              </a:extLst>
            </p:cNvPr>
            <p:cNvSpPr/>
            <p:nvPr/>
          </p:nvSpPr>
          <p:spPr>
            <a:xfrm>
              <a:off x="6237256" y="50045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67" name="Прямоугольник 666">
              <a:extLst>
                <a:ext uri="{FF2B5EF4-FFF2-40B4-BE49-F238E27FC236}">
                  <a16:creationId xmlns:a16="http://schemas.microsoft.com/office/drawing/2014/main" id="{78D53C1E-593E-474F-AAB5-A64F89CE59E9}"/>
                </a:ext>
              </a:extLst>
            </p:cNvPr>
            <p:cNvSpPr/>
            <p:nvPr/>
          </p:nvSpPr>
          <p:spPr>
            <a:xfrm>
              <a:off x="5857144" y="542748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68" name="Прямоугольник 667">
              <a:extLst>
                <a:ext uri="{FF2B5EF4-FFF2-40B4-BE49-F238E27FC236}">
                  <a16:creationId xmlns:a16="http://schemas.microsoft.com/office/drawing/2014/main" id="{693A4944-1D57-47B4-ADBA-E5D86B9ED9C9}"/>
                </a:ext>
              </a:extLst>
            </p:cNvPr>
            <p:cNvSpPr/>
            <p:nvPr/>
          </p:nvSpPr>
          <p:spPr>
            <a:xfrm>
              <a:off x="6047200" y="542748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69" name="Прямоугольник 668">
              <a:extLst>
                <a:ext uri="{FF2B5EF4-FFF2-40B4-BE49-F238E27FC236}">
                  <a16:creationId xmlns:a16="http://schemas.microsoft.com/office/drawing/2014/main" id="{67A43E69-32EE-4055-B0D7-3F17CB69C018}"/>
                </a:ext>
              </a:extLst>
            </p:cNvPr>
            <p:cNvSpPr/>
            <p:nvPr/>
          </p:nvSpPr>
          <p:spPr>
            <a:xfrm>
              <a:off x="6237256" y="542748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70" name="Прямоугольник 669">
              <a:extLst>
                <a:ext uri="{FF2B5EF4-FFF2-40B4-BE49-F238E27FC236}">
                  <a16:creationId xmlns:a16="http://schemas.microsoft.com/office/drawing/2014/main" id="{FEF8F53F-0948-45B4-9D05-B0976911344E}"/>
                </a:ext>
              </a:extLst>
            </p:cNvPr>
            <p:cNvSpPr/>
            <p:nvPr/>
          </p:nvSpPr>
          <p:spPr>
            <a:xfrm>
              <a:off x="5857144" y="49958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71" name="Прямоугольник 670">
              <a:extLst>
                <a:ext uri="{FF2B5EF4-FFF2-40B4-BE49-F238E27FC236}">
                  <a16:creationId xmlns:a16="http://schemas.microsoft.com/office/drawing/2014/main" id="{F886B54F-17F3-4EA4-91E6-1DBCE18277D6}"/>
                </a:ext>
              </a:extLst>
            </p:cNvPr>
            <p:cNvSpPr/>
            <p:nvPr/>
          </p:nvSpPr>
          <p:spPr>
            <a:xfrm>
              <a:off x="5667088" y="542748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672" name="Прямоугольник 671">
              <a:extLst>
                <a:ext uri="{FF2B5EF4-FFF2-40B4-BE49-F238E27FC236}">
                  <a16:creationId xmlns:a16="http://schemas.microsoft.com/office/drawing/2014/main" id="{8A528EE6-87EE-4043-B130-5CB203ECBC2C}"/>
                </a:ext>
              </a:extLst>
            </p:cNvPr>
            <p:cNvSpPr/>
            <p:nvPr/>
          </p:nvSpPr>
          <p:spPr>
            <a:xfrm>
              <a:off x="5477032" y="553260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73" name="Прямоугольник 672">
              <a:extLst>
                <a:ext uri="{FF2B5EF4-FFF2-40B4-BE49-F238E27FC236}">
                  <a16:creationId xmlns:a16="http://schemas.microsoft.com/office/drawing/2014/main" id="{1BA85921-1AEE-423D-9E6B-8E2F44EBA293}"/>
                </a:ext>
              </a:extLst>
            </p:cNvPr>
            <p:cNvSpPr/>
            <p:nvPr/>
          </p:nvSpPr>
          <p:spPr>
            <a:xfrm>
              <a:off x="5857144" y="568344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74" name="Прямоугольник 673">
              <a:extLst>
                <a:ext uri="{FF2B5EF4-FFF2-40B4-BE49-F238E27FC236}">
                  <a16:creationId xmlns:a16="http://schemas.microsoft.com/office/drawing/2014/main" id="{3F79FF9D-5AEB-473A-A9F4-7EFBD6E3A311}"/>
                </a:ext>
              </a:extLst>
            </p:cNvPr>
            <p:cNvSpPr/>
            <p:nvPr/>
          </p:nvSpPr>
          <p:spPr>
            <a:xfrm>
              <a:off x="6047200" y="568344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75" name="Прямоугольник 674">
              <a:extLst>
                <a:ext uri="{FF2B5EF4-FFF2-40B4-BE49-F238E27FC236}">
                  <a16:creationId xmlns:a16="http://schemas.microsoft.com/office/drawing/2014/main" id="{E054C9A5-35EF-4332-8846-7C4E3088CAAE}"/>
                </a:ext>
              </a:extLst>
            </p:cNvPr>
            <p:cNvSpPr/>
            <p:nvPr/>
          </p:nvSpPr>
          <p:spPr>
            <a:xfrm>
              <a:off x="5667088" y="595014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676" name="Прямоугольник 675">
              <a:extLst>
                <a:ext uri="{FF2B5EF4-FFF2-40B4-BE49-F238E27FC236}">
                  <a16:creationId xmlns:a16="http://schemas.microsoft.com/office/drawing/2014/main" id="{1DF0C7DD-E8D5-457D-B16A-BA48D9C0493E}"/>
                </a:ext>
              </a:extLst>
            </p:cNvPr>
            <p:cNvSpPr/>
            <p:nvPr/>
          </p:nvSpPr>
          <p:spPr>
            <a:xfrm>
              <a:off x="5857144" y="595014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77" name="Прямоугольник 676">
              <a:extLst>
                <a:ext uri="{FF2B5EF4-FFF2-40B4-BE49-F238E27FC236}">
                  <a16:creationId xmlns:a16="http://schemas.microsoft.com/office/drawing/2014/main" id="{99748B6D-B037-49DF-992C-960D9EA8E7C5}"/>
                </a:ext>
              </a:extLst>
            </p:cNvPr>
            <p:cNvSpPr/>
            <p:nvPr/>
          </p:nvSpPr>
          <p:spPr>
            <a:xfrm>
              <a:off x="6047200" y="59501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678" name="Прямоугольник 677">
              <a:extLst>
                <a:ext uri="{FF2B5EF4-FFF2-40B4-BE49-F238E27FC236}">
                  <a16:creationId xmlns:a16="http://schemas.microsoft.com/office/drawing/2014/main" id="{1065F008-007E-47D5-B78D-43BD2EEC9C7C}"/>
                </a:ext>
              </a:extLst>
            </p:cNvPr>
            <p:cNvSpPr/>
            <p:nvPr/>
          </p:nvSpPr>
          <p:spPr>
            <a:xfrm>
              <a:off x="5667088" y="567851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79" name="Прямоугольник 678">
              <a:extLst>
                <a:ext uri="{FF2B5EF4-FFF2-40B4-BE49-F238E27FC236}">
                  <a16:creationId xmlns:a16="http://schemas.microsoft.com/office/drawing/2014/main" id="{45BF2368-6ED5-476B-87FC-8F0C189628E0}"/>
                </a:ext>
              </a:extLst>
            </p:cNvPr>
            <p:cNvSpPr/>
            <p:nvPr/>
          </p:nvSpPr>
          <p:spPr>
            <a:xfrm>
              <a:off x="5477032" y="59501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80" name="Прямоугольник 679">
              <a:extLst>
                <a:ext uri="{FF2B5EF4-FFF2-40B4-BE49-F238E27FC236}">
                  <a16:creationId xmlns:a16="http://schemas.microsoft.com/office/drawing/2014/main" id="{4C7F4171-FA11-4F0C-9C1C-7FE9A32B5EA8}"/>
                </a:ext>
              </a:extLst>
            </p:cNvPr>
            <p:cNvSpPr/>
            <p:nvPr/>
          </p:nvSpPr>
          <p:spPr>
            <a:xfrm>
              <a:off x="6237256" y="59535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681" name="Прямая соединительная линия 680">
              <a:extLst>
                <a:ext uri="{FF2B5EF4-FFF2-40B4-BE49-F238E27FC236}">
                  <a16:creationId xmlns:a16="http://schemas.microsoft.com/office/drawing/2014/main" id="{F489B813-BA4D-4EEF-A6C0-D1CF0AF1B9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7032" y="5946679"/>
              <a:ext cx="95028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2" name="Прямоугольник 681">
              <a:extLst>
                <a:ext uri="{FF2B5EF4-FFF2-40B4-BE49-F238E27FC236}">
                  <a16:creationId xmlns:a16="http://schemas.microsoft.com/office/drawing/2014/main" id="{4ECC3238-6EE9-4499-AA6E-595138A1DF7E}"/>
                </a:ext>
              </a:extLst>
            </p:cNvPr>
            <p:cNvSpPr/>
            <p:nvPr/>
          </p:nvSpPr>
          <p:spPr>
            <a:xfrm>
              <a:off x="5667088" y="52692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683" name="Прямоугольник 682">
              <a:extLst>
                <a:ext uri="{FF2B5EF4-FFF2-40B4-BE49-F238E27FC236}">
                  <a16:creationId xmlns:a16="http://schemas.microsoft.com/office/drawing/2014/main" id="{C97A1653-6C4A-42A8-8376-47D39E2423FB}"/>
                </a:ext>
              </a:extLst>
            </p:cNvPr>
            <p:cNvSpPr/>
            <p:nvPr/>
          </p:nvSpPr>
          <p:spPr>
            <a:xfrm>
              <a:off x="5857144" y="526928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684" name="Прямоугольник 683">
              <a:extLst>
                <a:ext uri="{FF2B5EF4-FFF2-40B4-BE49-F238E27FC236}">
                  <a16:creationId xmlns:a16="http://schemas.microsoft.com/office/drawing/2014/main" id="{2F233283-E351-4F5C-A7D8-AE8C071AEBD3}"/>
                </a:ext>
              </a:extLst>
            </p:cNvPr>
            <p:cNvSpPr/>
            <p:nvPr/>
          </p:nvSpPr>
          <p:spPr>
            <a:xfrm>
              <a:off x="6047200" y="52692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85" name="Прямоугольник 684">
              <a:extLst>
                <a:ext uri="{FF2B5EF4-FFF2-40B4-BE49-F238E27FC236}">
                  <a16:creationId xmlns:a16="http://schemas.microsoft.com/office/drawing/2014/main" id="{437298DE-8FD8-4C8F-BF3D-9BEB713B19E7}"/>
                </a:ext>
              </a:extLst>
            </p:cNvPr>
            <p:cNvSpPr/>
            <p:nvPr/>
          </p:nvSpPr>
          <p:spPr>
            <a:xfrm>
              <a:off x="6237256" y="526928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686" name="Прямоугольник 685">
              <a:extLst>
                <a:ext uri="{FF2B5EF4-FFF2-40B4-BE49-F238E27FC236}">
                  <a16:creationId xmlns:a16="http://schemas.microsoft.com/office/drawing/2014/main" id="{68215F03-6D4F-4C84-91BC-1E995E942B73}"/>
                </a:ext>
              </a:extLst>
            </p:cNvPr>
            <p:cNvSpPr/>
            <p:nvPr/>
          </p:nvSpPr>
          <p:spPr>
            <a:xfrm>
              <a:off x="5477032" y="527286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cxnSp>
          <p:nvCxnSpPr>
            <p:cNvPr id="687" name="Прямая соединительная линия 686">
              <a:extLst>
                <a:ext uri="{FF2B5EF4-FFF2-40B4-BE49-F238E27FC236}">
                  <a16:creationId xmlns:a16="http://schemas.microsoft.com/office/drawing/2014/main" id="{5E768E32-FD91-4FFF-8714-3A329B110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7088" y="5265907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2" name="Группа 1061">
            <a:extLst>
              <a:ext uri="{FF2B5EF4-FFF2-40B4-BE49-F238E27FC236}">
                <a16:creationId xmlns:a16="http://schemas.microsoft.com/office/drawing/2014/main" id="{7A8FEF25-230A-4870-BC57-C8AB85015CD8}"/>
              </a:ext>
            </a:extLst>
          </p:cNvPr>
          <p:cNvGrpSpPr/>
          <p:nvPr/>
        </p:nvGrpSpPr>
        <p:grpSpPr>
          <a:xfrm>
            <a:off x="9004849" y="4851396"/>
            <a:ext cx="950282" cy="1471598"/>
            <a:chOff x="9004849" y="4851396"/>
            <a:chExt cx="950282" cy="1471598"/>
          </a:xfrm>
          <a:noFill/>
        </p:grpSpPr>
        <p:sp>
          <p:nvSpPr>
            <p:cNvPr id="688" name="Прямоугольник 687">
              <a:extLst>
                <a:ext uri="{FF2B5EF4-FFF2-40B4-BE49-F238E27FC236}">
                  <a16:creationId xmlns:a16="http://schemas.microsoft.com/office/drawing/2014/main" id="{05AA633A-BB3D-43B6-8EF9-0EB923E9291D}"/>
                </a:ext>
              </a:extLst>
            </p:cNvPr>
            <p:cNvSpPr/>
            <p:nvPr/>
          </p:nvSpPr>
          <p:spPr>
            <a:xfrm>
              <a:off x="9384961" y="48513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89" name="Прямоугольник 688">
              <a:extLst>
                <a:ext uri="{FF2B5EF4-FFF2-40B4-BE49-F238E27FC236}">
                  <a16:creationId xmlns:a16="http://schemas.microsoft.com/office/drawing/2014/main" id="{540F2931-E393-4A6F-9622-6D9D209F10EC}"/>
                </a:ext>
              </a:extLst>
            </p:cNvPr>
            <p:cNvSpPr/>
            <p:nvPr/>
          </p:nvSpPr>
          <p:spPr>
            <a:xfrm>
              <a:off x="9575017" y="48513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90" name="Прямоугольник 689">
              <a:extLst>
                <a:ext uri="{FF2B5EF4-FFF2-40B4-BE49-F238E27FC236}">
                  <a16:creationId xmlns:a16="http://schemas.microsoft.com/office/drawing/2014/main" id="{59CEAFE2-19FF-4675-8549-08D21694C517}"/>
                </a:ext>
              </a:extLst>
            </p:cNvPr>
            <p:cNvSpPr/>
            <p:nvPr/>
          </p:nvSpPr>
          <p:spPr>
            <a:xfrm>
              <a:off x="9765073" y="48513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91" name="Прямоугольник 690">
              <a:extLst>
                <a:ext uri="{FF2B5EF4-FFF2-40B4-BE49-F238E27FC236}">
                  <a16:creationId xmlns:a16="http://schemas.microsoft.com/office/drawing/2014/main" id="{346AA366-0C31-4327-9E2E-ABAE80884F52}"/>
                </a:ext>
              </a:extLst>
            </p:cNvPr>
            <p:cNvSpPr/>
            <p:nvPr/>
          </p:nvSpPr>
          <p:spPr>
            <a:xfrm>
              <a:off x="9194905" y="496188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92" name="Прямоугольник 691">
              <a:extLst>
                <a:ext uri="{FF2B5EF4-FFF2-40B4-BE49-F238E27FC236}">
                  <a16:creationId xmlns:a16="http://schemas.microsoft.com/office/drawing/2014/main" id="{D573BD85-DF2C-44EC-A7CA-46EF48B5D044}"/>
                </a:ext>
              </a:extLst>
            </p:cNvPr>
            <p:cNvSpPr/>
            <p:nvPr/>
          </p:nvSpPr>
          <p:spPr>
            <a:xfrm>
              <a:off x="9575017" y="51127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93" name="Прямоугольник 692">
              <a:extLst>
                <a:ext uri="{FF2B5EF4-FFF2-40B4-BE49-F238E27FC236}">
                  <a16:creationId xmlns:a16="http://schemas.microsoft.com/office/drawing/2014/main" id="{FFA396A4-E0DE-4446-B128-2C4FF8369ACC}"/>
                </a:ext>
              </a:extLst>
            </p:cNvPr>
            <p:cNvSpPr/>
            <p:nvPr/>
          </p:nvSpPr>
          <p:spPr>
            <a:xfrm>
              <a:off x="9765073" y="51127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94" name="Прямоугольник 693">
              <a:extLst>
                <a:ext uri="{FF2B5EF4-FFF2-40B4-BE49-F238E27FC236}">
                  <a16:creationId xmlns:a16="http://schemas.microsoft.com/office/drawing/2014/main" id="{8923F316-3334-4FB3-A2FF-540B6B1498D3}"/>
                </a:ext>
              </a:extLst>
            </p:cNvPr>
            <p:cNvSpPr/>
            <p:nvPr/>
          </p:nvSpPr>
          <p:spPr>
            <a:xfrm>
              <a:off x="9384961" y="5535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95" name="Прямоугольник 694">
              <a:extLst>
                <a:ext uri="{FF2B5EF4-FFF2-40B4-BE49-F238E27FC236}">
                  <a16:creationId xmlns:a16="http://schemas.microsoft.com/office/drawing/2014/main" id="{8D3D9EE4-D982-4333-9D68-DA1EDF361BBB}"/>
                </a:ext>
              </a:extLst>
            </p:cNvPr>
            <p:cNvSpPr/>
            <p:nvPr/>
          </p:nvSpPr>
          <p:spPr>
            <a:xfrm>
              <a:off x="9575017" y="55356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96" name="Прямоугольник 695">
              <a:extLst>
                <a:ext uri="{FF2B5EF4-FFF2-40B4-BE49-F238E27FC236}">
                  <a16:creationId xmlns:a16="http://schemas.microsoft.com/office/drawing/2014/main" id="{8A064A6E-FB1D-45BE-BD8C-A63D4179B7B5}"/>
                </a:ext>
              </a:extLst>
            </p:cNvPr>
            <p:cNvSpPr/>
            <p:nvPr/>
          </p:nvSpPr>
          <p:spPr>
            <a:xfrm>
              <a:off x="9765073" y="55356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697" name="Прямоугольник 696">
              <a:extLst>
                <a:ext uri="{FF2B5EF4-FFF2-40B4-BE49-F238E27FC236}">
                  <a16:creationId xmlns:a16="http://schemas.microsoft.com/office/drawing/2014/main" id="{B4CDA6BD-FF36-4E94-B313-BBFA8EBFE019}"/>
                </a:ext>
              </a:extLst>
            </p:cNvPr>
            <p:cNvSpPr/>
            <p:nvPr/>
          </p:nvSpPr>
          <p:spPr>
            <a:xfrm>
              <a:off x="9384961" y="510398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98" name="Прямоугольник 697">
              <a:extLst>
                <a:ext uri="{FF2B5EF4-FFF2-40B4-BE49-F238E27FC236}">
                  <a16:creationId xmlns:a16="http://schemas.microsoft.com/office/drawing/2014/main" id="{B0B358A2-B0CB-4FE6-93A0-14E7F765E2C8}"/>
                </a:ext>
              </a:extLst>
            </p:cNvPr>
            <p:cNvSpPr/>
            <p:nvPr/>
          </p:nvSpPr>
          <p:spPr>
            <a:xfrm>
              <a:off x="9194905" y="55356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699" name="Прямоугольник 698">
              <a:extLst>
                <a:ext uri="{FF2B5EF4-FFF2-40B4-BE49-F238E27FC236}">
                  <a16:creationId xmlns:a16="http://schemas.microsoft.com/office/drawing/2014/main" id="{7913FFEB-9A3C-4172-8B0F-A3882821E404}"/>
                </a:ext>
              </a:extLst>
            </p:cNvPr>
            <p:cNvSpPr/>
            <p:nvPr/>
          </p:nvSpPr>
          <p:spPr>
            <a:xfrm>
              <a:off x="9004849" y="564075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00" name="Прямоугольник 699">
              <a:extLst>
                <a:ext uri="{FF2B5EF4-FFF2-40B4-BE49-F238E27FC236}">
                  <a16:creationId xmlns:a16="http://schemas.microsoft.com/office/drawing/2014/main" id="{BE504742-3B41-4980-9F40-02D7DC7EC1EB}"/>
                </a:ext>
              </a:extLst>
            </p:cNvPr>
            <p:cNvSpPr/>
            <p:nvPr/>
          </p:nvSpPr>
          <p:spPr>
            <a:xfrm>
              <a:off x="9384961" y="57915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01" name="Прямоугольник 700">
              <a:extLst>
                <a:ext uri="{FF2B5EF4-FFF2-40B4-BE49-F238E27FC236}">
                  <a16:creationId xmlns:a16="http://schemas.microsoft.com/office/drawing/2014/main" id="{85954B45-9906-4DAB-81AF-70C0C1D0AC5D}"/>
                </a:ext>
              </a:extLst>
            </p:cNvPr>
            <p:cNvSpPr/>
            <p:nvPr/>
          </p:nvSpPr>
          <p:spPr>
            <a:xfrm>
              <a:off x="9575017" y="57915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02" name="Прямоугольник 701">
              <a:extLst>
                <a:ext uri="{FF2B5EF4-FFF2-40B4-BE49-F238E27FC236}">
                  <a16:creationId xmlns:a16="http://schemas.microsoft.com/office/drawing/2014/main" id="{D1E9BF46-25E6-4EA4-A82B-19A8BFDFA013}"/>
                </a:ext>
              </a:extLst>
            </p:cNvPr>
            <p:cNvSpPr/>
            <p:nvPr/>
          </p:nvSpPr>
          <p:spPr>
            <a:xfrm>
              <a:off x="9194905" y="60582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703" name="Прямоугольник 702">
              <a:extLst>
                <a:ext uri="{FF2B5EF4-FFF2-40B4-BE49-F238E27FC236}">
                  <a16:creationId xmlns:a16="http://schemas.microsoft.com/office/drawing/2014/main" id="{1BB5E263-B994-4C63-B742-257E34572663}"/>
                </a:ext>
              </a:extLst>
            </p:cNvPr>
            <p:cNvSpPr/>
            <p:nvPr/>
          </p:nvSpPr>
          <p:spPr>
            <a:xfrm>
              <a:off x="9384961" y="60582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04" name="Прямоугольник 703">
              <a:extLst>
                <a:ext uri="{FF2B5EF4-FFF2-40B4-BE49-F238E27FC236}">
                  <a16:creationId xmlns:a16="http://schemas.microsoft.com/office/drawing/2014/main" id="{10FD02FC-1CE5-48EC-9C0B-9F98CC923237}"/>
                </a:ext>
              </a:extLst>
            </p:cNvPr>
            <p:cNvSpPr/>
            <p:nvPr/>
          </p:nvSpPr>
          <p:spPr>
            <a:xfrm>
              <a:off x="9575017" y="60582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705" name="Прямоугольник 704">
              <a:extLst>
                <a:ext uri="{FF2B5EF4-FFF2-40B4-BE49-F238E27FC236}">
                  <a16:creationId xmlns:a16="http://schemas.microsoft.com/office/drawing/2014/main" id="{BAE8AF0E-7F30-4926-9CAD-9439D44AD3AF}"/>
                </a:ext>
              </a:extLst>
            </p:cNvPr>
            <p:cNvSpPr/>
            <p:nvPr/>
          </p:nvSpPr>
          <p:spPr>
            <a:xfrm>
              <a:off x="9194905" y="578665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06" name="Прямоугольник 705">
              <a:extLst>
                <a:ext uri="{FF2B5EF4-FFF2-40B4-BE49-F238E27FC236}">
                  <a16:creationId xmlns:a16="http://schemas.microsoft.com/office/drawing/2014/main" id="{692F3A32-4801-4D55-A283-290F40832A59}"/>
                </a:ext>
              </a:extLst>
            </p:cNvPr>
            <p:cNvSpPr/>
            <p:nvPr/>
          </p:nvSpPr>
          <p:spPr>
            <a:xfrm>
              <a:off x="9004849" y="60582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07" name="Прямоугольник 706">
              <a:extLst>
                <a:ext uri="{FF2B5EF4-FFF2-40B4-BE49-F238E27FC236}">
                  <a16:creationId xmlns:a16="http://schemas.microsoft.com/office/drawing/2014/main" id="{97747114-90DF-477D-A8A7-966CF0757D39}"/>
                </a:ext>
              </a:extLst>
            </p:cNvPr>
            <p:cNvSpPr/>
            <p:nvPr/>
          </p:nvSpPr>
          <p:spPr>
            <a:xfrm>
              <a:off x="9765073" y="60616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708" name="Прямая соединительная линия 707">
              <a:extLst>
                <a:ext uri="{FF2B5EF4-FFF2-40B4-BE49-F238E27FC236}">
                  <a16:creationId xmlns:a16="http://schemas.microsoft.com/office/drawing/2014/main" id="{0015EAAE-0E79-487C-B4AB-1FF3B4BB8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4849" y="6054826"/>
              <a:ext cx="95028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9" name="Прямоугольник 708">
              <a:extLst>
                <a:ext uri="{FF2B5EF4-FFF2-40B4-BE49-F238E27FC236}">
                  <a16:creationId xmlns:a16="http://schemas.microsoft.com/office/drawing/2014/main" id="{F7942579-2E72-4D9F-9C15-B8AD7CB17667}"/>
                </a:ext>
              </a:extLst>
            </p:cNvPr>
            <p:cNvSpPr/>
            <p:nvPr/>
          </p:nvSpPr>
          <p:spPr>
            <a:xfrm>
              <a:off x="9194905" y="537742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710" name="Прямоугольник 709">
              <a:extLst>
                <a:ext uri="{FF2B5EF4-FFF2-40B4-BE49-F238E27FC236}">
                  <a16:creationId xmlns:a16="http://schemas.microsoft.com/office/drawing/2014/main" id="{DDE162D8-2823-4A77-9F00-E42703DC9177}"/>
                </a:ext>
              </a:extLst>
            </p:cNvPr>
            <p:cNvSpPr/>
            <p:nvPr/>
          </p:nvSpPr>
          <p:spPr>
            <a:xfrm>
              <a:off x="9384961" y="537742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711" name="Прямоугольник 710">
              <a:extLst>
                <a:ext uri="{FF2B5EF4-FFF2-40B4-BE49-F238E27FC236}">
                  <a16:creationId xmlns:a16="http://schemas.microsoft.com/office/drawing/2014/main" id="{A92EF6A0-5E31-4925-BD4D-7E12C73E7090}"/>
                </a:ext>
              </a:extLst>
            </p:cNvPr>
            <p:cNvSpPr/>
            <p:nvPr/>
          </p:nvSpPr>
          <p:spPr>
            <a:xfrm>
              <a:off x="9575017" y="537742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712" name="Прямоугольник 711">
              <a:extLst>
                <a:ext uri="{FF2B5EF4-FFF2-40B4-BE49-F238E27FC236}">
                  <a16:creationId xmlns:a16="http://schemas.microsoft.com/office/drawing/2014/main" id="{8A8231EA-D44D-4B3A-BE9F-B348F423C4B7}"/>
                </a:ext>
              </a:extLst>
            </p:cNvPr>
            <p:cNvSpPr/>
            <p:nvPr/>
          </p:nvSpPr>
          <p:spPr>
            <a:xfrm>
              <a:off x="9765073" y="537742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713" name="Прямоугольник 712">
              <a:extLst>
                <a:ext uri="{FF2B5EF4-FFF2-40B4-BE49-F238E27FC236}">
                  <a16:creationId xmlns:a16="http://schemas.microsoft.com/office/drawing/2014/main" id="{442AC18B-C506-42A2-BD7A-8962A6C06C4F}"/>
                </a:ext>
              </a:extLst>
            </p:cNvPr>
            <p:cNvSpPr/>
            <p:nvPr/>
          </p:nvSpPr>
          <p:spPr>
            <a:xfrm>
              <a:off x="9004849" y="538101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cxnSp>
          <p:nvCxnSpPr>
            <p:cNvPr id="714" name="Прямая соединительная линия 713">
              <a:extLst>
                <a:ext uri="{FF2B5EF4-FFF2-40B4-BE49-F238E27FC236}">
                  <a16:creationId xmlns:a16="http://schemas.microsoft.com/office/drawing/2014/main" id="{03B084B9-2B1C-4A0C-AC63-B5C18E14FC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4905" y="5374054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3" name="Группа 1062">
            <a:extLst>
              <a:ext uri="{FF2B5EF4-FFF2-40B4-BE49-F238E27FC236}">
                <a16:creationId xmlns:a16="http://schemas.microsoft.com/office/drawing/2014/main" id="{2B2C0CF0-0EAF-45B2-BFA3-5A805619148D}"/>
              </a:ext>
            </a:extLst>
          </p:cNvPr>
          <p:cNvGrpSpPr/>
          <p:nvPr/>
        </p:nvGrpSpPr>
        <p:grpSpPr>
          <a:xfrm>
            <a:off x="10272456" y="4855693"/>
            <a:ext cx="950282" cy="1468213"/>
            <a:chOff x="10272456" y="4855693"/>
            <a:chExt cx="950282" cy="1468213"/>
          </a:xfrm>
          <a:noFill/>
        </p:grpSpPr>
        <p:sp>
          <p:nvSpPr>
            <p:cNvPr id="735" name="Прямоугольник 734">
              <a:extLst>
                <a:ext uri="{FF2B5EF4-FFF2-40B4-BE49-F238E27FC236}">
                  <a16:creationId xmlns:a16="http://schemas.microsoft.com/office/drawing/2014/main" id="{95FAE135-7AD8-425A-A47C-2A70A68DDD04}"/>
                </a:ext>
              </a:extLst>
            </p:cNvPr>
            <p:cNvSpPr/>
            <p:nvPr/>
          </p:nvSpPr>
          <p:spPr>
            <a:xfrm>
              <a:off x="10272456" y="606257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15" name="Прямоугольник 714">
              <a:extLst>
                <a:ext uri="{FF2B5EF4-FFF2-40B4-BE49-F238E27FC236}">
                  <a16:creationId xmlns:a16="http://schemas.microsoft.com/office/drawing/2014/main" id="{13D5AA72-047A-4739-8352-16A039DD740E}"/>
                </a:ext>
              </a:extLst>
            </p:cNvPr>
            <p:cNvSpPr/>
            <p:nvPr/>
          </p:nvSpPr>
          <p:spPr>
            <a:xfrm>
              <a:off x="10652568" y="485569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16" name="Прямоугольник 715">
              <a:extLst>
                <a:ext uri="{FF2B5EF4-FFF2-40B4-BE49-F238E27FC236}">
                  <a16:creationId xmlns:a16="http://schemas.microsoft.com/office/drawing/2014/main" id="{0E5D48D6-0FA6-4B84-92BC-5C7673085291}"/>
                </a:ext>
              </a:extLst>
            </p:cNvPr>
            <p:cNvSpPr/>
            <p:nvPr/>
          </p:nvSpPr>
          <p:spPr>
            <a:xfrm>
              <a:off x="10842624" y="485569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17" name="Прямоугольник 716">
              <a:extLst>
                <a:ext uri="{FF2B5EF4-FFF2-40B4-BE49-F238E27FC236}">
                  <a16:creationId xmlns:a16="http://schemas.microsoft.com/office/drawing/2014/main" id="{683DA082-8673-4A07-BBDB-9A857D9C8BA4}"/>
                </a:ext>
              </a:extLst>
            </p:cNvPr>
            <p:cNvSpPr/>
            <p:nvPr/>
          </p:nvSpPr>
          <p:spPr>
            <a:xfrm>
              <a:off x="11032680" y="485569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18" name="Прямоугольник 717">
              <a:extLst>
                <a:ext uri="{FF2B5EF4-FFF2-40B4-BE49-F238E27FC236}">
                  <a16:creationId xmlns:a16="http://schemas.microsoft.com/office/drawing/2014/main" id="{517D97C3-B3E2-423D-A934-0D85FFDDE6CD}"/>
                </a:ext>
              </a:extLst>
            </p:cNvPr>
            <p:cNvSpPr/>
            <p:nvPr/>
          </p:nvSpPr>
          <p:spPr>
            <a:xfrm>
              <a:off x="10462512" y="496618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19" name="Прямоугольник 718">
              <a:extLst>
                <a:ext uri="{FF2B5EF4-FFF2-40B4-BE49-F238E27FC236}">
                  <a16:creationId xmlns:a16="http://schemas.microsoft.com/office/drawing/2014/main" id="{6351A57C-868B-42DF-B729-23113A1EECA5}"/>
                </a:ext>
              </a:extLst>
            </p:cNvPr>
            <p:cNvSpPr/>
            <p:nvPr/>
          </p:nvSpPr>
          <p:spPr>
            <a:xfrm>
              <a:off x="10842624" y="511702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20" name="Прямоугольник 719">
              <a:extLst>
                <a:ext uri="{FF2B5EF4-FFF2-40B4-BE49-F238E27FC236}">
                  <a16:creationId xmlns:a16="http://schemas.microsoft.com/office/drawing/2014/main" id="{D0CFA6E4-C0A2-411F-835B-2103213DEA72}"/>
                </a:ext>
              </a:extLst>
            </p:cNvPr>
            <p:cNvSpPr/>
            <p:nvPr/>
          </p:nvSpPr>
          <p:spPr>
            <a:xfrm>
              <a:off x="11032680" y="511702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21" name="Прямоугольник 720">
              <a:extLst>
                <a:ext uri="{FF2B5EF4-FFF2-40B4-BE49-F238E27FC236}">
                  <a16:creationId xmlns:a16="http://schemas.microsoft.com/office/drawing/2014/main" id="{34A3970E-F8E1-4CF8-81F7-20E3C1A94070}"/>
                </a:ext>
              </a:extLst>
            </p:cNvPr>
            <p:cNvSpPr/>
            <p:nvPr/>
          </p:nvSpPr>
          <p:spPr>
            <a:xfrm>
              <a:off x="10652568" y="53817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22" name="Прямоугольник 721">
              <a:extLst>
                <a:ext uri="{FF2B5EF4-FFF2-40B4-BE49-F238E27FC236}">
                  <a16:creationId xmlns:a16="http://schemas.microsoft.com/office/drawing/2014/main" id="{5126BD25-38D5-4E17-A7E4-F91ABFF2330E}"/>
                </a:ext>
              </a:extLst>
            </p:cNvPr>
            <p:cNvSpPr/>
            <p:nvPr/>
          </p:nvSpPr>
          <p:spPr>
            <a:xfrm>
              <a:off x="10842624" y="53817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23" name="Прямоугольник 722">
              <a:extLst>
                <a:ext uri="{FF2B5EF4-FFF2-40B4-BE49-F238E27FC236}">
                  <a16:creationId xmlns:a16="http://schemas.microsoft.com/office/drawing/2014/main" id="{FF220C19-D0A2-4EDD-9C3B-26FC5C188C44}"/>
                </a:ext>
              </a:extLst>
            </p:cNvPr>
            <p:cNvSpPr/>
            <p:nvPr/>
          </p:nvSpPr>
          <p:spPr>
            <a:xfrm>
              <a:off x="11032680" y="53817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24" name="Прямоугольник 723">
              <a:extLst>
                <a:ext uri="{FF2B5EF4-FFF2-40B4-BE49-F238E27FC236}">
                  <a16:creationId xmlns:a16="http://schemas.microsoft.com/office/drawing/2014/main" id="{F2C768ED-B2F2-41A1-930D-93F859F6E4D1}"/>
                </a:ext>
              </a:extLst>
            </p:cNvPr>
            <p:cNvSpPr/>
            <p:nvPr/>
          </p:nvSpPr>
          <p:spPr>
            <a:xfrm>
              <a:off x="10652568" y="51082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25" name="Прямоугольник 724">
              <a:extLst>
                <a:ext uri="{FF2B5EF4-FFF2-40B4-BE49-F238E27FC236}">
                  <a16:creationId xmlns:a16="http://schemas.microsoft.com/office/drawing/2014/main" id="{99399755-77D0-4399-86EC-D36351A931CB}"/>
                </a:ext>
              </a:extLst>
            </p:cNvPr>
            <p:cNvSpPr/>
            <p:nvPr/>
          </p:nvSpPr>
          <p:spPr>
            <a:xfrm>
              <a:off x="10462512" y="53817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26" name="Прямоугольник 725">
              <a:extLst>
                <a:ext uri="{FF2B5EF4-FFF2-40B4-BE49-F238E27FC236}">
                  <a16:creationId xmlns:a16="http://schemas.microsoft.com/office/drawing/2014/main" id="{574F7FCD-3089-46B9-A8D5-01983C1A6782}"/>
                </a:ext>
              </a:extLst>
            </p:cNvPr>
            <p:cNvSpPr/>
            <p:nvPr/>
          </p:nvSpPr>
          <p:spPr>
            <a:xfrm>
              <a:off x="10272456" y="548953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27" name="Прямоугольник 726">
              <a:extLst>
                <a:ext uri="{FF2B5EF4-FFF2-40B4-BE49-F238E27FC236}">
                  <a16:creationId xmlns:a16="http://schemas.microsoft.com/office/drawing/2014/main" id="{3609F0AF-D373-4564-88EB-08E2110C9AF2}"/>
                </a:ext>
              </a:extLst>
            </p:cNvPr>
            <p:cNvSpPr/>
            <p:nvPr/>
          </p:nvSpPr>
          <p:spPr>
            <a:xfrm>
              <a:off x="10652568" y="56403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28" name="Прямоугольник 727">
              <a:extLst>
                <a:ext uri="{FF2B5EF4-FFF2-40B4-BE49-F238E27FC236}">
                  <a16:creationId xmlns:a16="http://schemas.microsoft.com/office/drawing/2014/main" id="{5451E89B-88D3-4ECE-904C-F78E58D2EA20}"/>
                </a:ext>
              </a:extLst>
            </p:cNvPr>
            <p:cNvSpPr/>
            <p:nvPr/>
          </p:nvSpPr>
          <p:spPr>
            <a:xfrm>
              <a:off x="10842624" y="56403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29" name="Прямоугольник 728">
              <a:extLst>
                <a:ext uri="{FF2B5EF4-FFF2-40B4-BE49-F238E27FC236}">
                  <a16:creationId xmlns:a16="http://schemas.microsoft.com/office/drawing/2014/main" id="{C07E3188-A3A6-4AA5-AC99-553DD7D42D62}"/>
                </a:ext>
              </a:extLst>
            </p:cNvPr>
            <p:cNvSpPr/>
            <p:nvPr/>
          </p:nvSpPr>
          <p:spPr>
            <a:xfrm>
              <a:off x="10462512" y="59070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730" name="Прямоугольник 729">
              <a:extLst>
                <a:ext uri="{FF2B5EF4-FFF2-40B4-BE49-F238E27FC236}">
                  <a16:creationId xmlns:a16="http://schemas.microsoft.com/office/drawing/2014/main" id="{E3919C34-A974-4ADA-B24F-BC73C417044A}"/>
                </a:ext>
              </a:extLst>
            </p:cNvPr>
            <p:cNvSpPr/>
            <p:nvPr/>
          </p:nvSpPr>
          <p:spPr>
            <a:xfrm>
              <a:off x="10652568" y="59070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31" name="Прямоугольник 730">
              <a:extLst>
                <a:ext uri="{FF2B5EF4-FFF2-40B4-BE49-F238E27FC236}">
                  <a16:creationId xmlns:a16="http://schemas.microsoft.com/office/drawing/2014/main" id="{5985EAC8-CF10-4219-A029-BB9995CE0255}"/>
                </a:ext>
              </a:extLst>
            </p:cNvPr>
            <p:cNvSpPr/>
            <p:nvPr/>
          </p:nvSpPr>
          <p:spPr>
            <a:xfrm>
              <a:off x="10842624" y="590706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732" name="Прямоугольник 731">
              <a:extLst>
                <a:ext uri="{FF2B5EF4-FFF2-40B4-BE49-F238E27FC236}">
                  <a16:creationId xmlns:a16="http://schemas.microsoft.com/office/drawing/2014/main" id="{F1EE8B13-A1B2-432B-AF0C-437D06279A34}"/>
                </a:ext>
              </a:extLst>
            </p:cNvPr>
            <p:cNvSpPr/>
            <p:nvPr/>
          </p:nvSpPr>
          <p:spPr>
            <a:xfrm>
              <a:off x="10462512" y="563543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33" name="Прямоугольник 732">
              <a:extLst>
                <a:ext uri="{FF2B5EF4-FFF2-40B4-BE49-F238E27FC236}">
                  <a16:creationId xmlns:a16="http://schemas.microsoft.com/office/drawing/2014/main" id="{F498AFF7-4FA6-4988-9106-C4233AF87B5B}"/>
                </a:ext>
              </a:extLst>
            </p:cNvPr>
            <p:cNvSpPr/>
            <p:nvPr/>
          </p:nvSpPr>
          <p:spPr>
            <a:xfrm>
              <a:off x="10272456" y="590706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34" name="Прямоугольник 733">
              <a:extLst>
                <a:ext uri="{FF2B5EF4-FFF2-40B4-BE49-F238E27FC236}">
                  <a16:creationId xmlns:a16="http://schemas.microsoft.com/office/drawing/2014/main" id="{930C8E9B-1A84-46DF-9C5E-FB6D3E79D345}"/>
                </a:ext>
              </a:extLst>
            </p:cNvPr>
            <p:cNvSpPr/>
            <p:nvPr/>
          </p:nvSpPr>
          <p:spPr>
            <a:xfrm>
              <a:off x="11032680" y="59104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736" name="Прямая соединительная линия 735">
              <a:extLst>
                <a:ext uri="{FF2B5EF4-FFF2-40B4-BE49-F238E27FC236}">
                  <a16:creationId xmlns:a16="http://schemas.microsoft.com/office/drawing/2014/main" id="{5A2F9915-196A-43B5-BC10-785E8A0F6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568" y="5378340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Прямая соединительная линия 736">
              <a:extLst>
                <a:ext uri="{FF2B5EF4-FFF2-40B4-BE49-F238E27FC236}">
                  <a16:creationId xmlns:a16="http://schemas.microsoft.com/office/drawing/2014/main" id="{479AFEB9-9FBD-4FD8-A91B-3C5FDE4C3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2456" y="5913272"/>
              <a:ext cx="95028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E7B152C-B67C-4EC8-B354-7249620AE5BD}"/>
              </a:ext>
            </a:extLst>
          </p:cNvPr>
          <p:cNvGrpSpPr/>
          <p:nvPr/>
        </p:nvGrpSpPr>
        <p:grpSpPr>
          <a:xfrm>
            <a:off x="1719786" y="247017"/>
            <a:ext cx="950280" cy="1471598"/>
            <a:chOff x="1719786" y="247017"/>
            <a:chExt cx="950280" cy="1471598"/>
          </a:xfrm>
          <a:noFill/>
        </p:grpSpPr>
        <p:sp>
          <p:nvSpPr>
            <p:cNvPr id="738" name="Прямоугольник 737">
              <a:extLst>
                <a:ext uri="{FF2B5EF4-FFF2-40B4-BE49-F238E27FC236}">
                  <a16:creationId xmlns:a16="http://schemas.microsoft.com/office/drawing/2014/main" id="{FE1427B2-336B-46B1-A8D1-63E29E171F97}"/>
                </a:ext>
              </a:extLst>
            </p:cNvPr>
            <p:cNvSpPr/>
            <p:nvPr/>
          </p:nvSpPr>
          <p:spPr>
            <a:xfrm>
              <a:off x="2099898" y="2470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39" name="Прямоугольник 738">
              <a:extLst>
                <a:ext uri="{FF2B5EF4-FFF2-40B4-BE49-F238E27FC236}">
                  <a16:creationId xmlns:a16="http://schemas.microsoft.com/office/drawing/2014/main" id="{D619BD47-1E84-4718-AAF7-8F18A7FE2A60}"/>
                </a:ext>
              </a:extLst>
            </p:cNvPr>
            <p:cNvSpPr/>
            <p:nvPr/>
          </p:nvSpPr>
          <p:spPr>
            <a:xfrm>
              <a:off x="2289954" y="2470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40" name="Прямоугольник 739">
              <a:extLst>
                <a:ext uri="{FF2B5EF4-FFF2-40B4-BE49-F238E27FC236}">
                  <a16:creationId xmlns:a16="http://schemas.microsoft.com/office/drawing/2014/main" id="{243EE5EE-EADE-4DDE-B27C-020EADA29669}"/>
                </a:ext>
              </a:extLst>
            </p:cNvPr>
            <p:cNvSpPr/>
            <p:nvPr/>
          </p:nvSpPr>
          <p:spPr>
            <a:xfrm>
              <a:off x="2480010" y="2470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41" name="Прямоугольник 740">
              <a:extLst>
                <a:ext uri="{FF2B5EF4-FFF2-40B4-BE49-F238E27FC236}">
                  <a16:creationId xmlns:a16="http://schemas.microsoft.com/office/drawing/2014/main" id="{F178EFD0-568E-46C6-8BE0-41F99E6741BC}"/>
                </a:ext>
              </a:extLst>
            </p:cNvPr>
            <p:cNvSpPr/>
            <p:nvPr/>
          </p:nvSpPr>
          <p:spPr>
            <a:xfrm>
              <a:off x="1909842" y="35750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42" name="Прямоугольник 741">
              <a:extLst>
                <a:ext uri="{FF2B5EF4-FFF2-40B4-BE49-F238E27FC236}">
                  <a16:creationId xmlns:a16="http://schemas.microsoft.com/office/drawing/2014/main" id="{39F2416B-5634-4734-9365-5DF9439A230C}"/>
                </a:ext>
              </a:extLst>
            </p:cNvPr>
            <p:cNvSpPr/>
            <p:nvPr/>
          </p:nvSpPr>
          <p:spPr>
            <a:xfrm>
              <a:off x="2289954" y="50834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43" name="Прямоугольник 742">
              <a:extLst>
                <a:ext uri="{FF2B5EF4-FFF2-40B4-BE49-F238E27FC236}">
                  <a16:creationId xmlns:a16="http://schemas.microsoft.com/office/drawing/2014/main" id="{7EE38090-6DD7-4819-9AAB-3670A88CA405}"/>
                </a:ext>
              </a:extLst>
            </p:cNvPr>
            <p:cNvSpPr/>
            <p:nvPr/>
          </p:nvSpPr>
          <p:spPr>
            <a:xfrm>
              <a:off x="2480010" y="50834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44" name="Прямоугольник 743">
              <a:extLst>
                <a:ext uri="{FF2B5EF4-FFF2-40B4-BE49-F238E27FC236}">
                  <a16:creationId xmlns:a16="http://schemas.microsoft.com/office/drawing/2014/main" id="{33869B90-B9AA-4089-8C32-8915542B5429}"/>
                </a:ext>
              </a:extLst>
            </p:cNvPr>
            <p:cNvSpPr/>
            <p:nvPr/>
          </p:nvSpPr>
          <p:spPr>
            <a:xfrm>
              <a:off x="2099898" y="93125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45" name="Прямоугольник 744">
              <a:extLst>
                <a:ext uri="{FF2B5EF4-FFF2-40B4-BE49-F238E27FC236}">
                  <a16:creationId xmlns:a16="http://schemas.microsoft.com/office/drawing/2014/main" id="{5B684E1B-CE43-46EB-BC4C-999074BD0E90}"/>
                </a:ext>
              </a:extLst>
            </p:cNvPr>
            <p:cNvSpPr/>
            <p:nvPr/>
          </p:nvSpPr>
          <p:spPr>
            <a:xfrm>
              <a:off x="2289954" y="93125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46" name="Прямоугольник 745">
              <a:extLst>
                <a:ext uri="{FF2B5EF4-FFF2-40B4-BE49-F238E27FC236}">
                  <a16:creationId xmlns:a16="http://schemas.microsoft.com/office/drawing/2014/main" id="{7070DD82-8823-4EB8-9D1D-4D96A35DA63D}"/>
                </a:ext>
              </a:extLst>
            </p:cNvPr>
            <p:cNvSpPr/>
            <p:nvPr/>
          </p:nvSpPr>
          <p:spPr>
            <a:xfrm>
              <a:off x="2480010" y="9312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747" name="Прямоугольник 746">
              <a:extLst>
                <a:ext uri="{FF2B5EF4-FFF2-40B4-BE49-F238E27FC236}">
                  <a16:creationId xmlns:a16="http://schemas.microsoft.com/office/drawing/2014/main" id="{3D62ED7A-484D-490C-87B2-DB1070B52CC4}"/>
                </a:ext>
              </a:extLst>
            </p:cNvPr>
            <p:cNvSpPr/>
            <p:nvPr/>
          </p:nvSpPr>
          <p:spPr>
            <a:xfrm>
              <a:off x="2099898" y="49960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48" name="Прямоугольник 747">
              <a:extLst>
                <a:ext uri="{FF2B5EF4-FFF2-40B4-BE49-F238E27FC236}">
                  <a16:creationId xmlns:a16="http://schemas.microsoft.com/office/drawing/2014/main" id="{DE25EC96-6A4D-41EB-A6F5-AE9E0294D435}"/>
                </a:ext>
              </a:extLst>
            </p:cNvPr>
            <p:cNvSpPr/>
            <p:nvPr/>
          </p:nvSpPr>
          <p:spPr>
            <a:xfrm>
              <a:off x="1909842" y="9312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49" name="Прямоугольник 748">
              <a:extLst>
                <a:ext uri="{FF2B5EF4-FFF2-40B4-BE49-F238E27FC236}">
                  <a16:creationId xmlns:a16="http://schemas.microsoft.com/office/drawing/2014/main" id="{76DB6D24-CE92-4660-B685-E0C34A671B14}"/>
                </a:ext>
              </a:extLst>
            </p:cNvPr>
            <p:cNvSpPr/>
            <p:nvPr/>
          </p:nvSpPr>
          <p:spPr>
            <a:xfrm>
              <a:off x="1719786" y="103637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50" name="Прямоугольник 749">
              <a:extLst>
                <a:ext uri="{FF2B5EF4-FFF2-40B4-BE49-F238E27FC236}">
                  <a16:creationId xmlns:a16="http://schemas.microsoft.com/office/drawing/2014/main" id="{384980C9-F34C-497B-949B-B3617C977243}"/>
                </a:ext>
              </a:extLst>
            </p:cNvPr>
            <p:cNvSpPr/>
            <p:nvPr/>
          </p:nvSpPr>
          <p:spPr>
            <a:xfrm>
              <a:off x="2099898" y="11872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51" name="Прямоугольник 750">
              <a:extLst>
                <a:ext uri="{FF2B5EF4-FFF2-40B4-BE49-F238E27FC236}">
                  <a16:creationId xmlns:a16="http://schemas.microsoft.com/office/drawing/2014/main" id="{0EC8CCA8-C76F-463F-B0C7-B19896BFA7D0}"/>
                </a:ext>
              </a:extLst>
            </p:cNvPr>
            <p:cNvSpPr/>
            <p:nvPr/>
          </p:nvSpPr>
          <p:spPr>
            <a:xfrm>
              <a:off x="2289954" y="11872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52" name="Прямоугольник 751">
              <a:extLst>
                <a:ext uri="{FF2B5EF4-FFF2-40B4-BE49-F238E27FC236}">
                  <a16:creationId xmlns:a16="http://schemas.microsoft.com/office/drawing/2014/main" id="{4C211063-F1BE-4D7E-8FFC-6E68F2F312D9}"/>
                </a:ext>
              </a:extLst>
            </p:cNvPr>
            <p:cNvSpPr/>
            <p:nvPr/>
          </p:nvSpPr>
          <p:spPr>
            <a:xfrm>
              <a:off x="1909842" y="14539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53" name="Прямоугольник 752">
              <a:extLst>
                <a:ext uri="{FF2B5EF4-FFF2-40B4-BE49-F238E27FC236}">
                  <a16:creationId xmlns:a16="http://schemas.microsoft.com/office/drawing/2014/main" id="{960CB564-C010-438B-9C9B-66DE68EF3673}"/>
                </a:ext>
              </a:extLst>
            </p:cNvPr>
            <p:cNvSpPr/>
            <p:nvPr/>
          </p:nvSpPr>
          <p:spPr>
            <a:xfrm>
              <a:off x="2099898" y="14539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54" name="Прямоугольник 753">
              <a:extLst>
                <a:ext uri="{FF2B5EF4-FFF2-40B4-BE49-F238E27FC236}">
                  <a16:creationId xmlns:a16="http://schemas.microsoft.com/office/drawing/2014/main" id="{98F0B3E6-CD4A-4938-B1F8-DC06CF56BF3D}"/>
                </a:ext>
              </a:extLst>
            </p:cNvPr>
            <p:cNvSpPr/>
            <p:nvPr/>
          </p:nvSpPr>
          <p:spPr>
            <a:xfrm>
              <a:off x="2289954" y="14539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55" name="Прямоугольник 754">
              <a:extLst>
                <a:ext uri="{FF2B5EF4-FFF2-40B4-BE49-F238E27FC236}">
                  <a16:creationId xmlns:a16="http://schemas.microsoft.com/office/drawing/2014/main" id="{7AC0C256-C76F-4A10-87D0-D87FAAAB1C2A}"/>
                </a:ext>
              </a:extLst>
            </p:cNvPr>
            <p:cNvSpPr/>
            <p:nvPr/>
          </p:nvSpPr>
          <p:spPr>
            <a:xfrm>
              <a:off x="1909842" y="11784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56" name="Прямоугольник 755">
              <a:extLst>
                <a:ext uri="{FF2B5EF4-FFF2-40B4-BE49-F238E27FC236}">
                  <a16:creationId xmlns:a16="http://schemas.microsoft.com/office/drawing/2014/main" id="{472B8A9F-989D-45AC-8E86-570C21B816D7}"/>
                </a:ext>
              </a:extLst>
            </p:cNvPr>
            <p:cNvSpPr/>
            <p:nvPr/>
          </p:nvSpPr>
          <p:spPr>
            <a:xfrm>
              <a:off x="1719786" y="14539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57" name="Прямоугольник 756">
              <a:extLst>
                <a:ext uri="{FF2B5EF4-FFF2-40B4-BE49-F238E27FC236}">
                  <a16:creationId xmlns:a16="http://schemas.microsoft.com/office/drawing/2014/main" id="{73313191-3D06-460D-AE1B-25271AF294D8}"/>
                </a:ext>
              </a:extLst>
            </p:cNvPr>
            <p:cNvSpPr/>
            <p:nvPr/>
          </p:nvSpPr>
          <p:spPr>
            <a:xfrm>
              <a:off x="2480010" y="145728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58" name="Прямоугольник 757">
              <a:extLst>
                <a:ext uri="{FF2B5EF4-FFF2-40B4-BE49-F238E27FC236}">
                  <a16:creationId xmlns:a16="http://schemas.microsoft.com/office/drawing/2014/main" id="{9867FD3C-AFFB-4DAD-A23C-ADF80BF96890}"/>
                </a:ext>
              </a:extLst>
            </p:cNvPr>
            <p:cNvSpPr/>
            <p:nvPr/>
          </p:nvSpPr>
          <p:spPr>
            <a:xfrm>
              <a:off x="1909842" y="77305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759" name="Прямоугольник 758">
              <a:extLst>
                <a:ext uri="{FF2B5EF4-FFF2-40B4-BE49-F238E27FC236}">
                  <a16:creationId xmlns:a16="http://schemas.microsoft.com/office/drawing/2014/main" id="{75A9310C-000A-4EC3-B447-B5CCF89683B5}"/>
                </a:ext>
              </a:extLst>
            </p:cNvPr>
            <p:cNvSpPr/>
            <p:nvPr/>
          </p:nvSpPr>
          <p:spPr>
            <a:xfrm>
              <a:off x="2099898" y="77305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760" name="Прямоугольник 759">
              <a:extLst>
                <a:ext uri="{FF2B5EF4-FFF2-40B4-BE49-F238E27FC236}">
                  <a16:creationId xmlns:a16="http://schemas.microsoft.com/office/drawing/2014/main" id="{3643A98A-25D3-46A2-AB07-C67146A6B666}"/>
                </a:ext>
              </a:extLst>
            </p:cNvPr>
            <p:cNvSpPr/>
            <p:nvPr/>
          </p:nvSpPr>
          <p:spPr>
            <a:xfrm>
              <a:off x="2289954" y="77304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761" name="Прямоугольник 760">
              <a:extLst>
                <a:ext uri="{FF2B5EF4-FFF2-40B4-BE49-F238E27FC236}">
                  <a16:creationId xmlns:a16="http://schemas.microsoft.com/office/drawing/2014/main" id="{E9142D47-97A3-47A5-A92D-937959AB0CA8}"/>
                </a:ext>
              </a:extLst>
            </p:cNvPr>
            <p:cNvSpPr/>
            <p:nvPr/>
          </p:nvSpPr>
          <p:spPr>
            <a:xfrm>
              <a:off x="2480010" y="77304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762" name="Прямоугольник 761">
              <a:extLst>
                <a:ext uri="{FF2B5EF4-FFF2-40B4-BE49-F238E27FC236}">
                  <a16:creationId xmlns:a16="http://schemas.microsoft.com/office/drawing/2014/main" id="{84F09724-7765-4F37-88B0-80C43F50CDB7}"/>
                </a:ext>
              </a:extLst>
            </p:cNvPr>
            <p:cNvSpPr/>
            <p:nvPr/>
          </p:nvSpPr>
          <p:spPr>
            <a:xfrm>
              <a:off x="1719786" y="77663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763" name="Прямая соединительная линия 762">
              <a:extLst>
                <a:ext uri="{FF2B5EF4-FFF2-40B4-BE49-F238E27FC236}">
                  <a16:creationId xmlns:a16="http://schemas.microsoft.com/office/drawing/2014/main" id="{684ED28C-8CB8-4155-BAB0-F9B1B7F47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9898" y="769675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4F824F41-8FD5-4258-882D-6FC93C1F135E}"/>
              </a:ext>
            </a:extLst>
          </p:cNvPr>
          <p:cNvGrpSpPr/>
          <p:nvPr/>
        </p:nvGrpSpPr>
        <p:grpSpPr>
          <a:xfrm>
            <a:off x="4317191" y="303342"/>
            <a:ext cx="950280" cy="1468213"/>
            <a:chOff x="4317191" y="303342"/>
            <a:chExt cx="950280" cy="1468213"/>
          </a:xfrm>
          <a:noFill/>
        </p:grpSpPr>
        <p:sp>
          <p:nvSpPr>
            <p:cNvPr id="764" name="Прямоугольник 763">
              <a:extLst>
                <a:ext uri="{FF2B5EF4-FFF2-40B4-BE49-F238E27FC236}">
                  <a16:creationId xmlns:a16="http://schemas.microsoft.com/office/drawing/2014/main" id="{DB0307F3-1519-4B64-84CB-9A9EFD1640B6}"/>
                </a:ext>
              </a:extLst>
            </p:cNvPr>
            <p:cNvSpPr/>
            <p:nvPr/>
          </p:nvSpPr>
          <p:spPr>
            <a:xfrm>
              <a:off x="4697303" y="3033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65" name="Прямоугольник 764">
              <a:extLst>
                <a:ext uri="{FF2B5EF4-FFF2-40B4-BE49-F238E27FC236}">
                  <a16:creationId xmlns:a16="http://schemas.microsoft.com/office/drawing/2014/main" id="{CFCE3727-FEDA-41A2-A3DB-125151AE85D3}"/>
                </a:ext>
              </a:extLst>
            </p:cNvPr>
            <p:cNvSpPr/>
            <p:nvPr/>
          </p:nvSpPr>
          <p:spPr>
            <a:xfrm>
              <a:off x="4887359" y="3033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66" name="Прямоугольник 765">
              <a:extLst>
                <a:ext uri="{FF2B5EF4-FFF2-40B4-BE49-F238E27FC236}">
                  <a16:creationId xmlns:a16="http://schemas.microsoft.com/office/drawing/2014/main" id="{AA524830-0B0D-4E62-8471-B8E859CE40F1}"/>
                </a:ext>
              </a:extLst>
            </p:cNvPr>
            <p:cNvSpPr/>
            <p:nvPr/>
          </p:nvSpPr>
          <p:spPr>
            <a:xfrm>
              <a:off x="5077415" y="30334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67" name="Прямоугольник 766">
              <a:extLst>
                <a:ext uri="{FF2B5EF4-FFF2-40B4-BE49-F238E27FC236}">
                  <a16:creationId xmlns:a16="http://schemas.microsoft.com/office/drawing/2014/main" id="{9DC7DD69-9AF5-48BA-B873-EB8966B050ED}"/>
                </a:ext>
              </a:extLst>
            </p:cNvPr>
            <p:cNvSpPr/>
            <p:nvPr/>
          </p:nvSpPr>
          <p:spPr>
            <a:xfrm>
              <a:off x="4507247" y="41383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68" name="Прямоугольник 767">
              <a:extLst>
                <a:ext uri="{FF2B5EF4-FFF2-40B4-BE49-F238E27FC236}">
                  <a16:creationId xmlns:a16="http://schemas.microsoft.com/office/drawing/2014/main" id="{1085C6DB-158A-4EF5-B837-00F0AC007F12}"/>
                </a:ext>
              </a:extLst>
            </p:cNvPr>
            <p:cNvSpPr/>
            <p:nvPr/>
          </p:nvSpPr>
          <p:spPr>
            <a:xfrm>
              <a:off x="4887359" y="5646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69" name="Прямоугольник 768">
              <a:extLst>
                <a:ext uri="{FF2B5EF4-FFF2-40B4-BE49-F238E27FC236}">
                  <a16:creationId xmlns:a16="http://schemas.microsoft.com/office/drawing/2014/main" id="{CB833D70-BD04-4B41-88E7-8D6E4D61AE73}"/>
                </a:ext>
              </a:extLst>
            </p:cNvPr>
            <p:cNvSpPr/>
            <p:nvPr/>
          </p:nvSpPr>
          <p:spPr>
            <a:xfrm>
              <a:off x="5077415" y="5646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70" name="Прямоугольник 769">
              <a:extLst>
                <a:ext uri="{FF2B5EF4-FFF2-40B4-BE49-F238E27FC236}">
                  <a16:creationId xmlns:a16="http://schemas.microsoft.com/office/drawing/2014/main" id="{2AF414E1-5A2C-449D-B56C-D8A3813CCF7B}"/>
                </a:ext>
              </a:extLst>
            </p:cNvPr>
            <p:cNvSpPr/>
            <p:nvPr/>
          </p:nvSpPr>
          <p:spPr>
            <a:xfrm>
              <a:off x="4697303" y="8293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71" name="Прямоугольник 770">
              <a:extLst>
                <a:ext uri="{FF2B5EF4-FFF2-40B4-BE49-F238E27FC236}">
                  <a16:creationId xmlns:a16="http://schemas.microsoft.com/office/drawing/2014/main" id="{F50A4BE2-D4E1-4AA8-BA5E-5202E4238A64}"/>
                </a:ext>
              </a:extLst>
            </p:cNvPr>
            <p:cNvSpPr/>
            <p:nvPr/>
          </p:nvSpPr>
          <p:spPr>
            <a:xfrm>
              <a:off x="4887359" y="8293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72" name="Прямоугольник 771">
              <a:extLst>
                <a:ext uri="{FF2B5EF4-FFF2-40B4-BE49-F238E27FC236}">
                  <a16:creationId xmlns:a16="http://schemas.microsoft.com/office/drawing/2014/main" id="{77D36FD3-A6D3-43AA-AE55-2CE5D7F5B695}"/>
                </a:ext>
              </a:extLst>
            </p:cNvPr>
            <p:cNvSpPr/>
            <p:nvPr/>
          </p:nvSpPr>
          <p:spPr>
            <a:xfrm>
              <a:off x="5077415" y="8293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73" name="Прямоугольник 772">
              <a:extLst>
                <a:ext uri="{FF2B5EF4-FFF2-40B4-BE49-F238E27FC236}">
                  <a16:creationId xmlns:a16="http://schemas.microsoft.com/office/drawing/2014/main" id="{B08D8E03-8929-4E07-918C-9259CC35EE79}"/>
                </a:ext>
              </a:extLst>
            </p:cNvPr>
            <p:cNvSpPr/>
            <p:nvPr/>
          </p:nvSpPr>
          <p:spPr>
            <a:xfrm>
              <a:off x="4697303" y="5559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74" name="Прямоугольник 773">
              <a:extLst>
                <a:ext uri="{FF2B5EF4-FFF2-40B4-BE49-F238E27FC236}">
                  <a16:creationId xmlns:a16="http://schemas.microsoft.com/office/drawing/2014/main" id="{BEA54F8D-47AC-449E-874E-3E7D911CE179}"/>
                </a:ext>
              </a:extLst>
            </p:cNvPr>
            <p:cNvSpPr/>
            <p:nvPr/>
          </p:nvSpPr>
          <p:spPr>
            <a:xfrm>
              <a:off x="4507247" y="8293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75" name="Прямоугольник 774">
              <a:extLst>
                <a:ext uri="{FF2B5EF4-FFF2-40B4-BE49-F238E27FC236}">
                  <a16:creationId xmlns:a16="http://schemas.microsoft.com/office/drawing/2014/main" id="{B9F17E4F-71E8-4E6F-8F94-8D9408B13209}"/>
                </a:ext>
              </a:extLst>
            </p:cNvPr>
            <p:cNvSpPr/>
            <p:nvPr/>
          </p:nvSpPr>
          <p:spPr>
            <a:xfrm>
              <a:off x="4317191" y="93717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76" name="Прямоугольник 775">
              <a:extLst>
                <a:ext uri="{FF2B5EF4-FFF2-40B4-BE49-F238E27FC236}">
                  <a16:creationId xmlns:a16="http://schemas.microsoft.com/office/drawing/2014/main" id="{2683A0A4-8388-4A66-814D-9ADA56FF07E2}"/>
                </a:ext>
              </a:extLst>
            </p:cNvPr>
            <p:cNvSpPr/>
            <p:nvPr/>
          </p:nvSpPr>
          <p:spPr>
            <a:xfrm>
              <a:off x="4697303" y="1088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77" name="Прямоугольник 776">
              <a:extLst>
                <a:ext uri="{FF2B5EF4-FFF2-40B4-BE49-F238E27FC236}">
                  <a16:creationId xmlns:a16="http://schemas.microsoft.com/office/drawing/2014/main" id="{F1C28316-52D0-4DEF-997D-FCA3D7E79EB2}"/>
                </a:ext>
              </a:extLst>
            </p:cNvPr>
            <p:cNvSpPr/>
            <p:nvPr/>
          </p:nvSpPr>
          <p:spPr>
            <a:xfrm>
              <a:off x="4887359" y="10880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78" name="Прямоугольник 777">
              <a:extLst>
                <a:ext uri="{FF2B5EF4-FFF2-40B4-BE49-F238E27FC236}">
                  <a16:creationId xmlns:a16="http://schemas.microsoft.com/office/drawing/2014/main" id="{46D4B4BC-D96E-4527-BB31-4651F4AF914E}"/>
                </a:ext>
              </a:extLst>
            </p:cNvPr>
            <p:cNvSpPr/>
            <p:nvPr/>
          </p:nvSpPr>
          <p:spPr>
            <a:xfrm>
              <a:off x="4507247" y="13547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79" name="Прямоугольник 778">
              <a:extLst>
                <a:ext uri="{FF2B5EF4-FFF2-40B4-BE49-F238E27FC236}">
                  <a16:creationId xmlns:a16="http://schemas.microsoft.com/office/drawing/2014/main" id="{A8151554-9334-4C64-B107-D870DBD4333A}"/>
                </a:ext>
              </a:extLst>
            </p:cNvPr>
            <p:cNvSpPr/>
            <p:nvPr/>
          </p:nvSpPr>
          <p:spPr>
            <a:xfrm>
              <a:off x="4697303" y="13547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80" name="Прямоугольник 779">
              <a:extLst>
                <a:ext uri="{FF2B5EF4-FFF2-40B4-BE49-F238E27FC236}">
                  <a16:creationId xmlns:a16="http://schemas.microsoft.com/office/drawing/2014/main" id="{1DE578AA-387B-45B1-BD52-028914D73EB5}"/>
                </a:ext>
              </a:extLst>
            </p:cNvPr>
            <p:cNvSpPr/>
            <p:nvPr/>
          </p:nvSpPr>
          <p:spPr>
            <a:xfrm>
              <a:off x="4887359" y="13547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81" name="Прямоугольник 780">
              <a:extLst>
                <a:ext uri="{FF2B5EF4-FFF2-40B4-BE49-F238E27FC236}">
                  <a16:creationId xmlns:a16="http://schemas.microsoft.com/office/drawing/2014/main" id="{46CAAB77-EA25-4CDB-A6E6-5D56DF188835}"/>
                </a:ext>
              </a:extLst>
            </p:cNvPr>
            <p:cNvSpPr/>
            <p:nvPr/>
          </p:nvSpPr>
          <p:spPr>
            <a:xfrm>
              <a:off x="4507247" y="107927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82" name="Прямоугольник 781">
              <a:extLst>
                <a:ext uri="{FF2B5EF4-FFF2-40B4-BE49-F238E27FC236}">
                  <a16:creationId xmlns:a16="http://schemas.microsoft.com/office/drawing/2014/main" id="{6B10510C-1080-4F8A-AB87-F14C8C61DC36}"/>
                </a:ext>
              </a:extLst>
            </p:cNvPr>
            <p:cNvSpPr/>
            <p:nvPr/>
          </p:nvSpPr>
          <p:spPr>
            <a:xfrm>
              <a:off x="4317191" y="13547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83" name="Прямоугольник 782">
              <a:extLst>
                <a:ext uri="{FF2B5EF4-FFF2-40B4-BE49-F238E27FC236}">
                  <a16:creationId xmlns:a16="http://schemas.microsoft.com/office/drawing/2014/main" id="{455FEB09-D4E7-4D2B-BFB3-D3643F632F22}"/>
                </a:ext>
              </a:extLst>
            </p:cNvPr>
            <p:cNvSpPr/>
            <p:nvPr/>
          </p:nvSpPr>
          <p:spPr>
            <a:xfrm>
              <a:off x="5077415" y="135808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84" name="Прямоугольник 783">
              <a:extLst>
                <a:ext uri="{FF2B5EF4-FFF2-40B4-BE49-F238E27FC236}">
                  <a16:creationId xmlns:a16="http://schemas.microsoft.com/office/drawing/2014/main" id="{6910ED15-0D33-47BA-B20C-05C9126768D8}"/>
                </a:ext>
              </a:extLst>
            </p:cNvPr>
            <p:cNvSpPr/>
            <p:nvPr/>
          </p:nvSpPr>
          <p:spPr>
            <a:xfrm>
              <a:off x="4317191" y="15102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785" name="Прямая соединительная линия 784">
              <a:extLst>
                <a:ext uri="{FF2B5EF4-FFF2-40B4-BE49-F238E27FC236}">
                  <a16:creationId xmlns:a16="http://schemas.microsoft.com/office/drawing/2014/main" id="{8A08C850-D907-45DE-92A8-A35FAF00D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7303" y="825989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EF4D41EC-09C5-4E2C-9579-37907E0A2E2D}"/>
              </a:ext>
            </a:extLst>
          </p:cNvPr>
          <p:cNvGrpSpPr/>
          <p:nvPr/>
        </p:nvGrpSpPr>
        <p:grpSpPr>
          <a:xfrm>
            <a:off x="7203230" y="365281"/>
            <a:ext cx="950280" cy="1468213"/>
            <a:chOff x="7203230" y="365281"/>
            <a:chExt cx="950280" cy="1468213"/>
          </a:xfrm>
          <a:noFill/>
        </p:grpSpPr>
        <p:sp>
          <p:nvSpPr>
            <p:cNvPr id="786" name="Прямоугольник 785">
              <a:extLst>
                <a:ext uri="{FF2B5EF4-FFF2-40B4-BE49-F238E27FC236}">
                  <a16:creationId xmlns:a16="http://schemas.microsoft.com/office/drawing/2014/main" id="{6A774D46-08BE-40C7-9491-E60EE44BE9CC}"/>
                </a:ext>
              </a:extLst>
            </p:cNvPr>
            <p:cNvSpPr/>
            <p:nvPr/>
          </p:nvSpPr>
          <p:spPr>
            <a:xfrm>
              <a:off x="7583342" y="3652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87" name="Прямоугольник 786">
              <a:extLst>
                <a:ext uri="{FF2B5EF4-FFF2-40B4-BE49-F238E27FC236}">
                  <a16:creationId xmlns:a16="http://schemas.microsoft.com/office/drawing/2014/main" id="{121F90E4-E276-46DF-99F9-3F06DA9220FF}"/>
                </a:ext>
              </a:extLst>
            </p:cNvPr>
            <p:cNvSpPr/>
            <p:nvPr/>
          </p:nvSpPr>
          <p:spPr>
            <a:xfrm>
              <a:off x="7773398" y="3652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88" name="Прямоугольник 787">
              <a:extLst>
                <a:ext uri="{FF2B5EF4-FFF2-40B4-BE49-F238E27FC236}">
                  <a16:creationId xmlns:a16="http://schemas.microsoft.com/office/drawing/2014/main" id="{F2FEB33A-744F-4509-9EBE-D03D786469BD}"/>
                </a:ext>
              </a:extLst>
            </p:cNvPr>
            <p:cNvSpPr/>
            <p:nvPr/>
          </p:nvSpPr>
          <p:spPr>
            <a:xfrm>
              <a:off x="7963454" y="36528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89" name="Прямоугольник 788">
              <a:extLst>
                <a:ext uri="{FF2B5EF4-FFF2-40B4-BE49-F238E27FC236}">
                  <a16:creationId xmlns:a16="http://schemas.microsoft.com/office/drawing/2014/main" id="{C72EEF1E-C9A1-4E11-ACC4-6FAC89216663}"/>
                </a:ext>
              </a:extLst>
            </p:cNvPr>
            <p:cNvSpPr/>
            <p:nvPr/>
          </p:nvSpPr>
          <p:spPr>
            <a:xfrm>
              <a:off x="7393286" y="475773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90" name="Прямоугольник 789">
              <a:extLst>
                <a:ext uri="{FF2B5EF4-FFF2-40B4-BE49-F238E27FC236}">
                  <a16:creationId xmlns:a16="http://schemas.microsoft.com/office/drawing/2014/main" id="{B6591252-3A6B-4FA6-B281-E1400AA22CC8}"/>
                </a:ext>
              </a:extLst>
            </p:cNvPr>
            <p:cNvSpPr/>
            <p:nvPr/>
          </p:nvSpPr>
          <p:spPr>
            <a:xfrm>
              <a:off x="7773398" y="6266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91" name="Прямоугольник 790">
              <a:extLst>
                <a:ext uri="{FF2B5EF4-FFF2-40B4-BE49-F238E27FC236}">
                  <a16:creationId xmlns:a16="http://schemas.microsoft.com/office/drawing/2014/main" id="{9EA5BDF2-1FBC-4AA7-81CC-6AD02375C329}"/>
                </a:ext>
              </a:extLst>
            </p:cNvPr>
            <p:cNvSpPr/>
            <p:nvPr/>
          </p:nvSpPr>
          <p:spPr>
            <a:xfrm>
              <a:off x="7963454" y="6266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92" name="Прямоугольник 791">
              <a:extLst>
                <a:ext uri="{FF2B5EF4-FFF2-40B4-BE49-F238E27FC236}">
                  <a16:creationId xmlns:a16="http://schemas.microsoft.com/office/drawing/2014/main" id="{AD9C6626-E02D-4FF2-8FA6-25B4EB43B338}"/>
                </a:ext>
              </a:extLst>
            </p:cNvPr>
            <p:cNvSpPr/>
            <p:nvPr/>
          </p:nvSpPr>
          <p:spPr>
            <a:xfrm>
              <a:off x="7583342" y="8913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93" name="Прямоугольник 792">
              <a:extLst>
                <a:ext uri="{FF2B5EF4-FFF2-40B4-BE49-F238E27FC236}">
                  <a16:creationId xmlns:a16="http://schemas.microsoft.com/office/drawing/2014/main" id="{B0D7E57C-7B50-4C47-BA94-05DC74F7B1DA}"/>
                </a:ext>
              </a:extLst>
            </p:cNvPr>
            <p:cNvSpPr/>
            <p:nvPr/>
          </p:nvSpPr>
          <p:spPr>
            <a:xfrm>
              <a:off x="7773398" y="8913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94" name="Прямоугольник 793">
              <a:extLst>
                <a:ext uri="{FF2B5EF4-FFF2-40B4-BE49-F238E27FC236}">
                  <a16:creationId xmlns:a16="http://schemas.microsoft.com/office/drawing/2014/main" id="{21393CFE-0CFA-4B83-B2D1-6E2D22338C44}"/>
                </a:ext>
              </a:extLst>
            </p:cNvPr>
            <p:cNvSpPr/>
            <p:nvPr/>
          </p:nvSpPr>
          <p:spPr>
            <a:xfrm>
              <a:off x="7963454" y="8913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795" name="Прямоугольник 794">
              <a:extLst>
                <a:ext uri="{FF2B5EF4-FFF2-40B4-BE49-F238E27FC236}">
                  <a16:creationId xmlns:a16="http://schemas.microsoft.com/office/drawing/2014/main" id="{5D7EB270-A969-4024-9C0F-1957CADB46BE}"/>
                </a:ext>
              </a:extLst>
            </p:cNvPr>
            <p:cNvSpPr/>
            <p:nvPr/>
          </p:nvSpPr>
          <p:spPr>
            <a:xfrm>
              <a:off x="7583342" y="61786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96" name="Прямоугольник 795">
              <a:extLst>
                <a:ext uri="{FF2B5EF4-FFF2-40B4-BE49-F238E27FC236}">
                  <a16:creationId xmlns:a16="http://schemas.microsoft.com/office/drawing/2014/main" id="{0D2F75D1-DF8C-4FC2-9B98-98503CE502A0}"/>
                </a:ext>
              </a:extLst>
            </p:cNvPr>
            <p:cNvSpPr/>
            <p:nvPr/>
          </p:nvSpPr>
          <p:spPr>
            <a:xfrm>
              <a:off x="7393286" y="8913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97" name="Прямоугольник 796">
              <a:extLst>
                <a:ext uri="{FF2B5EF4-FFF2-40B4-BE49-F238E27FC236}">
                  <a16:creationId xmlns:a16="http://schemas.microsoft.com/office/drawing/2014/main" id="{A95AAC4F-8BD8-4016-AF76-86D5EDB522DD}"/>
                </a:ext>
              </a:extLst>
            </p:cNvPr>
            <p:cNvSpPr/>
            <p:nvPr/>
          </p:nvSpPr>
          <p:spPr>
            <a:xfrm>
              <a:off x="7203230" y="99911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798" name="Прямоугольник 797">
              <a:extLst>
                <a:ext uri="{FF2B5EF4-FFF2-40B4-BE49-F238E27FC236}">
                  <a16:creationId xmlns:a16="http://schemas.microsoft.com/office/drawing/2014/main" id="{F75CBD25-82B9-4901-B92E-BE9408B1E4AB}"/>
                </a:ext>
              </a:extLst>
            </p:cNvPr>
            <p:cNvSpPr/>
            <p:nvPr/>
          </p:nvSpPr>
          <p:spPr>
            <a:xfrm>
              <a:off x="7583342" y="11499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799" name="Прямоугольник 798">
              <a:extLst>
                <a:ext uri="{FF2B5EF4-FFF2-40B4-BE49-F238E27FC236}">
                  <a16:creationId xmlns:a16="http://schemas.microsoft.com/office/drawing/2014/main" id="{E6082AB3-56E9-4573-8BE6-D6680FB654B6}"/>
                </a:ext>
              </a:extLst>
            </p:cNvPr>
            <p:cNvSpPr/>
            <p:nvPr/>
          </p:nvSpPr>
          <p:spPr>
            <a:xfrm>
              <a:off x="7773398" y="11499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00" name="Прямоугольник 799">
              <a:extLst>
                <a:ext uri="{FF2B5EF4-FFF2-40B4-BE49-F238E27FC236}">
                  <a16:creationId xmlns:a16="http://schemas.microsoft.com/office/drawing/2014/main" id="{CD8485DC-6BDA-45FD-8BAB-41DA03E6641D}"/>
                </a:ext>
              </a:extLst>
            </p:cNvPr>
            <p:cNvSpPr/>
            <p:nvPr/>
          </p:nvSpPr>
          <p:spPr>
            <a:xfrm>
              <a:off x="7393286" y="14166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01" name="Прямоугольник 800">
              <a:extLst>
                <a:ext uri="{FF2B5EF4-FFF2-40B4-BE49-F238E27FC236}">
                  <a16:creationId xmlns:a16="http://schemas.microsoft.com/office/drawing/2014/main" id="{20366876-8E88-4095-8604-9B9583ECEAD3}"/>
                </a:ext>
              </a:extLst>
            </p:cNvPr>
            <p:cNvSpPr/>
            <p:nvPr/>
          </p:nvSpPr>
          <p:spPr>
            <a:xfrm>
              <a:off x="7583342" y="14166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02" name="Прямоугольник 801">
              <a:extLst>
                <a:ext uri="{FF2B5EF4-FFF2-40B4-BE49-F238E27FC236}">
                  <a16:creationId xmlns:a16="http://schemas.microsoft.com/office/drawing/2014/main" id="{9044CA11-965C-45B6-9115-4C03962EE22D}"/>
                </a:ext>
              </a:extLst>
            </p:cNvPr>
            <p:cNvSpPr/>
            <p:nvPr/>
          </p:nvSpPr>
          <p:spPr>
            <a:xfrm>
              <a:off x="7773398" y="141665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03" name="Прямоугольник 802">
              <a:extLst>
                <a:ext uri="{FF2B5EF4-FFF2-40B4-BE49-F238E27FC236}">
                  <a16:creationId xmlns:a16="http://schemas.microsoft.com/office/drawing/2014/main" id="{D647D632-0F8B-44C9-B727-AD28294FCB99}"/>
                </a:ext>
              </a:extLst>
            </p:cNvPr>
            <p:cNvSpPr/>
            <p:nvPr/>
          </p:nvSpPr>
          <p:spPr>
            <a:xfrm>
              <a:off x="7393286" y="114121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04" name="Прямоугольник 803">
              <a:extLst>
                <a:ext uri="{FF2B5EF4-FFF2-40B4-BE49-F238E27FC236}">
                  <a16:creationId xmlns:a16="http://schemas.microsoft.com/office/drawing/2014/main" id="{C416B624-347E-40D5-B5B2-A664C8E3A691}"/>
                </a:ext>
              </a:extLst>
            </p:cNvPr>
            <p:cNvSpPr/>
            <p:nvPr/>
          </p:nvSpPr>
          <p:spPr>
            <a:xfrm>
              <a:off x="7203230" y="141665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05" name="Прямоугольник 804">
              <a:extLst>
                <a:ext uri="{FF2B5EF4-FFF2-40B4-BE49-F238E27FC236}">
                  <a16:creationId xmlns:a16="http://schemas.microsoft.com/office/drawing/2014/main" id="{65942EC5-ACB8-4E34-964E-5F2DBA3D4255}"/>
                </a:ext>
              </a:extLst>
            </p:cNvPr>
            <p:cNvSpPr/>
            <p:nvPr/>
          </p:nvSpPr>
          <p:spPr>
            <a:xfrm>
              <a:off x="7963454" y="14200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06" name="Прямоугольник 805">
              <a:extLst>
                <a:ext uri="{FF2B5EF4-FFF2-40B4-BE49-F238E27FC236}">
                  <a16:creationId xmlns:a16="http://schemas.microsoft.com/office/drawing/2014/main" id="{B5C651F3-FD37-421B-B1E8-72FBB9FBF7E8}"/>
                </a:ext>
              </a:extLst>
            </p:cNvPr>
            <p:cNvSpPr/>
            <p:nvPr/>
          </p:nvSpPr>
          <p:spPr>
            <a:xfrm>
              <a:off x="7203230" y="15721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807" name="Прямая соединительная линия 806">
              <a:extLst>
                <a:ext uri="{FF2B5EF4-FFF2-40B4-BE49-F238E27FC236}">
                  <a16:creationId xmlns:a16="http://schemas.microsoft.com/office/drawing/2014/main" id="{6169E945-FD1E-43A6-B4AC-34F09B30F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3342" y="887928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29B2F770-6A0D-4D0E-B8A7-0E8BB8A9E741}"/>
              </a:ext>
            </a:extLst>
          </p:cNvPr>
          <p:cNvGrpSpPr/>
          <p:nvPr/>
        </p:nvGrpSpPr>
        <p:grpSpPr>
          <a:xfrm>
            <a:off x="10272456" y="414664"/>
            <a:ext cx="950280" cy="1468213"/>
            <a:chOff x="10272456" y="414664"/>
            <a:chExt cx="950280" cy="1468213"/>
          </a:xfrm>
          <a:noFill/>
        </p:grpSpPr>
        <p:sp>
          <p:nvSpPr>
            <p:cNvPr id="808" name="Прямоугольник 807">
              <a:extLst>
                <a:ext uri="{FF2B5EF4-FFF2-40B4-BE49-F238E27FC236}">
                  <a16:creationId xmlns:a16="http://schemas.microsoft.com/office/drawing/2014/main" id="{B65F3C3E-C761-43F8-B634-D92CBCBDCDC0}"/>
                </a:ext>
              </a:extLst>
            </p:cNvPr>
            <p:cNvSpPr/>
            <p:nvPr/>
          </p:nvSpPr>
          <p:spPr>
            <a:xfrm>
              <a:off x="10652568" y="4146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09" name="Прямоугольник 808">
              <a:extLst>
                <a:ext uri="{FF2B5EF4-FFF2-40B4-BE49-F238E27FC236}">
                  <a16:creationId xmlns:a16="http://schemas.microsoft.com/office/drawing/2014/main" id="{6F461106-508F-4C34-BBD3-3F06BCCD6162}"/>
                </a:ext>
              </a:extLst>
            </p:cNvPr>
            <p:cNvSpPr/>
            <p:nvPr/>
          </p:nvSpPr>
          <p:spPr>
            <a:xfrm>
              <a:off x="10842624" y="4146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10" name="Прямоугольник 809">
              <a:extLst>
                <a:ext uri="{FF2B5EF4-FFF2-40B4-BE49-F238E27FC236}">
                  <a16:creationId xmlns:a16="http://schemas.microsoft.com/office/drawing/2014/main" id="{FAEA9DD9-FC1E-4BAB-AD41-92C5AAAB6F9A}"/>
                </a:ext>
              </a:extLst>
            </p:cNvPr>
            <p:cNvSpPr/>
            <p:nvPr/>
          </p:nvSpPr>
          <p:spPr>
            <a:xfrm>
              <a:off x="11032680" y="4146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11" name="Прямоугольник 810">
              <a:extLst>
                <a:ext uri="{FF2B5EF4-FFF2-40B4-BE49-F238E27FC236}">
                  <a16:creationId xmlns:a16="http://schemas.microsoft.com/office/drawing/2014/main" id="{5EB8E913-3F4A-431F-A11A-AF65EF40BD8D}"/>
                </a:ext>
              </a:extLst>
            </p:cNvPr>
            <p:cNvSpPr/>
            <p:nvPr/>
          </p:nvSpPr>
          <p:spPr>
            <a:xfrm>
              <a:off x="10462512" y="52515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12" name="Прямоугольник 811">
              <a:extLst>
                <a:ext uri="{FF2B5EF4-FFF2-40B4-BE49-F238E27FC236}">
                  <a16:creationId xmlns:a16="http://schemas.microsoft.com/office/drawing/2014/main" id="{C1490FE1-4326-4CF8-869E-007F93549FD1}"/>
                </a:ext>
              </a:extLst>
            </p:cNvPr>
            <p:cNvSpPr/>
            <p:nvPr/>
          </p:nvSpPr>
          <p:spPr>
            <a:xfrm>
              <a:off x="10842624" y="67599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13" name="Прямоугольник 812">
              <a:extLst>
                <a:ext uri="{FF2B5EF4-FFF2-40B4-BE49-F238E27FC236}">
                  <a16:creationId xmlns:a16="http://schemas.microsoft.com/office/drawing/2014/main" id="{FC21A97D-4BC7-4EEA-8E1A-FE4E9BCBF67C}"/>
                </a:ext>
              </a:extLst>
            </p:cNvPr>
            <p:cNvSpPr/>
            <p:nvPr/>
          </p:nvSpPr>
          <p:spPr>
            <a:xfrm>
              <a:off x="11032680" y="67599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14" name="Прямоугольник 813">
              <a:extLst>
                <a:ext uri="{FF2B5EF4-FFF2-40B4-BE49-F238E27FC236}">
                  <a16:creationId xmlns:a16="http://schemas.microsoft.com/office/drawing/2014/main" id="{CD4D83B6-027E-4910-B0D7-5C034CD57F51}"/>
                </a:ext>
              </a:extLst>
            </p:cNvPr>
            <p:cNvSpPr/>
            <p:nvPr/>
          </p:nvSpPr>
          <p:spPr>
            <a:xfrm>
              <a:off x="10652568" y="9406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15" name="Прямоугольник 814">
              <a:extLst>
                <a:ext uri="{FF2B5EF4-FFF2-40B4-BE49-F238E27FC236}">
                  <a16:creationId xmlns:a16="http://schemas.microsoft.com/office/drawing/2014/main" id="{740E7FE4-52C9-42AF-A4AE-84A8CC8A7344}"/>
                </a:ext>
              </a:extLst>
            </p:cNvPr>
            <p:cNvSpPr/>
            <p:nvPr/>
          </p:nvSpPr>
          <p:spPr>
            <a:xfrm>
              <a:off x="10842624" y="9406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16" name="Прямоугольник 815">
              <a:extLst>
                <a:ext uri="{FF2B5EF4-FFF2-40B4-BE49-F238E27FC236}">
                  <a16:creationId xmlns:a16="http://schemas.microsoft.com/office/drawing/2014/main" id="{2A46AE77-D3E7-4CA2-93EB-C79ED760E4DD}"/>
                </a:ext>
              </a:extLst>
            </p:cNvPr>
            <p:cNvSpPr/>
            <p:nvPr/>
          </p:nvSpPr>
          <p:spPr>
            <a:xfrm>
              <a:off x="11032680" y="9406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17" name="Прямоугольник 816">
              <a:extLst>
                <a:ext uri="{FF2B5EF4-FFF2-40B4-BE49-F238E27FC236}">
                  <a16:creationId xmlns:a16="http://schemas.microsoft.com/office/drawing/2014/main" id="{6E376C81-6A29-4B94-B197-1DB36B690080}"/>
                </a:ext>
              </a:extLst>
            </p:cNvPr>
            <p:cNvSpPr/>
            <p:nvPr/>
          </p:nvSpPr>
          <p:spPr>
            <a:xfrm>
              <a:off x="10652568" y="66724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18" name="Прямоугольник 817">
              <a:extLst>
                <a:ext uri="{FF2B5EF4-FFF2-40B4-BE49-F238E27FC236}">
                  <a16:creationId xmlns:a16="http://schemas.microsoft.com/office/drawing/2014/main" id="{9FA4115E-BE08-4240-9BD2-BDF4238971A8}"/>
                </a:ext>
              </a:extLst>
            </p:cNvPr>
            <p:cNvSpPr/>
            <p:nvPr/>
          </p:nvSpPr>
          <p:spPr>
            <a:xfrm>
              <a:off x="10462512" y="9406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19" name="Прямоугольник 818">
              <a:extLst>
                <a:ext uri="{FF2B5EF4-FFF2-40B4-BE49-F238E27FC236}">
                  <a16:creationId xmlns:a16="http://schemas.microsoft.com/office/drawing/2014/main" id="{2D18A0BB-9A2E-484E-BEB5-8931E63AE30A}"/>
                </a:ext>
              </a:extLst>
            </p:cNvPr>
            <p:cNvSpPr/>
            <p:nvPr/>
          </p:nvSpPr>
          <p:spPr>
            <a:xfrm>
              <a:off x="10272456" y="104850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20" name="Прямоугольник 819">
              <a:extLst>
                <a:ext uri="{FF2B5EF4-FFF2-40B4-BE49-F238E27FC236}">
                  <a16:creationId xmlns:a16="http://schemas.microsoft.com/office/drawing/2014/main" id="{3A5DA757-22AF-42A2-B77C-D4D379457AE0}"/>
                </a:ext>
              </a:extLst>
            </p:cNvPr>
            <p:cNvSpPr/>
            <p:nvPr/>
          </p:nvSpPr>
          <p:spPr>
            <a:xfrm>
              <a:off x="10652568" y="11993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1" name="Прямоугольник 820">
              <a:extLst>
                <a:ext uri="{FF2B5EF4-FFF2-40B4-BE49-F238E27FC236}">
                  <a16:creationId xmlns:a16="http://schemas.microsoft.com/office/drawing/2014/main" id="{37EF067C-71B2-4D44-8A45-0A8A152F1721}"/>
                </a:ext>
              </a:extLst>
            </p:cNvPr>
            <p:cNvSpPr/>
            <p:nvPr/>
          </p:nvSpPr>
          <p:spPr>
            <a:xfrm>
              <a:off x="10842624" y="11993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2" name="Прямоугольник 821">
              <a:extLst>
                <a:ext uri="{FF2B5EF4-FFF2-40B4-BE49-F238E27FC236}">
                  <a16:creationId xmlns:a16="http://schemas.microsoft.com/office/drawing/2014/main" id="{A8AAAC29-F52E-4912-8236-BA6A756C2B74}"/>
                </a:ext>
              </a:extLst>
            </p:cNvPr>
            <p:cNvSpPr/>
            <p:nvPr/>
          </p:nvSpPr>
          <p:spPr>
            <a:xfrm>
              <a:off x="10462512" y="14660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3" name="Прямоугольник 822">
              <a:extLst>
                <a:ext uri="{FF2B5EF4-FFF2-40B4-BE49-F238E27FC236}">
                  <a16:creationId xmlns:a16="http://schemas.microsoft.com/office/drawing/2014/main" id="{318E1429-70B4-4AFC-B0F1-035ED930B19C}"/>
                </a:ext>
              </a:extLst>
            </p:cNvPr>
            <p:cNvSpPr/>
            <p:nvPr/>
          </p:nvSpPr>
          <p:spPr>
            <a:xfrm>
              <a:off x="10652568" y="146603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4" name="Прямоугольник 823">
              <a:extLst>
                <a:ext uri="{FF2B5EF4-FFF2-40B4-BE49-F238E27FC236}">
                  <a16:creationId xmlns:a16="http://schemas.microsoft.com/office/drawing/2014/main" id="{C4D53884-7E52-48A4-B07F-1987CAAC27F6}"/>
                </a:ext>
              </a:extLst>
            </p:cNvPr>
            <p:cNvSpPr/>
            <p:nvPr/>
          </p:nvSpPr>
          <p:spPr>
            <a:xfrm>
              <a:off x="10842624" y="14660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5" name="Прямоугольник 824">
              <a:extLst>
                <a:ext uri="{FF2B5EF4-FFF2-40B4-BE49-F238E27FC236}">
                  <a16:creationId xmlns:a16="http://schemas.microsoft.com/office/drawing/2014/main" id="{CAF4C2DB-DB8D-4597-89E8-20CCFC9A7DEE}"/>
                </a:ext>
              </a:extLst>
            </p:cNvPr>
            <p:cNvSpPr/>
            <p:nvPr/>
          </p:nvSpPr>
          <p:spPr>
            <a:xfrm>
              <a:off x="10462512" y="119059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6" name="Прямоугольник 825">
              <a:extLst>
                <a:ext uri="{FF2B5EF4-FFF2-40B4-BE49-F238E27FC236}">
                  <a16:creationId xmlns:a16="http://schemas.microsoft.com/office/drawing/2014/main" id="{8E221326-521D-4CFE-A37A-20CD0580CA6B}"/>
                </a:ext>
              </a:extLst>
            </p:cNvPr>
            <p:cNvSpPr/>
            <p:nvPr/>
          </p:nvSpPr>
          <p:spPr>
            <a:xfrm>
              <a:off x="10272456" y="14660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7" name="Прямоугольник 826">
              <a:extLst>
                <a:ext uri="{FF2B5EF4-FFF2-40B4-BE49-F238E27FC236}">
                  <a16:creationId xmlns:a16="http://schemas.microsoft.com/office/drawing/2014/main" id="{42025EFE-AE31-4E66-86B5-897D01B166B7}"/>
                </a:ext>
              </a:extLst>
            </p:cNvPr>
            <p:cNvSpPr/>
            <p:nvPr/>
          </p:nvSpPr>
          <p:spPr>
            <a:xfrm>
              <a:off x="11032680" y="146941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8" name="Прямоугольник 827">
              <a:extLst>
                <a:ext uri="{FF2B5EF4-FFF2-40B4-BE49-F238E27FC236}">
                  <a16:creationId xmlns:a16="http://schemas.microsoft.com/office/drawing/2014/main" id="{3164FACF-F519-4364-86CD-48B9811B2BB1}"/>
                </a:ext>
              </a:extLst>
            </p:cNvPr>
            <p:cNvSpPr/>
            <p:nvPr/>
          </p:nvSpPr>
          <p:spPr>
            <a:xfrm>
              <a:off x="10272456" y="162154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829" name="Прямая соединительная линия 828">
              <a:extLst>
                <a:ext uri="{FF2B5EF4-FFF2-40B4-BE49-F238E27FC236}">
                  <a16:creationId xmlns:a16="http://schemas.microsoft.com/office/drawing/2014/main" id="{EC4076ED-2E24-4354-B94A-49C188385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568" y="937311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4C4B63EE-D91E-40B5-AFD3-9ADD171F4718}"/>
              </a:ext>
            </a:extLst>
          </p:cNvPr>
          <p:cNvGrpSpPr/>
          <p:nvPr/>
        </p:nvGrpSpPr>
        <p:grpSpPr>
          <a:xfrm>
            <a:off x="1571673" y="2508887"/>
            <a:ext cx="950280" cy="1468213"/>
            <a:chOff x="1571673" y="2508887"/>
            <a:chExt cx="950280" cy="1468213"/>
          </a:xfrm>
          <a:noFill/>
        </p:grpSpPr>
        <p:sp>
          <p:nvSpPr>
            <p:cNvPr id="830" name="Прямоугольник 829">
              <a:extLst>
                <a:ext uri="{FF2B5EF4-FFF2-40B4-BE49-F238E27FC236}">
                  <a16:creationId xmlns:a16="http://schemas.microsoft.com/office/drawing/2014/main" id="{6694F506-CB64-4524-93B5-E26C0DADD7BF}"/>
                </a:ext>
              </a:extLst>
            </p:cNvPr>
            <p:cNvSpPr/>
            <p:nvPr/>
          </p:nvSpPr>
          <p:spPr>
            <a:xfrm>
              <a:off x="1951785" y="250888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31" name="Прямоугольник 830">
              <a:extLst>
                <a:ext uri="{FF2B5EF4-FFF2-40B4-BE49-F238E27FC236}">
                  <a16:creationId xmlns:a16="http://schemas.microsoft.com/office/drawing/2014/main" id="{933DFE07-7D1A-41D0-BDE1-D97247BD7A12}"/>
                </a:ext>
              </a:extLst>
            </p:cNvPr>
            <p:cNvSpPr/>
            <p:nvPr/>
          </p:nvSpPr>
          <p:spPr>
            <a:xfrm>
              <a:off x="2141841" y="250888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32" name="Прямоугольник 831">
              <a:extLst>
                <a:ext uri="{FF2B5EF4-FFF2-40B4-BE49-F238E27FC236}">
                  <a16:creationId xmlns:a16="http://schemas.microsoft.com/office/drawing/2014/main" id="{8A7C107A-A7EB-4D4E-80C3-A026729B547A}"/>
                </a:ext>
              </a:extLst>
            </p:cNvPr>
            <p:cNvSpPr/>
            <p:nvPr/>
          </p:nvSpPr>
          <p:spPr>
            <a:xfrm>
              <a:off x="2331897" y="250888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33" name="Прямоугольник 832">
              <a:extLst>
                <a:ext uri="{FF2B5EF4-FFF2-40B4-BE49-F238E27FC236}">
                  <a16:creationId xmlns:a16="http://schemas.microsoft.com/office/drawing/2014/main" id="{081B6578-4B7A-4F3A-B0C0-312584EB8C39}"/>
                </a:ext>
              </a:extLst>
            </p:cNvPr>
            <p:cNvSpPr/>
            <p:nvPr/>
          </p:nvSpPr>
          <p:spPr>
            <a:xfrm>
              <a:off x="1761729" y="261937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34" name="Прямоугольник 833">
              <a:extLst>
                <a:ext uri="{FF2B5EF4-FFF2-40B4-BE49-F238E27FC236}">
                  <a16:creationId xmlns:a16="http://schemas.microsoft.com/office/drawing/2014/main" id="{A5C99C3B-8D43-4C6D-A34B-C8FB09011F26}"/>
                </a:ext>
              </a:extLst>
            </p:cNvPr>
            <p:cNvSpPr/>
            <p:nvPr/>
          </p:nvSpPr>
          <p:spPr>
            <a:xfrm>
              <a:off x="2141841" y="27702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35" name="Прямоугольник 834">
              <a:extLst>
                <a:ext uri="{FF2B5EF4-FFF2-40B4-BE49-F238E27FC236}">
                  <a16:creationId xmlns:a16="http://schemas.microsoft.com/office/drawing/2014/main" id="{17CF0357-A6D1-4D97-AE36-2DC46300184E}"/>
                </a:ext>
              </a:extLst>
            </p:cNvPr>
            <p:cNvSpPr/>
            <p:nvPr/>
          </p:nvSpPr>
          <p:spPr>
            <a:xfrm>
              <a:off x="2331897" y="27702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36" name="Прямоугольник 835">
              <a:extLst>
                <a:ext uri="{FF2B5EF4-FFF2-40B4-BE49-F238E27FC236}">
                  <a16:creationId xmlns:a16="http://schemas.microsoft.com/office/drawing/2014/main" id="{76064E0C-4EAC-45FA-A340-753D6C5C8AFB}"/>
                </a:ext>
              </a:extLst>
            </p:cNvPr>
            <p:cNvSpPr/>
            <p:nvPr/>
          </p:nvSpPr>
          <p:spPr>
            <a:xfrm>
              <a:off x="1951785" y="303491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37" name="Прямоугольник 836">
              <a:extLst>
                <a:ext uri="{FF2B5EF4-FFF2-40B4-BE49-F238E27FC236}">
                  <a16:creationId xmlns:a16="http://schemas.microsoft.com/office/drawing/2014/main" id="{572AF5E0-18A2-4C74-B4A4-04B38EE29D66}"/>
                </a:ext>
              </a:extLst>
            </p:cNvPr>
            <p:cNvSpPr/>
            <p:nvPr/>
          </p:nvSpPr>
          <p:spPr>
            <a:xfrm>
              <a:off x="2141841" y="303491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38" name="Прямоугольник 837">
              <a:extLst>
                <a:ext uri="{FF2B5EF4-FFF2-40B4-BE49-F238E27FC236}">
                  <a16:creationId xmlns:a16="http://schemas.microsoft.com/office/drawing/2014/main" id="{FA412B3F-37D5-4DA9-BF5C-4B3A26254481}"/>
                </a:ext>
              </a:extLst>
            </p:cNvPr>
            <p:cNvSpPr/>
            <p:nvPr/>
          </p:nvSpPr>
          <p:spPr>
            <a:xfrm>
              <a:off x="2331897" y="30349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39" name="Прямоугольник 838">
              <a:extLst>
                <a:ext uri="{FF2B5EF4-FFF2-40B4-BE49-F238E27FC236}">
                  <a16:creationId xmlns:a16="http://schemas.microsoft.com/office/drawing/2014/main" id="{85CE6878-1F68-4DA9-A6C9-6642580DA637}"/>
                </a:ext>
              </a:extLst>
            </p:cNvPr>
            <p:cNvSpPr/>
            <p:nvPr/>
          </p:nvSpPr>
          <p:spPr>
            <a:xfrm>
              <a:off x="1951785" y="276147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40" name="Прямоугольник 839">
              <a:extLst>
                <a:ext uri="{FF2B5EF4-FFF2-40B4-BE49-F238E27FC236}">
                  <a16:creationId xmlns:a16="http://schemas.microsoft.com/office/drawing/2014/main" id="{711FF4D1-EEFE-4EFA-AA79-F7C53B97602F}"/>
                </a:ext>
              </a:extLst>
            </p:cNvPr>
            <p:cNvSpPr/>
            <p:nvPr/>
          </p:nvSpPr>
          <p:spPr>
            <a:xfrm>
              <a:off x="1761729" y="30349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41" name="Прямоугольник 840">
              <a:extLst>
                <a:ext uri="{FF2B5EF4-FFF2-40B4-BE49-F238E27FC236}">
                  <a16:creationId xmlns:a16="http://schemas.microsoft.com/office/drawing/2014/main" id="{5C9952E4-7BC6-42AA-AFD2-ADD941653FAE}"/>
                </a:ext>
              </a:extLst>
            </p:cNvPr>
            <p:cNvSpPr/>
            <p:nvPr/>
          </p:nvSpPr>
          <p:spPr>
            <a:xfrm>
              <a:off x="1571673" y="314272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42" name="Прямоугольник 841">
              <a:extLst>
                <a:ext uri="{FF2B5EF4-FFF2-40B4-BE49-F238E27FC236}">
                  <a16:creationId xmlns:a16="http://schemas.microsoft.com/office/drawing/2014/main" id="{777B2301-0008-4EF0-836D-223CDEB6A975}"/>
                </a:ext>
              </a:extLst>
            </p:cNvPr>
            <p:cNvSpPr/>
            <p:nvPr/>
          </p:nvSpPr>
          <p:spPr>
            <a:xfrm>
              <a:off x="1951785" y="329356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43" name="Прямоугольник 842">
              <a:extLst>
                <a:ext uri="{FF2B5EF4-FFF2-40B4-BE49-F238E27FC236}">
                  <a16:creationId xmlns:a16="http://schemas.microsoft.com/office/drawing/2014/main" id="{F9157830-E675-498B-A63D-419896CFCDC2}"/>
                </a:ext>
              </a:extLst>
            </p:cNvPr>
            <p:cNvSpPr/>
            <p:nvPr/>
          </p:nvSpPr>
          <p:spPr>
            <a:xfrm>
              <a:off x="2141841" y="329356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44" name="Прямоугольник 843">
              <a:extLst>
                <a:ext uri="{FF2B5EF4-FFF2-40B4-BE49-F238E27FC236}">
                  <a16:creationId xmlns:a16="http://schemas.microsoft.com/office/drawing/2014/main" id="{D5B22CA9-CF47-4567-96E5-7FAC4ACE13B8}"/>
                </a:ext>
              </a:extLst>
            </p:cNvPr>
            <p:cNvSpPr/>
            <p:nvPr/>
          </p:nvSpPr>
          <p:spPr>
            <a:xfrm>
              <a:off x="1761729" y="356026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45" name="Прямоугольник 844">
              <a:extLst>
                <a:ext uri="{FF2B5EF4-FFF2-40B4-BE49-F238E27FC236}">
                  <a16:creationId xmlns:a16="http://schemas.microsoft.com/office/drawing/2014/main" id="{8A5BD8EB-101F-40A0-AB54-316533E18EE5}"/>
                </a:ext>
              </a:extLst>
            </p:cNvPr>
            <p:cNvSpPr/>
            <p:nvPr/>
          </p:nvSpPr>
          <p:spPr>
            <a:xfrm>
              <a:off x="1951785" y="356026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46" name="Прямоугольник 845">
              <a:extLst>
                <a:ext uri="{FF2B5EF4-FFF2-40B4-BE49-F238E27FC236}">
                  <a16:creationId xmlns:a16="http://schemas.microsoft.com/office/drawing/2014/main" id="{B95ED655-3962-4CFC-B887-0052A3171CAD}"/>
                </a:ext>
              </a:extLst>
            </p:cNvPr>
            <p:cNvSpPr/>
            <p:nvPr/>
          </p:nvSpPr>
          <p:spPr>
            <a:xfrm>
              <a:off x="2141841" y="356026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47" name="Прямоугольник 846">
              <a:extLst>
                <a:ext uri="{FF2B5EF4-FFF2-40B4-BE49-F238E27FC236}">
                  <a16:creationId xmlns:a16="http://schemas.microsoft.com/office/drawing/2014/main" id="{BCCEE7C6-28F4-4239-AAF8-F38119E948CA}"/>
                </a:ext>
              </a:extLst>
            </p:cNvPr>
            <p:cNvSpPr/>
            <p:nvPr/>
          </p:nvSpPr>
          <p:spPr>
            <a:xfrm>
              <a:off x="1761729" y="32848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48" name="Прямоугольник 847">
              <a:extLst>
                <a:ext uri="{FF2B5EF4-FFF2-40B4-BE49-F238E27FC236}">
                  <a16:creationId xmlns:a16="http://schemas.microsoft.com/office/drawing/2014/main" id="{D7366A60-F98B-487C-93A7-19275295C7CF}"/>
                </a:ext>
              </a:extLst>
            </p:cNvPr>
            <p:cNvSpPr/>
            <p:nvPr/>
          </p:nvSpPr>
          <p:spPr>
            <a:xfrm>
              <a:off x="1571673" y="356026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49" name="Прямоугольник 848">
              <a:extLst>
                <a:ext uri="{FF2B5EF4-FFF2-40B4-BE49-F238E27FC236}">
                  <a16:creationId xmlns:a16="http://schemas.microsoft.com/office/drawing/2014/main" id="{47DE0BB5-656A-44AD-B0CA-B1BCC1C39E2D}"/>
                </a:ext>
              </a:extLst>
            </p:cNvPr>
            <p:cNvSpPr/>
            <p:nvPr/>
          </p:nvSpPr>
          <p:spPr>
            <a:xfrm>
              <a:off x="2331897" y="35636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50" name="Прямоугольник 849">
              <a:extLst>
                <a:ext uri="{FF2B5EF4-FFF2-40B4-BE49-F238E27FC236}">
                  <a16:creationId xmlns:a16="http://schemas.microsoft.com/office/drawing/2014/main" id="{A101FA61-30F7-478F-B962-A069BDC18713}"/>
                </a:ext>
              </a:extLst>
            </p:cNvPr>
            <p:cNvSpPr/>
            <p:nvPr/>
          </p:nvSpPr>
          <p:spPr>
            <a:xfrm>
              <a:off x="1571673" y="37157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851" name="Прямая соединительная линия 850">
              <a:extLst>
                <a:ext uri="{FF2B5EF4-FFF2-40B4-BE49-F238E27FC236}">
                  <a16:creationId xmlns:a16="http://schemas.microsoft.com/office/drawing/2014/main" id="{99A95010-11C8-4157-84E1-8A98EC6F5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1785" y="3031534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78C4DC9-1353-4381-B5F0-EF7BD0DD19B7}"/>
              </a:ext>
            </a:extLst>
          </p:cNvPr>
          <p:cNvGrpSpPr/>
          <p:nvPr/>
        </p:nvGrpSpPr>
        <p:grpSpPr>
          <a:xfrm>
            <a:off x="4035111" y="2522970"/>
            <a:ext cx="950280" cy="1468213"/>
            <a:chOff x="4035111" y="2522970"/>
            <a:chExt cx="950280" cy="1468213"/>
          </a:xfrm>
          <a:noFill/>
        </p:grpSpPr>
        <p:sp>
          <p:nvSpPr>
            <p:cNvPr id="852" name="Прямоугольник 851">
              <a:extLst>
                <a:ext uri="{FF2B5EF4-FFF2-40B4-BE49-F238E27FC236}">
                  <a16:creationId xmlns:a16="http://schemas.microsoft.com/office/drawing/2014/main" id="{64D389FF-0F88-40D9-88BD-BB4C54837074}"/>
                </a:ext>
              </a:extLst>
            </p:cNvPr>
            <p:cNvSpPr/>
            <p:nvPr/>
          </p:nvSpPr>
          <p:spPr>
            <a:xfrm>
              <a:off x="4415223" y="25229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53" name="Прямоугольник 852">
              <a:extLst>
                <a:ext uri="{FF2B5EF4-FFF2-40B4-BE49-F238E27FC236}">
                  <a16:creationId xmlns:a16="http://schemas.microsoft.com/office/drawing/2014/main" id="{0B6E38B6-77DD-4383-87D6-05AC41D0A5CE}"/>
                </a:ext>
              </a:extLst>
            </p:cNvPr>
            <p:cNvSpPr/>
            <p:nvPr/>
          </p:nvSpPr>
          <p:spPr>
            <a:xfrm>
              <a:off x="4605279" y="25229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54" name="Прямоугольник 853">
              <a:extLst>
                <a:ext uri="{FF2B5EF4-FFF2-40B4-BE49-F238E27FC236}">
                  <a16:creationId xmlns:a16="http://schemas.microsoft.com/office/drawing/2014/main" id="{D01D1A50-B160-4187-8D15-7906BA7ACCE7}"/>
                </a:ext>
              </a:extLst>
            </p:cNvPr>
            <p:cNvSpPr/>
            <p:nvPr/>
          </p:nvSpPr>
          <p:spPr>
            <a:xfrm>
              <a:off x="4795335" y="25229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55" name="Прямоугольник 854">
              <a:extLst>
                <a:ext uri="{FF2B5EF4-FFF2-40B4-BE49-F238E27FC236}">
                  <a16:creationId xmlns:a16="http://schemas.microsoft.com/office/drawing/2014/main" id="{F8BC4304-8038-4F4A-8DEF-B5C28A5AB42A}"/>
                </a:ext>
              </a:extLst>
            </p:cNvPr>
            <p:cNvSpPr/>
            <p:nvPr/>
          </p:nvSpPr>
          <p:spPr>
            <a:xfrm>
              <a:off x="4225167" y="263346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56" name="Прямоугольник 855">
              <a:extLst>
                <a:ext uri="{FF2B5EF4-FFF2-40B4-BE49-F238E27FC236}">
                  <a16:creationId xmlns:a16="http://schemas.microsoft.com/office/drawing/2014/main" id="{AA37DF81-855B-4196-A042-426D6C83AD86}"/>
                </a:ext>
              </a:extLst>
            </p:cNvPr>
            <p:cNvSpPr/>
            <p:nvPr/>
          </p:nvSpPr>
          <p:spPr>
            <a:xfrm>
              <a:off x="4605279" y="278429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57" name="Прямоугольник 856">
              <a:extLst>
                <a:ext uri="{FF2B5EF4-FFF2-40B4-BE49-F238E27FC236}">
                  <a16:creationId xmlns:a16="http://schemas.microsoft.com/office/drawing/2014/main" id="{984D980F-5945-418D-8E35-E0133A0F1918}"/>
                </a:ext>
              </a:extLst>
            </p:cNvPr>
            <p:cNvSpPr/>
            <p:nvPr/>
          </p:nvSpPr>
          <p:spPr>
            <a:xfrm>
              <a:off x="4795335" y="278429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58" name="Прямоугольник 857">
              <a:extLst>
                <a:ext uri="{FF2B5EF4-FFF2-40B4-BE49-F238E27FC236}">
                  <a16:creationId xmlns:a16="http://schemas.microsoft.com/office/drawing/2014/main" id="{C8E63844-A9AB-49D3-B8CA-5079B7E43528}"/>
                </a:ext>
              </a:extLst>
            </p:cNvPr>
            <p:cNvSpPr/>
            <p:nvPr/>
          </p:nvSpPr>
          <p:spPr>
            <a:xfrm>
              <a:off x="4415223" y="304900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59" name="Прямоугольник 858">
              <a:extLst>
                <a:ext uri="{FF2B5EF4-FFF2-40B4-BE49-F238E27FC236}">
                  <a16:creationId xmlns:a16="http://schemas.microsoft.com/office/drawing/2014/main" id="{C8781F71-CFBF-44A4-AA12-E1116D4785EA}"/>
                </a:ext>
              </a:extLst>
            </p:cNvPr>
            <p:cNvSpPr/>
            <p:nvPr/>
          </p:nvSpPr>
          <p:spPr>
            <a:xfrm>
              <a:off x="4605279" y="304900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60" name="Прямоугольник 859">
              <a:extLst>
                <a:ext uri="{FF2B5EF4-FFF2-40B4-BE49-F238E27FC236}">
                  <a16:creationId xmlns:a16="http://schemas.microsoft.com/office/drawing/2014/main" id="{A66641C0-CE7E-4F2E-93FF-68F51B025D9A}"/>
                </a:ext>
              </a:extLst>
            </p:cNvPr>
            <p:cNvSpPr/>
            <p:nvPr/>
          </p:nvSpPr>
          <p:spPr>
            <a:xfrm>
              <a:off x="4795335" y="30490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61" name="Прямоугольник 860">
              <a:extLst>
                <a:ext uri="{FF2B5EF4-FFF2-40B4-BE49-F238E27FC236}">
                  <a16:creationId xmlns:a16="http://schemas.microsoft.com/office/drawing/2014/main" id="{4C308AA9-0ADE-40E0-B830-77EC0D63EED9}"/>
                </a:ext>
              </a:extLst>
            </p:cNvPr>
            <p:cNvSpPr/>
            <p:nvPr/>
          </p:nvSpPr>
          <p:spPr>
            <a:xfrm>
              <a:off x="4415223" y="27755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62" name="Прямоугольник 861">
              <a:extLst>
                <a:ext uri="{FF2B5EF4-FFF2-40B4-BE49-F238E27FC236}">
                  <a16:creationId xmlns:a16="http://schemas.microsoft.com/office/drawing/2014/main" id="{83A52FE9-A33C-4105-8998-18364567E599}"/>
                </a:ext>
              </a:extLst>
            </p:cNvPr>
            <p:cNvSpPr/>
            <p:nvPr/>
          </p:nvSpPr>
          <p:spPr>
            <a:xfrm>
              <a:off x="4225167" y="30490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63" name="Прямоугольник 862">
              <a:extLst>
                <a:ext uri="{FF2B5EF4-FFF2-40B4-BE49-F238E27FC236}">
                  <a16:creationId xmlns:a16="http://schemas.microsoft.com/office/drawing/2014/main" id="{13015892-93D9-4E81-9A5C-D52A1B8C226D}"/>
                </a:ext>
              </a:extLst>
            </p:cNvPr>
            <p:cNvSpPr/>
            <p:nvPr/>
          </p:nvSpPr>
          <p:spPr>
            <a:xfrm>
              <a:off x="4035111" y="315680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864" name="Прямоугольник 863">
              <a:extLst>
                <a:ext uri="{FF2B5EF4-FFF2-40B4-BE49-F238E27FC236}">
                  <a16:creationId xmlns:a16="http://schemas.microsoft.com/office/drawing/2014/main" id="{91ECD2EF-F50E-4AD2-B26E-4DFF7A00B846}"/>
                </a:ext>
              </a:extLst>
            </p:cNvPr>
            <p:cNvSpPr/>
            <p:nvPr/>
          </p:nvSpPr>
          <p:spPr>
            <a:xfrm>
              <a:off x="4415223" y="33076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65" name="Прямоугольник 864">
              <a:extLst>
                <a:ext uri="{FF2B5EF4-FFF2-40B4-BE49-F238E27FC236}">
                  <a16:creationId xmlns:a16="http://schemas.microsoft.com/office/drawing/2014/main" id="{682AE213-0A1A-4BEB-9B4E-314EE8EC5CF5}"/>
                </a:ext>
              </a:extLst>
            </p:cNvPr>
            <p:cNvSpPr/>
            <p:nvPr/>
          </p:nvSpPr>
          <p:spPr>
            <a:xfrm>
              <a:off x="4605279" y="33076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66" name="Прямоугольник 865">
              <a:extLst>
                <a:ext uri="{FF2B5EF4-FFF2-40B4-BE49-F238E27FC236}">
                  <a16:creationId xmlns:a16="http://schemas.microsoft.com/office/drawing/2014/main" id="{0499F6A4-58BF-4937-B565-3FA8E25B5561}"/>
                </a:ext>
              </a:extLst>
            </p:cNvPr>
            <p:cNvSpPr/>
            <p:nvPr/>
          </p:nvSpPr>
          <p:spPr>
            <a:xfrm>
              <a:off x="4225167" y="3574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67" name="Прямоугольник 866">
              <a:extLst>
                <a:ext uri="{FF2B5EF4-FFF2-40B4-BE49-F238E27FC236}">
                  <a16:creationId xmlns:a16="http://schemas.microsoft.com/office/drawing/2014/main" id="{174EF7A5-76B5-4CA3-BF0C-AD25E4A35881}"/>
                </a:ext>
              </a:extLst>
            </p:cNvPr>
            <p:cNvSpPr/>
            <p:nvPr/>
          </p:nvSpPr>
          <p:spPr>
            <a:xfrm>
              <a:off x="4415223" y="35743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68" name="Прямоугольник 867">
              <a:extLst>
                <a:ext uri="{FF2B5EF4-FFF2-40B4-BE49-F238E27FC236}">
                  <a16:creationId xmlns:a16="http://schemas.microsoft.com/office/drawing/2014/main" id="{822FB7DB-C323-4775-BD68-3D253508CED2}"/>
                </a:ext>
              </a:extLst>
            </p:cNvPr>
            <p:cNvSpPr/>
            <p:nvPr/>
          </p:nvSpPr>
          <p:spPr>
            <a:xfrm>
              <a:off x="4605279" y="35743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69" name="Прямоугольник 868">
              <a:extLst>
                <a:ext uri="{FF2B5EF4-FFF2-40B4-BE49-F238E27FC236}">
                  <a16:creationId xmlns:a16="http://schemas.microsoft.com/office/drawing/2014/main" id="{C5D03705-65C5-4C51-979D-1A75DFE20DCD}"/>
                </a:ext>
              </a:extLst>
            </p:cNvPr>
            <p:cNvSpPr/>
            <p:nvPr/>
          </p:nvSpPr>
          <p:spPr>
            <a:xfrm>
              <a:off x="4225167" y="32989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70" name="Прямоугольник 869">
              <a:extLst>
                <a:ext uri="{FF2B5EF4-FFF2-40B4-BE49-F238E27FC236}">
                  <a16:creationId xmlns:a16="http://schemas.microsoft.com/office/drawing/2014/main" id="{926C90B2-A6B2-4843-BCF4-82DD98B1C18F}"/>
                </a:ext>
              </a:extLst>
            </p:cNvPr>
            <p:cNvSpPr/>
            <p:nvPr/>
          </p:nvSpPr>
          <p:spPr>
            <a:xfrm>
              <a:off x="4035111" y="357434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71" name="Прямоугольник 870">
              <a:extLst>
                <a:ext uri="{FF2B5EF4-FFF2-40B4-BE49-F238E27FC236}">
                  <a16:creationId xmlns:a16="http://schemas.microsoft.com/office/drawing/2014/main" id="{B54A80F7-B405-45E3-A62D-CE3BABA7FE9C}"/>
                </a:ext>
              </a:extLst>
            </p:cNvPr>
            <p:cNvSpPr/>
            <p:nvPr/>
          </p:nvSpPr>
          <p:spPr>
            <a:xfrm>
              <a:off x="4795335" y="35777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72" name="Прямоугольник 871">
              <a:extLst>
                <a:ext uri="{FF2B5EF4-FFF2-40B4-BE49-F238E27FC236}">
                  <a16:creationId xmlns:a16="http://schemas.microsoft.com/office/drawing/2014/main" id="{5ECFEDC8-2754-4DF8-B8DE-48EB36FDFE1B}"/>
                </a:ext>
              </a:extLst>
            </p:cNvPr>
            <p:cNvSpPr/>
            <p:nvPr/>
          </p:nvSpPr>
          <p:spPr>
            <a:xfrm>
              <a:off x="4035111" y="372985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873" name="Прямая соединительная линия 872">
              <a:extLst>
                <a:ext uri="{FF2B5EF4-FFF2-40B4-BE49-F238E27FC236}">
                  <a16:creationId xmlns:a16="http://schemas.microsoft.com/office/drawing/2014/main" id="{41BDEBC1-1718-4CA9-8463-34B6F685B5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5223" y="3045617"/>
              <a:ext cx="570168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14180A43-4BE7-4C0D-8729-2E78EFD219AD}"/>
              </a:ext>
            </a:extLst>
          </p:cNvPr>
          <p:cNvGrpSpPr/>
          <p:nvPr/>
        </p:nvGrpSpPr>
        <p:grpSpPr>
          <a:xfrm>
            <a:off x="7061791" y="2280479"/>
            <a:ext cx="950282" cy="1471598"/>
            <a:chOff x="7061791" y="2280479"/>
            <a:chExt cx="950282" cy="1471598"/>
          </a:xfrm>
          <a:noFill/>
        </p:grpSpPr>
        <p:sp>
          <p:nvSpPr>
            <p:cNvPr id="874" name="Прямоугольник 873">
              <a:extLst>
                <a:ext uri="{FF2B5EF4-FFF2-40B4-BE49-F238E27FC236}">
                  <a16:creationId xmlns:a16="http://schemas.microsoft.com/office/drawing/2014/main" id="{7F1A01AF-3C04-4A8E-8F2E-F1F03E6EB2D7}"/>
                </a:ext>
              </a:extLst>
            </p:cNvPr>
            <p:cNvSpPr/>
            <p:nvPr/>
          </p:nvSpPr>
          <p:spPr>
            <a:xfrm>
              <a:off x="7441903" y="228048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75" name="Прямоугольник 874">
              <a:extLst>
                <a:ext uri="{FF2B5EF4-FFF2-40B4-BE49-F238E27FC236}">
                  <a16:creationId xmlns:a16="http://schemas.microsoft.com/office/drawing/2014/main" id="{80F66A50-58F9-4353-94BD-5BE1A1A0CB61}"/>
                </a:ext>
              </a:extLst>
            </p:cNvPr>
            <p:cNvSpPr/>
            <p:nvPr/>
          </p:nvSpPr>
          <p:spPr>
            <a:xfrm>
              <a:off x="7631959" y="228048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76" name="Прямоугольник 875">
              <a:extLst>
                <a:ext uri="{FF2B5EF4-FFF2-40B4-BE49-F238E27FC236}">
                  <a16:creationId xmlns:a16="http://schemas.microsoft.com/office/drawing/2014/main" id="{EF05AD48-F275-48D6-B9C5-9836ABE91C9A}"/>
                </a:ext>
              </a:extLst>
            </p:cNvPr>
            <p:cNvSpPr/>
            <p:nvPr/>
          </p:nvSpPr>
          <p:spPr>
            <a:xfrm>
              <a:off x="7822015" y="228047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77" name="Прямоугольник 876">
              <a:extLst>
                <a:ext uri="{FF2B5EF4-FFF2-40B4-BE49-F238E27FC236}">
                  <a16:creationId xmlns:a16="http://schemas.microsoft.com/office/drawing/2014/main" id="{7657F254-B61F-43FB-A680-95C2C7F58F8A}"/>
                </a:ext>
              </a:extLst>
            </p:cNvPr>
            <p:cNvSpPr/>
            <p:nvPr/>
          </p:nvSpPr>
          <p:spPr>
            <a:xfrm>
              <a:off x="7251847" y="239097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78" name="Прямоугольник 877">
              <a:extLst>
                <a:ext uri="{FF2B5EF4-FFF2-40B4-BE49-F238E27FC236}">
                  <a16:creationId xmlns:a16="http://schemas.microsoft.com/office/drawing/2014/main" id="{D5C10D52-2CB0-4FFA-8730-6CB36CF4403F}"/>
                </a:ext>
              </a:extLst>
            </p:cNvPr>
            <p:cNvSpPr/>
            <p:nvPr/>
          </p:nvSpPr>
          <p:spPr>
            <a:xfrm>
              <a:off x="7631959" y="25418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79" name="Прямоугольник 878">
              <a:extLst>
                <a:ext uri="{FF2B5EF4-FFF2-40B4-BE49-F238E27FC236}">
                  <a16:creationId xmlns:a16="http://schemas.microsoft.com/office/drawing/2014/main" id="{C040F0F3-32BF-4D56-AB96-4CC9837F919E}"/>
                </a:ext>
              </a:extLst>
            </p:cNvPr>
            <p:cNvSpPr/>
            <p:nvPr/>
          </p:nvSpPr>
          <p:spPr>
            <a:xfrm>
              <a:off x="7822015" y="25418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80" name="Прямоугольник 879">
              <a:extLst>
                <a:ext uri="{FF2B5EF4-FFF2-40B4-BE49-F238E27FC236}">
                  <a16:creationId xmlns:a16="http://schemas.microsoft.com/office/drawing/2014/main" id="{F0C2F98E-59EC-4858-B470-A05315DE7E44}"/>
                </a:ext>
              </a:extLst>
            </p:cNvPr>
            <p:cNvSpPr/>
            <p:nvPr/>
          </p:nvSpPr>
          <p:spPr>
            <a:xfrm>
              <a:off x="7441903" y="29647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81" name="Прямоугольник 880">
              <a:extLst>
                <a:ext uri="{FF2B5EF4-FFF2-40B4-BE49-F238E27FC236}">
                  <a16:creationId xmlns:a16="http://schemas.microsoft.com/office/drawing/2014/main" id="{552AC69E-A33B-4BBD-A04E-18B2C4F5ABC7}"/>
                </a:ext>
              </a:extLst>
            </p:cNvPr>
            <p:cNvSpPr/>
            <p:nvPr/>
          </p:nvSpPr>
          <p:spPr>
            <a:xfrm>
              <a:off x="7631959" y="29647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82" name="Прямоугольник 881">
              <a:extLst>
                <a:ext uri="{FF2B5EF4-FFF2-40B4-BE49-F238E27FC236}">
                  <a16:creationId xmlns:a16="http://schemas.microsoft.com/office/drawing/2014/main" id="{9EA0F754-B7C8-4051-A469-014F8B9E65FD}"/>
                </a:ext>
              </a:extLst>
            </p:cNvPr>
            <p:cNvSpPr/>
            <p:nvPr/>
          </p:nvSpPr>
          <p:spPr>
            <a:xfrm>
              <a:off x="7822015" y="29647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83" name="Прямоугольник 882">
              <a:extLst>
                <a:ext uri="{FF2B5EF4-FFF2-40B4-BE49-F238E27FC236}">
                  <a16:creationId xmlns:a16="http://schemas.microsoft.com/office/drawing/2014/main" id="{66049163-A9B0-44BB-A27B-9143166C6DD8}"/>
                </a:ext>
              </a:extLst>
            </p:cNvPr>
            <p:cNvSpPr/>
            <p:nvPr/>
          </p:nvSpPr>
          <p:spPr>
            <a:xfrm>
              <a:off x="7441903" y="2533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84" name="Прямоугольник 883">
              <a:extLst>
                <a:ext uri="{FF2B5EF4-FFF2-40B4-BE49-F238E27FC236}">
                  <a16:creationId xmlns:a16="http://schemas.microsoft.com/office/drawing/2014/main" id="{0D08C912-5687-4B51-B57E-6BA240691BDD}"/>
                </a:ext>
              </a:extLst>
            </p:cNvPr>
            <p:cNvSpPr/>
            <p:nvPr/>
          </p:nvSpPr>
          <p:spPr>
            <a:xfrm>
              <a:off x="7251847" y="29647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85" name="Прямоугольник 884">
              <a:extLst>
                <a:ext uri="{FF2B5EF4-FFF2-40B4-BE49-F238E27FC236}">
                  <a16:creationId xmlns:a16="http://schemas.microsoft.com/office/drawing/2014/main" id="{8D8689CD-B895-4DC6-AF29-D69B20502D6A}"/>
                </a:ext>
              </a:extLst>
            </p:cNvPr>
            <p:cNvSpPr/>
            <p:nvPr/>
          </p:nvSpPr>
          <p:spPr>
            <a:xfrm>
              <a:off x="7061791" y="306983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86" name="Прямоугольник 885">
              <a:extLst>
                <a:ext uri="{FF2B5EF4-FFF2-40B4-BE49-F238E27FC236}">
                  <a16:creationId xmlns:a16="http://schemas.microsoft.com/office/drawing/2014/main" id="{9BFE157B-BA00-48B0-979C-9947E866F900}"/>
                </a:ext>
              </a:extLst>
            </p:cNvPr>
            <p:cNvSpPr/>
            <p:nvPr/>
          </p:nvSpPr>
          <p:spPr>
            <a:xfrm>
              <a:off x="7441903" y="32206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87" name="Прямоугольник 886">
              <a:extLst>
                <a:ext uri="{FF2B5EF4-FFF2-40B4-BE49-F238E27FC236}">
                  <a16:creationId xmlns:a16="http://schemas.microsoft.com/office/drawing/2014/main" id="{3FD3B8B6-B5E0-4B40-8679-D67D3056FEA0}"/>
                </a:ext>
              </a:extLst>
            </p:cNvPr>
            <p:cNvSpPr/>
            <p:nvPr/>
          </p:nvSpPr>
          <p:spPr>
            <a:xfrm>
              <a:off x="7631959" y="32206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88" name="Прямоугольник 887">
              <a:extLst>
                <a:ext uri="{FF2B5EF4-FFF2-40B4-BE49-F238E27FC236}">
                  <a16:creationId xmlns:a16="http://schemas.microsoft.com/office/drawing/2014/main" id="{A074A7A1-741B-4A9F-926B-605B387D4E2B}"/>
                </a:ext>
              </a:extLst>
            </p:cNvPr>
            <p:cNvSpPr/>
            <p:nvPr/>
          </p:nvSpPr>
          <p:spPr>
            <a:xfrm>
              <a:off x="7251847" y="34873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89" name="Прямоугольник 888">
              <a:extLst>
                <a:ext uri="{FF2B5EF4-FFF2-40B4-BE49-F238E27FC236}">
                  <a16:creationId xmlns:a16="http://schemas.microsoft.com/office/drawing/2014/main" id="{4EA0F8B2-4E37-4D43-A5D2-FCE9A6EA6060}"/>
                </a:ext>
              </a:extLst>
            </p:cNvPr>
            <p:cNvSpPr/>
            <p:nvPr/>
          </p:nvSpPr>
          <p:spPr>
            <a:xfrm>
              <a:off x="7441903" y="34873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90" name="Прямоугольник 889">
              <a:extLst>
                <a:ext uri="{FF2B5EF4-FFF2-40B4-BE49-F238E27FC236}">
                  <a16:creationId xmlns:a16="http://schemas.microsoft.com/office/drawing/2014/main" id="{2833B39F-23FB-4E0A-A951-5BF9C70374A8}"/>
                </a:ext>
              </a:extLst>
            </p:cNvPr>
            <p:cNvSpPr/>
            <p:nvPr/>
          </p:nvSpPr>
          <p:spPr>
            <a:xfrm>
              <a:off x="7631959" y="34873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91" name="Прямоугольник 890">
              <a:extLst>
                <a:ext uri="{FF2B5EF4-FFF2-40B4-BE49-F238E27FC236}">
                  <a16:creationId xmlns:a16="http://schemas.microsoft.com/office/drawing/2014/main" id="{17C45B00-8694-40EA-9C6B-C1D06C7B11E4}"/>
                </a:ext>
              </a:extLst>
            </p:cNvPr>
            <p:cNvSpPr/>
            <p:nvPr/>
          </p:nvSpPr>
          <p:spPr>
            <a:xfrm>
              <a:off x="7251847" y="321574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892" name="Прямоугольник 891">
              <a:extLst>
                <a:ext uri="{FF2B5EF4-FFF2-40B4-BE49-F238E27FC236}">
                  <a16:creationId xmlns:a16="http://schemas.microsoft.com/office/drawing/2014/main" id="{0D35302C-B84D-477B-B058-ED84C45CD4B9}"/>
                </a:ext>
              </a:extLst>
            </p:cNvPr>
            <p:cNvSpPr/>
            <p:nvPr/>
          </p:nvSpPr>
          <p:spPr>
            <a:xfrm>
              <a:off x="7061791" y="34873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й</a:t>
              </a:r>
            </a:p>
          </p:txBody>
        </p:sp>
        <p:sp>
          <p:nvSpPr>
            <p:cNvPr id="893" name="Прямоугольник 892">
              <a:extLst>
                <a:ext uri="{FF2B5EF4-FFF2-40B4-BE49-F238E27FC236}">
                  <a16:creationId xmlns:a16="http://schemas.microsoft.com/office/drawing/2014/main" id="{1180437C-86C9-4FE3-8760-450F38AB8338}"/>
                </a:ext>
              </a:extLst>
            </p:cNvPr>
            <p:cNvSpPr/>
            <p:nvPr/>
          </p:nvSpPr>
          <p:spPr>
            <a:xfrm>
              <a:off x="7822015" y="349074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cxnSp>
          <p:nvCxnSpPr>
            <p:cNvPr id="894" name="Прямая соединительная линия 893">
              <a:extLst>
                <a:ext uri="{FF2B5EF4-FFF2-40B4-BE49-F238E27FC236}">
                  <a16:creationId xmlns:a16="http://schemas.microsoft.com/office/drawing/2014/main" id="{1418EA28-7F11-4DDA-9527-F11234E4F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847" y="3483909"/>
              <a:ext cx="7602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5" name="Прямоугольник 894">
              <a:extLst>
                <a:ext uri="{FF2B5EF4-FFF2-40B4-BE49-F238E27FC236}">
                  <a16:creationId xmlns:a16="http://schemas.microsoft.com/office/drawing/2014/main" id="{87E56B77-4EDE-4312-8015-2A2DA2903361}"/>
                </a:ext>
              </a:extLst>
            </p:cNvPr>
            <p:cNvSpPr/>
            <p:nvPr/>
          </p:nvSpPr>
          <p:spPr>
            <a:xfrm>
              <a:off x="7251847" y="280651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896" name="Прямоугольник 895">
              <a:extLst>
                <a:ext uri="{FF2B5EF4-FFF2-40B4-BE49-F238E27FC236}">
                  <a16:creationId xmlns:a16="http://schemas.microsoft.com/office/drawing/2014/main" id="{E6A68C11-FD40-46D4-A321-64ED84211414}"/>
                </a:ext>
              </a:extLst>
            </p:cNvPr>
            <p:cNvSpPr/>
            <p:nvPr/>
          </p:nvSpPr>
          <p:spPr>
            <a:xfrm>
              <a:off x="7441903" y="280651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897" name="Прямоугольник 896">
              <a:extLst>
                <a:ext uri="{FF2B5EF4-FFF2-40B4-BE49-F238E27FC236}">
                  <a16:creationId xmlns:a16="http://schemas.microsoft.com/office/drawing/2014/main" id="{ED22F5FF-9BE0-4676-B0FB-F48A7C04779F}"/>
                </a:ext>
              </a:extLst>
            </p:cNvPr>
            <p:cNvSpPr/>
            <p:nvPr/>
          </p:nvSpPr>
          <p:spPr>
            <a:xfrm>
              <a:off x="7631959" y="280651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898" name="Прямоугольник 897">
              <a:extLst>
                <a:ext uri="{FF2B5EF4-FFF2-40B4-BE49-F238E27FC236}">
                  <a16:creationId xmlns:a16="http://schemas.microsoft.com/office/drawing/2014/main" id="{246DF7BD-0458-417F-9F6F-3481AD3A7284}"/>
                </a:ext>
              </a:extLst>
            </p:cNvPr>
            <p:cNvSpPr/>
            <p:nvPr/>
          </p:nvSpPr>
          <p:spPr>
            <a:xfrm>
              <a:off x="7822015" y="280651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899" name="Прямоугольник 898">
              <a:extLst>
                <a:ext uri="{FF2B5EF4-FFF2-40B4-BE49-F238E27FC236}">
                  <a16:creationId xmlns:a16="http://schemas.microsoft.com/office/drawing/2014/main" id="{7DE8279A-B726-4CF9-B0F7-E05470D1FB3D}"/>
                </a:ext>
              </a:extLst>
            </p:cNvPr>
            <p:cNvSpPr/>
            <p:nvPr/>
          </p:nvSpPr>
          <p:spPr>
            <a:xfrm>
              <a:off x="7061791" y="2810097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900" name="Прямая соединительная линия 899">
              <a:extLst>
                <a:ext uri="{FF2B5EF4-FFF2-40B4-BE49-F238E27FC236}">
                  <a16:creationId xmlns:a16="http://schemas.microsoft.com/office/drawing/2014/main" id="{EA2CC1F9-E0A2-40EE-8876-F397C8C20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847" y="2803137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8736A990-46C6-453E-8FE2-B18F4A12C415}"/>
              </a:ext>
            </a:extLst>
          </p:cNvPr>
          <p:cNvGrpSpPr/>
          <p:nvPr/>
        </p:nvGrpSpPr>
        <p:grpSpPr>
          <a:xfrm>
            <a:off x="10114468" y="2388920"/>
            <a:ext cx="950282" cy="1471598"/>
            <a:chOff x="10114468" y="2388920"/>
            <a:chExt cx="950282" cy="1471598"/>
          </a:xfrm>
          <a:noFill/>
        </p:grpSpPr>
        <p:sp>
          <p:nvSpPr>
            <p:cNvPr id="901" name="Прямоугольник 900">
              <a:extLst>
                <a:ext uri="{FF2B5EF4-FFF2-40B4-BE49-F238E27FC236}">
                  <a16:creationId xmlns:a16="http://schemas.microsoft.com/office/drawing/2014/main" id="{8A7B9841-CE0E-4030-B758-F6915194C341}"/>
                </a:ext>
              </a:extLst>
            </p:cNvPr>
            <p:cNvSpPr/>
            <p:nvPr/>
          </p:nvSpPr>
          <p:spPr>
            <a:xfrm>
              <a:off x="10494580" y="238892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02" name="Прямоугольник 901">
              <a:extLst>
                <a:ext uri="{FF2B5EF4-FFF2-40B4-BE49-F238E27FC236}">
                  <a16:creationId xmlns:a16="http://schemas.microsoft.com/office/drawing/2014/main" id="{123972F0-FBF7-42A0-AB71-7C2920516B12}"/>
                </a:ext>
              </a:extLst>
            </p:cNvPr>
            <p:cNvSpPr/>
            <p:nvPr/>
          </p:nvSpPr>
          <p:spPr>
            <a:xfrm>
              <a:off x="10684636" y="238892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03" name="Прямоугольник 902">
              <a:extLst>
                <a:ext uri="{FF2B5EF4-FFF2-40B4-BE49-F238E27FC236}">
                  <a16:creationId xmlns:a16="http://schemas.microsoft.com/office/drawing/2014/main" id="{57438685-0CF6-435F-8529-6D3411F0FC19}"/>
                </a:ext>
              </a:extLst>
            </p:cNvPr>
            <p:cNvSpPr/>
            <p:nvPr/>
          </p:nvSpPr>
          <p:spPr>
            <a:xfrm>
              <a:off x="10874692" y="23889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04" name="Прямоугольник 903">
              <a:extLst>
                <a:ext uri="{FF2B5EF4-FFF2-40B4-BE49-F238E27FC236}">
                  <a16:creationId xmlns:a16="http://schemas.microsoft.com/office/drawing/2014/main" id="{7038F631-3BAC-440D-9066-9C1B4354ABB5}"/>
                </a:ext>
              </a:extLst>
            </p:cNvPr>
            <p:cNvSpPr/>
            <p:nvPr/>
          </p:nvSpPr>
          <p:spPr>
            <a:xfrm>
              <a:off x="10304524" y="249941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05" name="Прямоугольник 904">
              <a:extLst>
                <a:ext uri="{FF2B5EF4-FFF2-40B4-BE49-F238E27FC236}">
                  <a16:creationId xmlns:a16="http://schemas.microsoft.com/office/drawing/2014/main" id="{5E457639-03DE-495D-A5EC-6C30CF3E3932}"/>
                </a:ext>
              </a:extLst>
            </p:cNvPr>
            <p:cNvSpPr/>
            <p:nvPr/>
          </p:nvSpPr>
          <p:spPr>
            <a:xfrm>
              <a:off x="10684636" y="265024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06" name="Прямоугольник 905">
              <a:extLst>
                <a:ext uri="{FF2B5EF4-FFF2-40B4-BE49-F238E27FC236}">
                  <a16:creationId xmlns:a16="http://schemas.microsoft.com/office/drawing/2014/main" id="{8706EB45-4D1F-472C-AFF0-98C23C0868FB}"/>
                </a:ext>
              </a:extLst>
            </p:cNvPr>
            <p:cNvSpPr/>
            <p:nvPr/>
          </p:nvSpPr>
          <p:spPr>
            <a:xfrm>
              <a:off x="10874692" y="265024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07" name="Прямоугольник 906">
              <a:extLst>
                <a:ext uri="{FF2B5EF4-FFF2-40B4-BE49-F238E27FC236}">
                  <a16:creationId xmlns:a16="http://schemas.microsoft.com/office/drawing/2014/main" id="{37A40624-8187-49B9-98FD-64F79CD8B85D}"/>
                </a:ext>
              </a:extLst>
            </p:cNvPr>
            <p:cNvSpPr/>
            <p:nvPr/>
          </p:nvSpPr>
          <p:spPr>
            <a:xfrm>
              <a:off x="10494580" y="307315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08" name="Прямоугольник 907">
              <a:extLst>
                <a:ext uri="{FF2B5EF4-FFF2-40B4-BE49-F238E27FC236}">
                  <a16:creationId xmlns:a16="http://schemas.microsoft.com/office/drawing/2014/main" id="{C2ADBCB5-E97F-4DA0-8F07-782A4880908F}"/>
                </a:ext>
              </a:extLst>
            </p:cNvPr>
            <p:cNvSpPr/>
            <p:nvPr/>
          </p:nvSpPr>
          <p:spPr>
            <a:xfrm>
              <a:off x="10684636" y="307315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09" name="Прямоугольник 908">
              <a:extLst>
                <a:ext uri="{FF2B5EF4-FFF2-40B4-BE49-F238E27FC236}">
                  <a16:creationId xmlns:a16="http://schemas.microsoft.com/office/drawing/2014/main" id="{D3C736E3-6F40-44A5-A22A-1708804F4001}"/>
                </a:ext>
              </a:extLst>
            </p:cNvPr>
            <p:cNvSpPr/>
            <p:nvPr/>
          </p:nvSpPr>
          <p:spPr>
            <a:xfrm>
              <a:off x="10874692" y="307315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10" name="Прямоугольник 909">
              <a:extLst>
                <a:ext uri="{FF2B5EF4-FFF2-40B4-BE49-F238E27FC236}">
                  <a16:creationId xmlns:a16="http://schemas.microsoft.com/office/drawing/2014/main" id="{F0733BC4-329F-48AD-83AA-015D8A305995}"/>
                </a:ext>
              </a:extLst>
            </p:cNvPr>
            <p:cNvSpPr/>
            <p:nvPr/>
          </p:nvSpPr>
          <p:spPr>
            <a:xfrm>
              <a:off x="10494580" y="264150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11" name="Прямоугольник 910">
              <a:extLst>
                <a:ext uri="{FF2B5EF4-FFF2-40B4-BE49-F238E27FC236}">
                  <a16:creationId xmlns:a16="http://schemas.microsoft.com/office/drawing/2014/main" id="{1D04A0FB-2E46-4B1B-81E5-6B89893F1565}"/>
                </a:ext>
              </a:extLst>
            </p:cNvPr>
            <p:cNvSpPr/>
            <p:nvPr/>
          </p:nvSpPr>
          <p:spPr>
            <a:xfrm>
              <a:off x="10304524" y="307315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12" name="Прямоугольник 911">
              <a:extLst>
                <a:ext uri="{FF2B5EF4-FFF2-40B4-BE49-F238E27FC236}">
                  <a16:creationId xmlns:a16="http://schemas.microsoft.com/office/drawing/2014/main" id="{02936D4B-8023-4EDB-BF77-C3D1A371437D}"/>
                </a:ext>
              </a:extLst>
            </p:cNvPr>
            <p:cNvSpPr/>
            <p:nvPr/>
          </p:nvSpPr>
          <p:spPr>
            <a:xfrm>
              <a:off x="10114468" y="317827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13" name="Прямоугольник 912">
              <a:extLst>
                <a:ext uri="{FF2B5EF4-FFF2-40B4-BE49-F238E27FC236}">
                  <a16:creationId xmlns:a16="http://schemas.microsoft.com/office/drawing/2014/main" id="{0775AD1E-63D3-42F5-8859-CD7D7305544A}"/>
                </a:ext>
              </a:extLst>
            </p:cNvPr>
            <p:cNvSpPr/>
            <p:nvPr/>
          </p:nvSpPr>
          <p:spPr>
            <a:xfrm>
              <a:off x="10494580" y="33291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14" name="Прямоугольник 913">
              <a:extLst>
                <a:ext uri="{FF2B5EF4-FFF2-40B4-BE49-F238E27FC236}">
                  <a16:creationId xmlns:a16="http://schemas.microsoft.com/office/drawing/2014/main" id="{9A1844C3-FCAA-4026-B7AD-99B1C42C657E}"/>
                </a:ext>
              </a:extLst>
            </p:cNvPr>
            <p:cNvSpPr/>
            <p:nvPr/>
          </p:nvSpPr>
          <p:spPr>
            <a:xfrm>
              <a:off x="10684636" y="33291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15" name="Прямоугольник 914">
              <a:extLst>
                <a:ext uri="{FF2B5EF4-FFF2-40B4-BE49-F238E27FC236}">
                  <a16:creationId xmlns:a16="http://schemas.microsoft.com/office/drawing/2014/main" id="{40305799-759E-45E2-B571-B31A8B7C4815}"/>
                </a:ext>
              </a:extLst>
            </p:cNvPr>
            <p:cNvSpPr/>
            <p:nvPr/>
          </p:nvSpPr>
          <p:spPr>
            <a:xfrm>
              <a:off x="10304524" y="35958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16" name="Прямоугольник 915">
              <a:extLst>
                <a:ext uri="{FF2B5EF4-FFF2-40B4-BE49-F238E27FC236}">
                  <a16:creationId xmlns:a16="http://schemas.microsoft.com/office/drawing/2014/main" id="{0F27E416-34F1-4089-999C-2B21CB615880}"/>
                </a:ext>
              </a:extLst>
            </p:cNvPr>
            <p:cNvSpPr/>
            <p:nvPr/>
          </p:nvSpPr>
          <p:spPr>
            <a:xfrm>
              <a:off x="10494580" y="35958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17" name="Прямоугольник 916">
              <a:extLst>
                <a:ext uri="{FF2B5EF4-FFF2-40B4-BE49-F238E27FC236}">
                  <a16:creationId xmlns:a16="http://schemas.microsoft.com/office/drawing/2014/main" id="{53160395-BBE9-4380-995E-5477548A3291}"/>
                </a:ext>
              </a:extLst>
            </p:cNvPr>
            <p:cNvSpPr/>
            <p:nvPr/>
          </p:nvSpPr>
          <p:spPr>
            <a:xfrm>
              <a:off x="10684636" y="35958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918" name="Прямоугольник 917">
              <a:extLst>
                <a:ext uri="{FF2B5EF4-FFF2-40B4-BE49-F238E27FC236}">
                  <a16:creationId xmlns:a16="http://schemas.microsoft.com/office/drawing/2014/main" id="{BEE534ED-2585-4391-B520-8BC0658EA168}"/>
                </a:ext>
              </a:extLst>
            </p:cNvPr>
            <p:cNvSpPr/>
            <p:nvPr/>
          </p:nvSpPr>
          <p:spPr>
            <a:xfrm>
              <a:off x="10304524" y="33241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19" name="Прямоугольник 918">
              <a:extLst>
                <a:ext uri="{FF2B5EF4-FFF2-40B4-BE49-F238E27FC236}">
                  <a16:creationId xmlns:a16="http://schemas.microsoft.com/office/drawing/2014/main" id="{06831B52-0B77-40F3-B109-67A8730DC810}"/>
                </a:ext>
              </a:extLst>
            </p:cNvPr>
            <p:cNvSpPr/>
            <p:nvPr/>
          </p:nvSpPr>
          <p:spPr>
            <a:xfrm>
              <a:off x="10114468" y="35958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20" name="Прямоугольник 919">
              <a:extLst>
                <a:ext uri="{FF2B5EF4-FFF2-40B4-BE49-F238E27FC236}">
                  <a16:creationId xmlns:a16="http://schemas.microsoft.com/office/drawing/2014/main" id="{6A6DC761-83AD-415D-A0B3-AABACB3EE023}"/>
                </a:ext>
              </a:extLst>
            </p:cNvPr>
            <p:cNvSpPr/>
            <p:nvPr/>
          </p:nvSpPr>
          <p:spPr>
            <a:xfrm>
              <a:off x="10874692" y="359918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921" name="Прямая соединительная линия 920">
              <a:extLst>
                <a:ext uri="{FF2B5EF4-FFF2-40B4-BE49-F238E27FC236}">
                  <a16:creationId xmlns:a16="http://schemas.microsoft.com/office/drawing/2014/main" id="{C42EA7F3-2726-4229-AE2C-1032535E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04524" y="3592350"/>
              <a:ext cx="7602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" name="Прямоугольник 921">
              <a:extLst>
                <a:ext uri="{FF2B5EF4-FFF2-40B4-BE49-F238E27FC236}">
                  <a16:creationId xmlns:a16="http://schemas.microsoft.com/office/drawing/2014/main" id="{3AE4C076-527D-4037-B6F9-05203A0ADD4E}"/>
                </a:ext>
              </a:extLst>
            </p:cNvPr>
            <p:cNvSpPr/>
            <p:nvPr/>
          </p:nvSpPr>
          <p:spPr>
            <a:xfrm>
              <a:off x="10304524" y="291495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23" name="Прямоугольник 922">
              <a:extLst>
                <a:ext uri="{FF2B5EF4-FFF2-40B4-BE49-F238E27FC236}">
                  <a16:creationId xmlns:a16="http://schemas.microsoft.com/office/drawing/2014/main" id="{D179CD67-F7EF-4336-BF70-17E09F21A2B3}"/>
                </a:ext>
              </a:extLst>
            </p:cNvPr>
            <p:cNvSpPr/>
            <p:nvPr/>
          </p:nvSpPr>
          <p:spPr>
            <a:xfrm>
              <a:off x="10494580" y="291495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24" name="Прямоугольник 923">
              <a:extLst>
                <a:ext uri="{FF2B5EF4-FFF2-40B4-BE49-F238E27FC236}">
                  <a16:creationId xmlns:a16="http://schemas.microsoft.com/office/drawing/2014/main" id="{1A897D24-42BE-4C77-9E2E-2226139EBF4F}"/>
                </a:ext>
              </a:extLst>
            </p:cNvPr>
            <p:cNvSpPr/>
            <p:nvPr/>
          </p:nvSpPr>
          <p:spPr>
            <a:xfrm>
              <a:off x="10684636" y="291495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25" name="Прямоугольник 924">
              <a:extLst>
                <a:ext uri="{FF2B5EF4-FFF2-40B4-BE49-F238E27FC236}">
                  <a16:creationId xmlns:a16="http://schemas.microsoft.com/office/drawing/2014/main" id="{222E7E09-B68B-497A-AE06-E59870A67BB7}"/>
                </a:ext>
              </a:extLst>
            </p:cNvPr>
            <p:cNvSpPr/>
            <p:nvPr/>
          </p:nvSpPr>
          <p:spPr>
            <a:xfrm>
              <a:off x="10874692" y="2914952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26" name="Прямоугольник 925">
              <a:extLst>
                <a:ext uri="{FF2B5EF4-FFF2-40B4-BE49-F238E27FC236}">
                  <a16:creationId xmlns:a16="http://schemas.microsoft.com/office/drawing/2014/main" id="{95862FB7-041C-42BB-A6CD-EC19188E13C0}"/>
                </a:ext>
              </a:extLst>
            </p:cNvPr>
            <p:cNvSpPr/>
            <p:nvPr/>
          </p:nvSpPr>
          <p:spPr>
            <a:xfrm>
              <a:off x="10114468" y="2918538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927" name="Прямая соединительная линия 926">
              <a:extLst>
                <a:ext uri="{FF2B5EF4-FFF2-40B4-BE49-F238E27FC236}">
                  <a16:creationId xmlns:a16="http://schemas.microsoft.com/office/drawing/2014/main" id="{AB153679-092F-476F-B7A8-C9F75C338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04524" y="2911578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F9F1314F-6408-44DB-A607-CD64FD3FE811}"/>
              </a:ext>
            </a:extLst>
          </p:cNvPr>
          <p:cNvGrpSpPr/>
          <p:nvPr/>
        </p:nvGrpSpPr>
        <p:grpSpPr>
          <a:xfrm>
            <a:off x="1488874" y="4728187"/>
            <a:ext cx="950282" cy="1471598"/>
            <a:chOff x="1488874" y="4728187"/>
            <a:chExt cx="950282" cy="1471598"/>
          </a:xfrm>
          <a:noFill/>
        </p:grpSpPr>
        <p:sp>
          <p:nvSpPr>
            <p:cNvPr id="928" name="Прямоугольник 927">
              <a:extLst>
                <a:ext uri="{FF2B5EF4-FFF2-40B4-BE49-F238E27FC236}">
                  <a16:creationId xmlns:a16="http://schemas.microsoft.com/office/drawing/2014/main" id="{D2394B49-13D5-4648-AC93-5608D346E174}"/>
                </a:ext>
              </a:extLst>
            </p:cNvPr>
            <p:cNvSpPr/>
            <p:nvPr/>
          </p:nvSpPr>
          <p:spPr>
            <a:xfrm>
              <a:off x="1868986" y="472818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29" name="Прямоугольник 928">
              <a:extLst>
                <a:ext uri="{FF2B5EF4-FFF2-40B4-BE49-F238E27FC236}">
                  <a16:creationId xmlns:a16="http://schemas.microsoft.com/office/drawing/2014/main" id="{2789BC52-2DE1-41D6-BCE2-0AB9EAEA9F77}"/>
                </a:ext>
              </a:extLst>
            </p:cNvPr>
            <p:cNvSpPr/>
            <p:nvPr/>
          </p:nvSpPr>
          <p:spPr>
            <a:xfrm>
              <a:off x="2059042" y="472818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30" name="Прямоугольник 929">
              <a:extLst>
                <a:ext uri="{FF2B5EF4-FFF2-40B4-BE49-F238E27FC236}">
                  <a16:creationId xmlns:a16="http://schemas.microsoft.com/office/drawing/2014/main" id="{2C572227-BA80-43E6-B562-FBBD1D441BF6}"/>
                </a:ext>
              </a:extLst>
            </p:cNvPr>
            <p:cNvSpPr/>
            <p:nvPr/>
          </p:nvSpPr>
          <p:spPr>
            <a:xfrm>
              <a:off x="2249098" y="472818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31" name="Прямоугольник 930">
              <a:extLst>
                <a:ext uri="{FF2B5EF4-FFF2-40B4-BE49-F238E27FC236}">
                  <a16:creationId xmlns:a16="http://schemas.microsoft.com/office/drawing/2014/main" id="{DB011661-4661-480F-AD81-71708F16797B}"/>
                </a:ext>
              </a:extLst>
            </p:cNvPr>
            <p:cNvSpPr/>
            <p:nvPr/>
          </p:nvSpPr>
          <p:spPr>
            <a:xfrm>
              <a:off x="1678930" y="483867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32" name="Прямоугольник 931">
              <a:extLst>
                <a:ext uri="{FF2B5EF4-FFF2-40B4-BE49-F238E27FC236}">
                  <a16:creationId xmlns:a16="http://schemas.microsoft.com/office/drawing/2014/main" id="{54DA437C-50F9-4AC7-AB04-6E0934D7A684}"/>
                </a:ext>
              </a:extLst>
            </p:cNvPr>
            <p:cNvSpPr/>
            <p:nvPr/>
          </p:nvSpPr>
          <p:spPr>
            <a:xfrm>
              <a:off x="2059042" y="49895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33" name="Прямоугольник 932">
              <a:extLst>
                <a:ext uri="{FF2B5EF4-FFF2-40B4-BE49-F238E27FC236}">
                  <a16:creationId xmlns:a16="http://schemas.microsoft.com/office/drawing/2014/main" id="{2C64280E-25CF-40E5-9AAA-01C0328CB661}"/>
                </a:ext>
              </a:extLst>
            </p:cNvPr>
            <p:cNvSpPr/>
            <p:nvPr/>
          </p:nvSpPr>
          <p:spPr>
            <a:xfrm>
              <a:off x="2249098" y="49895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34" name="Прямоугольник 933">
              <a:extLst>
                <a:ext uri="{FF2B5EF4-FFF2-40B4-BE49-F238E27FC236}">
                  <a16:creationId xmlns:a16="http://schemas.microsoft.com/office/drawing/2014/main" id="{BAA5EA3C-79F9-4E31-95FE-C8FA3A2B0BA1}"/>
                </a:ext>
              </a:extLst>
            </p:cNvPr>
            <p:cNvSpPr/>
            <p:nvPr/>
          </p:nvSpPr>
          <p:spPr>
            <a:xfrm>
              <a:off x="1868986" y="54124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35" name="Прямоугольник 934">
              <a:extLst>
                <a:ext uri="{FF2B5EF4-FFF2-40B4-BE49-F238E27FC236}">
                  <a16:creationId xmlns:a16="http://schemas.microsoft.com/office/drawing/2014/main" id="{20C4EADD-A1EF-4E40-B895-6474D5C88871}"/>
                </a:ext>
              </a:extLst>
            </p:cNvPr>
            <p:cNvSpPr/>
            <p:nvPr/>
          </p:nvSpPr>
          <p:spPr>
            <a:xfrm>
              <a:off x="2059042" y="54124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36" name="Прямоугольник 935">
              <a:extLst>
                <a:ext uri="{FF2B5EF4-FFF2-40B4-BE49-F238E27FC236}">
                  <a16:creationId xmlns:a16="http://schemas.microsoft.com/office/drawing/2014/main" id="{166F3E96-3558-43F5-8FEC-164955A05B2D}"/>
                </a:ext>
              </a:extLst>
            </p:cNvPr>
            <p:cNvSpPr/>
            <p:nvPr/>
          </p:nvSpPr>
          <p:spPr>
            <a:xfrm>
              <a:off x="2249098" y="54124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37" name="Прямоугольник 936">
              <a:extLst>
                <a:ext uri="{FF2B5EF4-FFF2-40B4-BE49-F238E27FC236}">
                  <a16:creationId xmlns:a16="http://schemas.microsoft.com/office/drawing/2014/main" id="{9B511D67-BCF9-402E-84F5-00F26B8D5575}"/>
                </a:ext>
              </a:extLst>
            </p:cNvPr>
            <p:cNvSpPr/>
            <p:nvPr/>
          </p:nvSpPr>
          <p:spPr>
            <a:xfrm>
              <a:off x="1868986" y="498077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38" name="Прямоугольник 937">
              <a:extLst>
                <a:ext uri="{FF2B5EF4-FFF2-40B4-BE49-F238E27FC236}">
                  <a16:creationId xmlns:a16="http://schemas.microsoft.com/office/drawing/2014/main" id="{4884E365-EEA8-47BE-B8B7-21258912D5D8}"/>
                </a:ext>
              </a:extLst>
            </p:cNvPr>
            <p:cNvSpPr/>
            <p:nvPr/>
          </p:nvSpPr>
          <p:spPr>
            <a:xfrm>
              <a:off x="1678930" y="54124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39" name="Прямоугольник 938">
              <a:extLst>
                <a:ext uri="{FF2B5EF4-FFF2-40B4-BE49-F238E27FC236}">
                  <a16:creationId xmlns:a16="http://schemas.microsoft.com/office/drawing/2014/main" id="{E25649E2-B487-4760-944D-F7B2D011CC93}"/>
                </a:ext>
              </a:extLst>
            </p:cNvPr>
            <p:cNvSpPr/>
            <p:nvPr/>
          </p:nvSpPr>
          <p:spPr>
            <a:xfrm>
              <a:off x="1488874" y="551754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40" name="Прямоугольник 939">
              <a:extLst>
                <a:ext uri="{FF2B5EF4-FFF2-40B4-BE49-F238E27FC236}">
                  <a16:creationId xmlns:a16="http://schemas.microsoft.com/office/drawing/2014/main" id="{1409A61A-E894-4BC7-B932-CC38756545A1}"/>
                </a:ext>
              </a:extLst>
            </p:cNvPr>
            <p:cNvSpPr/>
            <p:nvPr/>
          </p:nvSpPr>
          <p:spPr>
            <a:xfrm>
              <a:off x="1868986" y="566838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41" name="Прямоугольник 940">
              <a:extLst>
                <a:ext uri="{FF2B5EF4-FFF2-40B4-BE49-F238E27FC236}">
                  <a16:creationId xmlns:a16="http://schemas.microsoft.com/office/drawing/2014/main" id="{C9F9421C-3880-451B-A739-33179F3D8FB1}"/>
                </a:ext>
              </a:extLst>
            </p:cNvPr>
            <p:cNvSpPr/>
            <p:nvPr/>
          </p:nvSpPr>
          <p:spPr>
            <a:xfrm>
              <a:off x="2059042" y="566838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42" name="Прямоугольник 941">
              <a:extLst>
                <a:ext uri="{FF2B5EF4-FFF2-40B4-BE49-F238E27FC236}">
                  <a16:creationId xmlns:a16="http://schemas.microsoft.com/office/drawing/2014/main" id="{F6CA3C57-5559-4F00-A92D-366AB95E3D44}"/>
                </a:ext>
              </a:extLst>
            </p:cNvPr>
            <p:cNvSpPr/>
            <p:nvPr/>
          </p:nvSpPr>
          <p:spPr>
            <a:xfrm>
              <a:off x="1678930" y="593508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43" name="Прямоугольник 942">
              <a:extLst>
                <a:ext uri="{FF2B5EF4-FFF2-40B4-BE49-F238E27FC236}">
                  <a16:creationId xmlns:a16="http://schemas.microsoft.com/office/drawing/2014/main" id="{B1868A16-F397-45AE-8DA2-BC3DAE63C89C}"/>
                </a:ext>
              </a:extLst>
            </p:cNvPr>
            <p:cNvSpPr/>
            <p:nvPr/>
          </p:nvSpPr>
          <p:spPr>
            <a:xfrm>
              <a:off x="1868986" y="593508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944" name="Прямоугольник 943">
              <a:extLst>
                <a:ext uri="{FF2B5EF4-FFF2-40B4-BE49-F238E27FC236}">
                  <a16:creationId xmlns:a16="http://schemas.microsoft.com/office/drawing/2014/main" id="{833B5A99-A403-4AE5-83F1-B1ABB19D0790}"/>
                </a:ext>
              </a:extLst>
            </p:cNvPr>
            <p:cNvSpPr/>
            <p:nvPr/>
          </p:nvSpPr>
          <p:spPr>
            <a:xfrm>
              <a:off x="2059042" y="59350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945" name="Прямоугольник 944">
              <a:extLst>
                <a:ext uri="{FF2B5EF4-FFF2-40B4-BE49-F238E27FC236}">
                  <a16:creationId xmlns:a16="http://schemas.microsoft.com/office/drawing/2014/main" id="{8C08436F-0032-4E5B-B1AF-7A71D90CEDD3}"/>
                </a:ext>
              </a:extLst>
            </p:cNvPr>
            <p:cNvSpPr/>
            <p:nvPr/>
          </p:nvSpPr>
          <p:spPr>
            <a:xfrm>
              <a:off x="1678930" y="566344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46" name="Прямоугольник 945">
              <a:extLst>
                <a:ext uri="{FF2B5EF4-FFF2-40B4-BE49-F238E27FC236}">
                  <a16:creationId xmlns:a16="http://schemas.microsoft.com/office/drawing/2014/main" id="{DD45A122-6C2D-4C95-BAB6-52E2A0E79B08}"/>
                </a:ext>
              </a:extLst>
            </p:cNvPr>
            <p:cNvSpPr/>
            <p:nvPr/>
          </p:nvSpPr>
          <p:spPr>
            <a:xfrm>
              <a:off x="1488874" y="59350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47" name="Прямоугольник 946">
              <a:extLst>
                <a:ext uri="{FF2B5EF4-FFF2-40B4-BE49-F238E27FC236}">
                  <a16:creationId xmlns:a16="http://schemas.microsoft.com/office/drawing/2014/main" id="{3DB6771E-EA7E-4F64-BAAB-533E0FD21665}"/>
                </a:ext>
              </a:extLst>
            </p:cNvPr>
            <p:cNvSpPr/>
            <p:nvPr/>
          </p:nvSpPr>
          <p:spPr>
            <a:xfrm>
              <a:off x="2249098" y="593845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948" name="Прямая соединительная линия 947">
              <a:extLst>
                <a:ext uri="{FF2B5EF4-FFF2-40B4-BE49-F238E27FC236}">
                  <a16:creationId xmlns:a16="http://schemas.microsoft.com/office/drawing/2014/main" id="{E2798457-4945-44CD-A61F-EF0C3508B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8930" y="5931617"/>
              <a:ext cx="7602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9" name="Прямоугольник 948">
              <a:extLst>
                <a:ext uri="{FF2B5EF4-FFF2-40B4-BE49-F238E27FC236}">
                  <a16:creationId xmlns:a16="http://schemas.microsoft.com/office/drawing/2014/main" id="{476E952A-F287-4FEA-ADED-1C4B95F06B94}"/>
                </a:ext>
              </a:extLst>
            </p:cNvPr>
            <p:cNvSpPr/>
            <p:nvPr/>
          </p:nvSpPr>
          <p:spPr>
            <a:xfrm>
              <a:off x="1678930" y="525422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50" name="Прямоугольник 949">
              <a:extLst>
                <a:ext uri="{FF2B5EF4-FFF2-40B4-BE49-F238E27FC236}">
                  <a16:creationId xmlns:a16="http://schemas.microsoft.com/office/drawing/2014/main" id="{AE9E5193-D546-4CB2-925D-6241932C7413}"/>
                </a:ext>
              </a:extLst>
            </p:cNvPr>
            <p:cNvSpPr/>
            <p:nvPr/>
          </p:nvSpPr>
          <p:spPr>
            <a:xfrm>
              <a:off x="1868986" y="5254220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951" name="Прямоугольник 950">
              <a:extLst>
                <a:ext uri="{FF2B5EF4-FFF2-40B4-BE49-F238E27FC236}">
                  <a16:creationId xmlns:a16="http://schemas.microsoft.com/office/drawing/2014/main" id="{815CC5DE-650A-473B-8669-3947F0A09807}"/>
                </a:ext>
              </a:extLst>
            </p:cNvPr>
            <p:cNvSpPr/>
            <p:nvPr/>
          </p:nvSpPr>
          <p:spPr>
            <a:xfrm>
              <a:off x="2059042" y="525421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52" name="Прямоугольник 951">
              <a:extLst>
                <a:ext uri="{FF2B5EF4-FFF2-40B4-BE49-F238E27FC236}">
                  <a16:creationId xmlns:a16="http://schemas.microsoft.com/office/drawing/2014/main" id="{474A924C-2D31-4444-948A-BABF40FD8E1C}"/>
                </a:ext>
              </a:extLst>
            </p:cNvPr>
            <p:cNvSpPr/>
            <p:nvPr/>
          </p:nvSpPr>
          <p:spPr>
            <a:xfrm>
              <a:off x="2249098" y="525421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53" name="Прямоугольник 952">
              <a:extLst>
                <a:ext uri="{FF2B5EF4-FFF2-40B4-BE49-F238E27FC236}">
                  <a16:creationId xmlns:a16="http://schemas.microsoft.com/office/drawing/2014/main" id="{329BD209-AD4C-4B9B-83F8-7C40A97DBF68}"/>
                </a:ext>
              </a:extLst>
            </p:cNvPr>
            <p:cNvSpPr/>
            <p:nvPr/>
          </p:nvSpPr>
          <p:spPr>
            <a:xfrm>
              <a:off x="1488874" y="525780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954" name="Прямая соединительная линия 953">
              <a:extLst>
                <a:ext uri="{FF2B5EF4-FFF2-40B4-BE49-F238E27FC236}">
                  <a16:creationId xmlns:a16="http://schemas.microsoft.com/office/drawing/2014/main" id="{9428EABE-6E9C-4F0B-ABDB-929C382DF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8930" y="5250845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9" name="Группа 1058">
            <a:extLst>
              <a:ext uri="{FF2B5EF4-FFF2-40B4-BE49-F238E27FC236}">
                <a16:creationId xmlns:a16="http://schemas.microsoft.com/office/drawing/2014/main" id="{73200737-7534-44A9-9E07-685F82996AE1}"/>
              </a:ext>
            </a:extLst>
          </p:cNvPr>
          <p:cNvGrpSpPr/>
          <p:nvPr/>
        </p:nvGrpSpPr>
        <p:grpSpPr>
          <a:xfrm>
            <a:off x="3953628" y="4762673"/>
            <a:ext cx="950282" cy="1471598"/>
            <a:chOff x="3953628" y="4762673"/>
            <a:chExt cx="950282" cy="1471598"/>
          </a:xfrm>
          <a:noFill/>
        </p:grpSpPr>
        <p:sp>
          <p:nvSpPr>
            <p:cNvPr id="955" name="Прямоугольник 954">
              <a:extLst>
                <a:ext uri="{FF2B5EF4-FFF2-40B4-BE49-F238E27FC236}">
                  <a16:creationId xmlns:a16="http://schemas.microsoft.com/office/drawing/2014/main" id="{61FC1BA0-9120-49E2-9A77-5C469C6F4DEC}"/>
                </a:ext>
              </a:extLst>
            </p:cNvPr>
            <p:cNvSpPr/>
            <p:nvPr/>
          </p:nvSpPr>
          <p:spPr>
            <a:xfrm>
              <a:off x="4333740" y="47626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56" name="Прямоугольник 955">
              <a:extLst>
                <a:ext uri="{FF2B5EF4-FFF2-40B4-BE49-F238E27FC236}">
                  <a16:creationId xmlns:a16="http://schemas.microsoft.com/office/drawing/2014/main" id="{964EEDA6-3077-419D-9982-844CCD721B46}"/>
                </a:ext>
              </a:extLst>
            </p:cNvPr>
            <p:cNvSpPr/>
            <p:nvPr/>
          </p:nvSpPr>
          <p:spPr>
            <a:xfrm>
              <a:off x="4523796" y="47626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57" name="Прямоугольник 956">
              <a:extLst>
                <a:ext uri="{FF2B5EF4-FFF2-40B4-BE49-F238E27FC236}">
                  <a16:creationId xmlns:a16="http://schemas.microsoft.com/office/drawing/2014/main" id="{ADA6B0B9-9FE3-4DEE-A4AA-C58A35C6AF0E}"/>
                </a:ext>
              </a:extLst>
            </p:cNvPr>
            <p:cNvSpPr/>
            <p:nvPr/>
          </p:nvSpPr>
          <p:spPr>
            <a:xfrm>
              <a:off x="4713852" y="47626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58" name="Прямоугольник 957">
              <a:extLst>
                <a:ext uri="{FF2B5EF4-FFF2-40B4-BE49-F238E27FC236}">
                  <a16:creationId xmlns:a16="http://schemas.microsoft.com/office/drawing/2014/main" id="{7DB575F2-2C97-4338-A00D-5396F6463EB8}"/>
                </a:ext>
              </a:extLst>
            </p:cNvPr>
            <p:cNvSpPr/>
            <p:nvPr/>
          </p:nvSpPr>
          <p:spPr>
            <a:xfrm>
              <a:off x="4143684" y="487316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59" name="Прямоугольник 958">
              <a:extLst>
                <a:ext uri="{FF2B5EF4-FFF2-40B4-BE49-F238E27FC236}">
                  <a16:creationId xmlns:a16="http://schemas.microsoft.com/office/drawing/2014/main" id="{7AE8EC11-06A4-48B3-A9E9-0A8AFD3F5E1E}"/>
                </a:ext>
              </a:extLst>
            </p:cNvPr>
            <p:cNvSpPr/>
            <p:nvPr/>
          </p:nvSpPr>
          <p:spPr>
            <a:xfrm>
              <a:off x="4523796" y="502400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60" name="Прямоугольник 959">
              <a:extLst>
                <a:ext uri="{FF2B5EF4-FFF2-40B4-BE49-F238E27FC236}">
                  <a16:creationId xmlns:a16="http://schemas.microsoft.com/office/drawing/2014/main" id="{6FAFCCF4-86E2-496E-A590-DC3B5C669B00}"/>
                </a:ext>
              </a:extLst>
            </p:cNvPr>
            <p:cNvSpPr/>
            <p:nvPr/>
          </p:nvSpPr>
          <p:spPr>
            <a:xfrm>
              <a:off x="4713852" y="502400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61" name="Прямоугольник 960">
              <a:extLst>
                <a:ext uri="{FF2B5EF4-FFF2-40B4-BE49-F238E27FC236}">
                  <a16:creationId xmlns:a16="http://schemas.microsoft.com/office/drawing/2014/main" id="{37AE53A8-C75E-40D9-A1A4-B9923E0E28F7}"/>
                </a:ext>
              </a:extLst>
            </p:cNvPr>
            <p:cNvSpPr/>
            <p:nvPr/>
          </p:nvSpPr>
          <p:spPr>
            <a:xfrm>
              <a:off x="4333740" y="54469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62" name="Прямоугольник 961">
              <a:extLst>
                <a:ext uri="{FF2B5EF4-FFF2-40B4-BE49-F238E27FC236}">
                  <a16:creationId xmlns:a16="http://schemas.microsoft.com/office/drawing/2014/main" id="{AF3AA6EB-A1D2-4A21-B8F8-33052250452C}"/>
                </a:ext>
              </a:extLst>
            </p:cNvPr>
            <p:cNvSpPr/>
            <p:nvPr/>
          </p:nvSpPr>
          <p:spPr>
            <a:xfrm>
              <a:off x="4523796" y="544691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63" name="Прямоугольник 962">
              <a:extLst>
                <a:ext uri="{FF2B5EF4-FFF2-40B4-BE49-F238E27FC236}">
                  <a16:creationId xmlns:a16="http://schemas.microsoft.com/office/drawing/2014/main" id="{41A60807-2368-4CDB-B3F6-870F028AA6E8}"/>
                </a:ext>
              </a:extLst>
            </p:cNvPr>
            <p:cNvSpPr/>
            <p:nvPr/>
          </p:nvSpPr>
          <p:spPr>
            <a:xfrm>
              <a:off x="4713852" y="544691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64" name="Прямоугольник 963">
              <a:extLst>
                <a:ext uri="{FF2B5EF4-FFF2-40B4-BE49-F238E27FC236}">
                  <a16:creationId xmlns:a16="http://schemas.microsoft.com/office/drawing/2014/main" id="{E7990916-2819-4751-A2EB-303DA2E9CAE5}"/>
                </a:ext>
              </a:extLst>
            </p:cNvPr>
            <p:cNvSpPr/>
            <p:nvPr/>
          </p:nvSpPr>
          <p:spPr>
            <a:xfrm>
              <a:off x="4333740" y="501525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65" name="Прямоугольник 964">
              <a:extLst>
                <a:ext uri="{FF2B5EF4-FFF2-40B4-BE49-F238E27FC236}">
                  <a16:creationId xmlns:a16="http://schemas.microsoft.com/office/drawing/2014/main" id="{99FCBC18-1A33-413F-8F03-11F5881DC6AC}"/>
                </a:ext>
              </a:extLst>
            </p:cNvPr>
            <p:cNvSpPr/>
            <p:nvPr/>
          </p:nvSpPr>
          <p:spPr>
            <a:xfrm>
              <a:off x="4143684" y="544691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966" name="Прямоугольник 965">
              <a:extLst>
                <a:ext uri="{FF2B5EF4-FFF2-40B4-BE49-F238E27FC236}">
                  <a16:creationId xmlns:a16="http://schemas.microsoft.com/office/drawing/2014/main" id="{4E05196E-99E9-4A07-97D2-0A0AC4F31A2B}"/>
                </a:ext>
              </a:extLst>
            </p:cNvPr>
            <p:cNvSpPr/>
            <p:nvPr/>
          </p:nvSpPr>
          <p:spPr>
            <a:xfrm>
              <a:off x="3953628" y="555203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67" name="Прямоугольник 966">
              <a:extLst>
                <a:ext uri="{FF2B5EF4-FFF2-40B4-BE49-F238E27FC236}">
                  <a16:creationId xmlns:a16="http://schemas.microsoft.com/office/drawing/2014/main" id="{4DF4534F-2E41-4973-8A21-62E8B94A3731}"/>
                </a:ext>
              </a:extLst>
            </p:cNvPr>
            <p:cNvSpPr/>
            <p:nvPr/>
          </p:nvSpPr>
          <p:spPr>
            <a:xfrm>
              <a:off x="4333740" y="57028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68" name="Прямоугольник 967">
              <a:extLst>
                <a:ext uri="{FF2B5EF4-FFF2-40B4-BE49-F238E27FC236}">
                  <a16:creationId xmlns:a16="http://schemas.microsoft.com/office/drawing/2014/main" id="{CB233AC8-FC3D-4886-A14C-BF1D4E1035BF}"/>
                </a:ext>
              </a:extLst>
            </p:cNvPr>
            <p:cNvSpPr/>
            <p:nvPr/>
          </p:nvSpPr>
          <p:spPr>
            <a:xfrm>
              <a:off x="4523796" y="57028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69" name="Прямоугольник 968">
              <a:extLst>
                <a:ext uri="{FF2B5EF4-FFF2-40B4-BE49-F238E27FC236}">
                  <a16:creationId xmlns:a16="http://schemas.microsoft.com/office/drawing/2014/main" id="{04E7B89F-2EBA-4517-BF34-AD6CEC92D5CF}"/>
                </a:ext>
              </a:extLst>
            </p:cNvPr>
            <p:cNvSpPr/>
            <p:nvPr/>
          </p:nvSpPr>
          <p:spPr>
            <a:xfrm>
              <a:off x="4143684" y="59695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970" name="Прямоугольник 969">
              <a:extLst>
                <a:ext uri="{FF2B5EF4-FFF2-40B4-BE49-F238E27FC236}">
                  <a16:creationId xmlns:a16="http://schemas.microsoft.com/office/drawing/2014/main" id="{E4E7FEC7-6544-4F2A-9364-C9225139CE48}"/>
                </a:ext>
              </a:extLst>
            </p:cNvPr>
            <p:cNvSpPr/>
            <p:nvPr/>
          </p:nvSpPr>
          <p:spPr>
            <a:xfrm>
              <a:off x="4333740" y="59695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71" name="Прямоугольник 970">
              <a:extLst>
                <a:ext uri="{FF2B5EF4-FFF2-40B4-BE49-F238E27FC236}">
                  <a16:creationId xmlns:a16="http://schemas.microsoft.com/office/drawing/2014/main" id="{7F20DD18-A7A0-4C81-B293-2ADBA519AFE9}"/>
                </a:ext>
              </a:extLst>
            </p:cNvPr>
            <p:cNvSpPr/>
            <p:nvPr/>
          </p:nvSpPr>
          <p:spPr>
            <a:xfrm>
              <a:off x="4523796" y="59695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972" name="Прямоугольник 971">
              <a:extLst>
                <a:ext uri="{FF2B5EF4-FFF2-40B4-BE49-F238E27FC236}">
                  <a16:creationId xmlns:a16="http://schemas.microsoft.com/office/drawing/2014/main" id="{6A2095BA-BA72-4611-8527-6422A74AD8E9}"/>
                </a:ext>
              </a:extLst>
            </p:cNvPr>
            <p:cNvSpPr/>
            <p:nvPr/>
          </p:nvSpPr>
          <p:spPr>
            <a:xfrm>
              <a:off x="4143684" y="56979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73" name="Прямоугольник 972">
              <a:extLst>
                <a:ext uri="{FF2B5EF4-FFF2-40B4-BE49-F238E27FC236}">
                  <a16:creationId xmlns:a16="http://schemas.microsoft.com/office/drawing/2014/main" id="{1287E3E7-6207-47FA-B86C-440C10342096}"/>
                </a:ext>
              </a:extLst>
            </p:cNvPr>
            <p:cNvSpPr/>
            <p:nvPr/>
          </p:nvSpPr>
          <p:spPr>
            <a:xfrm>
              <a:off x="3953628" y="59695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974" name="Прямоугольник 973">
              <a:extLst>
                <a:ext uri="{FF2B5EF4-FFF2-40B4-BE49-F238E27FC236}">
                  <a16:creationId xmlns:a16="http://schemas.microsoft.com/office/drawing/2014/main" id="{ECB0C898-D038-4052-BC8C-B4AA8FF17FD3}"/>
                </a:ext>
              </a:extLst>
            </p:cNvPr>
            <p:cNvSpPr/>
            <p:nvPr/>
          </p:nvSpPr>
          <p:spPr>
            <a:xfrm>
              <a:off x="4713852" y="597294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975" name="Прямая соединительная линия 974">
              <a:extLst>
                <a:ext uri="{FF2B5EF4-FFF2-40B4-BE49-F238E27FC236}">
                  <a16:creationId xmlns:a16="http://schemas.microsoft.com/office/drawing/2014/main" id="{7FA1A6B0-DE50-49A8-B356-46E14620A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3684" y="5966103"/>
              <a:ext cx="7602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6" name="Прямоугольник 975">
              <a:extLst>
                <a:ext uri="{FF2B5EF4-FFF2-40B4-BE49-F238E27FC236}">
                  <a16:creationId xmlns:a16="http://schemas.microsoft.com/office/drawing/2014/main" id="{A98415FC-68BB-45BD-9DE6-74FC349859B8}"/>
                </a:ext>
              </a:extLst>
            </p:cNvPr>
            <p:cNvSpPr/>
            <p:nvPr/>
          </p:nvSpPr>
          <p:spPr>
            <a:xfrm>
              <a:off x="4143684" y="528870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977" name="Прямоугольник 976">
              <a:extLst>
                <a:ext uri="{FF2B5EF4-FFF2-40B4-BE49-F238E27FC236}">
                  <a16:creationId xmlns:a16="http://schemas.microsoft.com/office/drawing/2014/main" id="{7A4C44DE-F4A4-4965-BA6C-010F6E176FA9}"/>
                </a:ext>
              </a:extLst>
            </p:cNvPr>
            <p:cNvSpPr/>
            <p:nvPr/>
          </p:nvSpPr>
          <p:spPr>
            <a:xfrm>
              <a:off x="4333740" y="5288706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978" name="Прямоугольник 977">
              <a:extLst>
                <a:ext uri="{FF2B5EF4-FFF2-40B4-BE49-F238E27FC236}">
                  <a16:creationId xmlns:a16="http://schemas.microsoft.com/office/drawing/2014/main" id="{279A7CD2-4648-431D-988F-F6BF97AD46EA}"/>
                </a:ext>
              </a:extLst>
            </p:cNvPr>
            <p:cNvSpPr/>
            <p:nvPr/>
          </p:nvSpPr>
          <p:spPr>
            <a:xfrm>
              <a:off x="4523796" y="528870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79" name="Прямоугольник 978">
              <a:extLst>
                <a:ext uri="{FF2B5EF4-FFF2-40B4-BE49-F238E27FC236}">
                  <a16:creationId xmlns:a16="http://schemas.microsoft.com/office/drawing/2014/main" id="{A2441279-24C4-4D1B-9142-88B783AB4285}"/>
                </a:ext>
              </a:extLst>
            </p:cNvPr>
            <p:cNvSpPr/>
            <p:nvPr/>
          </p:nvSpPr>
          <p:spPr>
            <a:xfrm>
              <a:off x="4713852" y="5288705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980" name="Прямоугольник 979">
              <a:extLst>
                <a:ext uri="{FF2B5EF4-FFF2-40B4-BE49-F238E27FC236}">
                  <a16:creationId xmlns:a16="http://schemas.microsoft.com/office/drawing/2014/main" id="{3B451F21-217D-4263-9E11-DD5C8FEF7CB4}"/>
                </a:ext>
              </a:extLst>
            </p:cNvPr>
            <p:cNvSpPr/>
            <p:nvPr/>
          </p:nvSpPr>
          <p:spPr>
            <a:xfrm>
              <a:off x="3953628" y="5292291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cxnSp>
          <p:nvCxnSpPr>
            <p:cNvPr id="981" name="Прямая соединительная линия 980">
              <a:extLst>
                <a:ext uri="{FF2B5EF4-FFF2-40B4-BE49-F238E27FC236}">
                  <a16:creationId xmlns:a16="http://schemas.microsoft.com/office/drawing/2014/main" id="{6B7A4848-0A1D-4E7C-A4FA-CBF7087E6A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3684" y="5285331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Группа 1060">
            <a:extLst>
              <a:ext uri="{FF2B5EF4-FFF2-40B4-BE49-F238E27FC236}">
                <a16:creationId xmlns:a16="http://schemas.microsoft.com/office/drawing/2014/main" id="{DDC15DDF-F60B-402A-AFAC-1775E657812D}"/>
              </a:ext>
            </a:extLst>
          </p:cNvPr>
          <p:cNvGrpSpPr/>
          <p:nvPr/>
        </p:nvGrpSpPr>
        <p:grpSpPr>
          <a:xfrm>
            <a:off x="6744639" y="4691331"/>
            <a:ext cx="950282" cy="1471598"/>
            <a:chOff x="6744639" y="4691331"/>
            <a:chExt cx="950282" cy="1471598"/>
          </a:xfrm>
          <a:noFill/>
        </p:grpSpPr>
        <p:sp>
          <p:nvSpPr>
            <p:cNvPr id="982" name="Прямоугольник 981">
              <a:extLst>
                <a:ext uri="{FF2B5EF4-FFF2-40B4-BE49-F238E27FC236}">
                  <a16:creationId xmlns:a16="http://schemas.microsoft.com/office/drawing/2014/main" id="{A0E9A36A-B169-4EC9-9B61-7305A4780741}"/>
                </a:ext>
              </a:extLst>
            </p:cNvPr>
            <p:cNvSpPr/>
            <p:nvPr/>
          </p:nvSpPr>
          <p:spPr>
            <a:xfrm>
              <a:off x="7124751" y="469133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83" name="Прямоугольник 982">
              <a:extLst>
                <a:ext uri="{FF2B5EF4-FFF2-40B4-BE49-F238E27FC236}">
                  <a16:creationId xmlns:a16="http://schemas.microsoft.com/office/drawing/2014/main" id="{1B9068AA-8DD9-4D17-BE9D-B190B9025E82}"/>
                </a:ext>
              </a:extLst>
            </p:cNvPr>
            <p:cNvSpPr/>
            <p:nvPr/>
          </p:nvSpPr>
          <p:spPr>
            <a:xfrm>
              <a:off x="7314807" y="469133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84" name="Прямоугольник 983">
              <a:extLst>
                <a:ext uri="{FF2B5EF4-FFF2-40B4-BE49-F238E27FC236}">
                  <a16:creationId xmlns:a16="http://schemas.microsoft.com/office/drawing/2014/main" id="{1F0F5FF9-4454-4760-B4E8-04EB86D5C4F2}"/>
                </a:ext>
              </a:extLst>
            </p:cNvPr>
            <p:cNvSpPr/>
            <p:nvPr/>
          </p:nvSpPr>
          <p:spPr>
            <a:xfrm>
              <a:off x="7504863" y="469133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85" name="Прямоугольник 984">
              <a:extLst>
                <a:ext uri="{FF2B5EF4-FFF2-40B4-BE49-F238E27FC236}">
                  <a16:creationId xmlns:a16="http://schemas.microsoft.com/office/drawing/2014/main" id="{55B8AD73-FFDB-48F7-9680-5642506A9A6E}"/>
                </a:ext>
              </a:extLst>
            </p:cNvPr>
            <p:cNvSpPr/>
            <p:nvPr/>
          </p:nvSpPr>
          <p:spPr>
            <a:xfrm>
              <a:off x="6934695" y="4801823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86" name="Прямоугольник 985">
              <a:extLst>
                <a:ext uri="{FF2B5EF4-FFF2-40B4-BE49-F238E27FC236}">
                  <a16:creationId xmlns:a16="http://schemas.microsoft.com/office/drawing/2014/main" id="{109F3C33-DCBD-43D2-895E-22FA1501F492}"/>
                </a:ext>
              </a:extLst>
            </p:cNvPr>
            <p:cNvSpPr/>
            <p:nvPr/>
          </p:nvSpPr>
          <p:spPr>
            <a:xfrm>
              <a:off x="7314807" y="495266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87" name="Прямоугольник 986">
              <a:extLst>
                <a:ext uri="{FF2B5EF4-FFF2-40B4-BE49-F238E27FC236}">
                  <a16:creationId xmlns:a16="http://schemas.microsoft.com/office/drawing/2014/main" id="{EAC442E2-1D7B-41F2-877C-D951D185EF29}"/>
                </a:ext>
              </a:extLst>
            </p:cNvPr>
            <p:cNvSpPr/>
            <p:nvPr/>
          </p:nvSpPr>
          <p:spPr>
            <a:xfrm>
              <a:off x="7504863" y="495266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88" name="Прямоугольник 987">
              <a:extLst>
                <a:ext uri="{FF2B5EF4-FFF2-40B4-BE49-F238E27FC236}">
                  <a16:creationId xmlns:a16="http://schemas.microsoft.com/office/drawing/2014/main" id="{6A32880E-1DB9-414B-836F-661EFD18DA48}"/>
                </a:ext>
              </a:extLst>
            </p:cNvPr>
            <p:cNvSpPr/>
            <p:nvPr/>
          </p:nvSpPr>
          <p:spPr>
            <a:xfrm>
              <a:off x="7124751" y="53755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89" name="Прямоугольник 988">
              <a:extLst>
                <a:ext uri="{FF2B5EF4-FFF2-40B4-BE49-F238E27FC236}">
                  <a16:creationId xmlns:a16="http://schemas.microsoft.com/office/drawing/2014/main" id="{DCC9CE3C-4854-48CC-ACB2-5CE1C3676A3E}"/>
                </a:ext>
              </a:extLst>
            </p:cNvPr>
            <p:cNvSpPr/>
            <p:nvPr/>
          </p:nvSpPr>
          <p:spPr>
            <a:xfrm>
              <a:off x="7314807" y="53755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90" name="Прямоугольник 989">
              <a:extLst>
                <a:ext uri="{FF2B5EF4-FFF2-40B4-BE49-F238E27FC236}">
                  <a16:creationId xmlns:a16="http://schemas.microsoft.com/office/drawing/2014/main" id="{BEA24250-3C17-4F9D-92FC-A34E61598C9D}"/>
                </a:ext>
              </a:extLst>
            </p:cNvPr>
            <p:cNvSpPr/>
            <p:nvPr/>
          </p:nvSpPr>
          <p:spPr>
            <a:xfrm>
              <a:off x="7504863" y="53755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91" name="Прямоугольник 990">
              <a:extLst>
                <a:ext uri="{FF2B5EF4-FFF2-40B4-BE49-F238E27FC236}">
                  <a16:creationId xmlns:a16="http://schemas.microsoft.com/office/drawing/2014/main" id="{7DE05952-BCE2-44DE-A8BF-2ABC033BA5E8}"/>
                </a:ext>
              </a:extLst>
            </p:cNvPr>
            <p:cNvSpPr/>
            <p:nvPr/>
          </p:nvSpPr>
          <p:spPr>
            <a:xfrm>
              <a:off x="7124751" y="49439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92" name="Прямоугольник 991">
              <a:extLst>
                <a:ext uri="{FF2B5EF4-FFF2-40B4-BE49-F238E27FC236}">
                  <a16:creationId xmlns:a16="http://schemas.microsoft.com/office/drawing/2014/main" id="{E0CDAA13-47A6-42C8-A5E0-68137A3F17AD}"/>
                </a:ext>
              </a:extLst>
            </p:cNvPr>
            <p:cNvSpPr/>
            <p:nvPr/>
          </p:nvSpPr>
          <p:spPr>
            <a:xfrm>
              <a:off x="6934695" y="53755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93" name="Прямоугольник 992">
              <a:extLst>
                <a:ext uri="{FF2B5EF4-FFF2-40B4-BE49-F238E27FC236}">
                  <a16:creationId xmlns:a16="http://schemas.microsoft.com/office/drawing/2014/main" id="{E00420CC-F7F5-4A24-8C4D-3E2C958E163E}"/>
                </a:ext>
              </a:extLst>
            </p:cNvPr>
            <p:cNvSpPr/>
            <p:nvPr/>
          </p:nvSpPr>
          <p:spPr>
            <a:xfrm>
              <a:off x="6744639" y="548069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+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94" name="Прямоугольник 993">
              <a:extLst>
                <a:ext uri="{FF2B5EF4-FFF2-40B4-BE49-F238E27FC236}">
                  <a16:creationId xmlns:a16="http://schemas.microsoft.com/office/drawing/2014/main" id="{352E5607-D5C1-4745-950A-B11281421A92}"/>
                </a:ext>
              </a:extLst>
            </p:cNvPr>
            <p:cNvSpPr/>
            <p:nvPr/>
          </p:nvSpPr>
          <p:spPr>
            <a:xfrm>
              <a:off x="7124751" y="56315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95" name="Прямоугольник 994">
              <a:extLst>
                <a:ext uri="{FF2B5EF4-FFF2-40B4-BE49-F238E27FC236}">
                  <a16:creationId xmlns:a16="http://schemas.microsoft.com/office/drawing/2014/main" id="{E8322560-87A6-4017-964C-C38707AFE0FB}"/>
                </a:ext>
              </a:extLst>
            </p:cNvPr>
            <p:cNvSpPr/>
            <p:nvPr/>
          </p:nvSpPr>
          <p:spPr>
            <a:xfrm>
              <a:off x="7314807" y="56315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96" name="Прямоугольник 995">
              <a:extLst>
                <a:ext uri="{FF2B5EF4-FFF2-40B4-BE49-F238E27FC236}">
                  <a16:creationId xmlns:a16="http://schemas.microsoft.com/office/drawing/2014/main" id="{1B75BED9-2310-4953-A5C4-3DB52B336D0F}"/>
                </a:ext>
              </a:extLst>
            </p:cNvPr>
            <p:cNvSpPr/>
            <p:nvPr/>
          </p:nvSpPr>
          <p:spPr>
            <a:xfrm>
              <a:off x="6934695" y="58982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997" name="Прямоугольник 996">
              <a:extLst>
                <a:ext uri="{FF2B5EF4-FFF2-40B4-BE49-F238E27FC236}">
                  <a16:creationId xmlns:a16="http://schemas.microsoft.com/office/drawing/2014/main" id="{EAD6E28A-DD22-4DB7-A092-632607ED89C1}"/>
                </a:ext>
              </a:extLst>
            </p:cNvPr>
            <p:cNvSpPr/>
            <p:nvPr/>
          </p:nvSpPr>
          <p:spPr>
            <a:xfrm>
              <a:off x="7124751" y="58982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98" name="Прямоугольник 997">
              <a:extLst>
                <a:ext uri="{FF2B5EF4-FFF2-40B4-BE49-F238E27FC236}">
                  <a16:creationId xmlns:a16="http://schemas.microsoft.com/office/drawing/2014/main" id="{E6A6FC83-B2D6-4E6D-9B96-DC85AD01B49B}"/>
                </a:ext>
              </a:extLst>
            </p:cNvPr>
            <p:cNvSpPr/>
            <p:nvPr/>
          </p:nvSpPr>
          <p:spPr>
            <a:xfrm>
              <a:off x="7314807" y="58982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999" name="Прямоугольник 998">
              <a:extLst>
                <a:ext uri="{FF2B5EF4-FFF2-40B4-BE49-F238E27FC236}">
                  <a16:creationId xmlns:a16="http://schemas.microsoft.com/office/drawing/2014/main" id="{8B8C3568-A67F-4FF0-A11C-6EA2F7383D8C}"/>
                </a:ext>
              </a:extLst>
            </p:cNvPr>
            <p:cNvSpPr/>
            <p:nvPr/>
          </p:nvSpPr>
          <p:spPr>
            <a:xfrm>
              <a:off x="6934695" y="562659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00" name="Прямоугольник 999">
              <a:extLst>
                <a:ext uri="{FF2B5EF4-FFF2-40B4-BE49-F238E27FC236}">
                  <a16:creationId xmlns:a16="http://schemas.microsoft.com/office/drawing/2014/main" id="{2C046BC8-70BB-436C-999F-E12999FF08E4}"/>
                </a:ext>
              </a:extLst>
            </p:cNvPr>
            <p:cNvSpPr/>
            <p:nvPr/>
          </p:nvSpPr>
          <p:spPr>
            <a:xfrm>
              <a:off x="6744639" y="58982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01" name="Прямоугольник 1000">
              <a:extLst>
                <a:ext uri="{FF2B5EF4-FFF2-40B4-BE49-F238E27FC236}">
                  <a16:creationId xmlns:a16="http://schemas.microsoft.com/office/drawing/2014/main" id="{C7420524-CFDC-4148-8BEE-FE8A09EBA07B}"/>
                </a:ext>
              </a:extLst>
            </p:cNvPr>
            <p:cNvSpPr/>
            <p:nvPr/>
          </p:nvSpPr>
          <p:spPr>
            <a:xfrm>
              <a:off x="7504863" y="59016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002" name="Прямая соединительная линия 1001">
              <a:extLst>
                <a:ext uri="{FF2B5EF4-FFF2-40B4-BE49-F238E27FC236}">
                  <a16:creationId xmlns:a16="http://schemas.microsoft.com/office/drawing/2014/main" id="{82104FDD-9359-47A9-BC98-6F2CB0F09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4639" y="5894761"/>
              <a:ext cx="95028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3" name="Прямоугольник 1002">
              <a:extLst>
                <a:ext uri="{FF2B5EF4-FFF2-40B4-BE49-F238E27FC236}">
                  <a16:creationId xmlns:a16="http://schemas.microsoft.com/office/drawing/2014/main" id="{E494BC7E-9D68-49F2-9B68-811C59231A47}"/>
                </a:ext>
              </a:extLst>
            </p:cNvPr>
            <p:cNvSpPr/>
            <p:nvPr/>
          </p:nvSpPr>
          <p:spPr>
            <a:xfrm>
              <a:off x="6934695" y="521736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1004" name="Прямоугольник 1003">
              <a:extLst>
                <a:ext uri="{FF2B5EF4-FFF2-40B4-BE49-F238E27FC236}">
                  <a16:creationId xmlns:a16="http://schemas.microsoft.com/office/drawing/2014/main" id="{425EEDE1-E3F2-4852-85EB-0F4242EEDEC7}"/>
                </a:ext>
              </a:extLst>
            </p:cNvPr>
            <p:cNvSpPr/>
            <p:nvPr/>
          </p:nvSpPr>
          <p:spPr>
            <a:xfrm>
              <a:off x="7124751" y="5217364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chemeClr val="accent3"/>
                  </a:solidFill>
                  <a:latin typeface="Nunito" pitchFamily="2" charset="-52"/>
                </a:rPr>
                <a:t>+1</a:t>
              </a:r>
            </a:p>
          </p:txBody>
        </p:sp>
        <p:sp>
          <p:nvSpPr>
            <p:cNvPr id="1005" name="Прямоугольник 1004">
              <a:extLst>
                <a:ext uri="{FF2B5EF4-FFF2-40B4-BE49-F238E27FC236}">
                  <a16:creationId xmlns:a16="http://schemas.microsoft.com/office/drawing/2014/main" id="{67764E1B-FCDB-4E85-A5E0-B699D15E5FAF}"/>
                </a:ext>
              </a:extLst>
            </p:cNvPr>
            <p:cNvSpPr/>
            <p:nvPr/>
          </p:nvSpPr>
          <p:spPr>
            <a:xfrm>
              <a:off x="7314807" y="521736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006" name="Прямоугольник 1005">
              <a:extLst>
                <a:ext uri="{FF2B5EF4-FFF2-40B4-BE49-F238E27FC236}">
                  <a16:creationId xmlns:a16="http://schemas.microsoft.com/office/drawing/2014/main" id="{42B3F68C-942B-4AEF-9611-F09170279793}"/>
                </a:ext>
              </a:extLst>
            </p:cNvPr>
            <p:cNvSpPr/>
            <p:nvPr/>
          </p:nvSpPr>
          <p:spPr>
            <a:xfrm>
              <a:off x="7504863" y="5217363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ru-RU" sz="900" b="1" dirty="0">
                <a:solidFill>
                  <a:schemeClr val="accent3"/>
                </a:solidFill>
                <a:latin typeface="Nunito" pitchFamily="2" charset="-52"/>
              </a:endParaRPr>
            </a:p>
          </p:txBody>
        </p:sp>
        <p:sp>
          <p:nvSpPr>
            <p:cNvPr id="1007" name="Прямоугольник 1006">
              <a:extLst>
                <a:ext uri="{FF2B5EF4-FFF2-40B4-BE49-F238E27FC236}">
                  <a16:creationId xmlns:a16="http://schemas.microsoft.com/office/drawing/2014/main" id="{AD09DA7B-B539-47B3-A54C-CF8FF3C0DA45}"/>
                </a:ext>
              </a:extLst>
            </p:cNvPr>
            <p:cNvSpPr/>
            <p:nvPr/>
          </p:nvSpPr>
          <p:spPr>
            <a:xfrm>
              <a:off x="6744639" y="5220949"/>
              <a:ext cx="190056" cy="17117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ru-RU" sz="900" b="1" dirty="0">
                  <a:solidFill>
                    <a:srgbClr val="DD5959"/>
                  </a:solidFill>
                  <a:latin typeface="Nunito" pitchFamily="2" charset="-52"/>
                </a:rPr>
                <a:t>+1</a:t>
              </a:r>
            </a:p>
          </p:txBody>
        </p:sp>
        <p:cxnSp>
          <p:nvCxnSpPr>
            <p:cNvPr id="1008" name="Прямая соединительная линия 1007">
              <a:extLst>
                <a:ext uri="{FF2B5EF4-FFF2-40B4-BE49-F238E27FC236}">
                  <a16:creationId xmlns:a16="http://schemas.microsoft.com/office/drawing/2014/main" id="{16A20797-455D-4B47-86B3-F9F888E5E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4695" y="5213989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47528526-8908-4B2C-BE79-500B55A7BE39}"/>
              </a:ext>
            </a:extLst>
          </p:cNvPr>
          <p:cNvGrpSpPr/>
          <p:nvPr/>
        </p:nvGrpSpPr>
        <p:grpSpPr>
          <a:xfrm>
            <a:off x="5453241" y="2545766"/>
            <a:ext cx="950280" cy="1468213"/>
            <a:chOff x="5453241" y="2545766"/>
            <a:chExt cx="950280" cy="1468213"/>
          </a:xfrm>
          <a:noFill/>
        </p:grpSpPr>
        <p:sp>
          <p:nvSpPr>
            <p:cNvPr id="1009" name="Прямоугольник 1008">
              <a:extLst>
                <a:ext uri="{FF2B5EF4-FFF2-40B4-BE49-F238E27FC236}">
                  <a16:creationId xmlns:a16="http://schemas.microsoft.com/office/drawing/2014/main" id="{55C13806-97FE-4E79-B373-CC056834D288}"/>
                </a:ext>
              </a:extLst>
            </p:cNvPr>
            <p:cNvSpPr/>
            <p:nvPr/>
          </p:nvSpPr>
          <p:spPr>
            <a:xfrm>
              <a:off x="5833353" y="25457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0" name="Прямоугольник 1009">
              <a:extLst>
                <a:ext uri="{FF2B5EF4-FFF2-40B4-BE49-F238E27FC236}">
                  <a16:creationId xmlns:a16="http://schemas.microsoft.com/office/drawing/2014/main" id="{59DF34FC-ECD6-43FB-91A7-269FCA7E5756}"/>
                </a:ext>
              </a:extLst>
            </p:cNvPr>
            <p:cNvSpPr/>
            <p:nvPr/>
          </p:nvSpPr>
          <p:spPr>
            <a:xfrm>
              <a:off x="6023409" y="25457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1" name="Прямоугольник 1010">
              <a:extLst>
                <a:ext uri="{FF2B5EF4-FFF2-40B4-BE49-F238E27FC236}">
                  <a16:creationId xmlns:a16="http://schemas.microsoft.com/office/drawing/2014/main" id="{B61926C7-FE89-443D-B265-640BD14C3B97}"/>
                </a:ext>
              </a:extLst>
            </p:cNvPr>
            <p:cNvSpPr/>
            <p:nvPr/>
          </p:nvSpPr>
          <p:spPr>
            <a:xfrm>
              <a:off x="6213465" y="254576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2" name="Прямоугольник 1011">
              <a:extLst>
                <a:ext uri="{FF2B5EF4-FFF2-40B4-BE49-F238E27FC236}">
                  <a16:creationId xmlns:a16="http://schemas.microsoft.com/office/drawing/2014/main" id="{3BC3E6F9-8C19-49C7-BC8A-050CF8859C8C}"/>
                </a:ext>
              </a:extLst>
            </p:cNvPr>
            <p:cNvSpPr/>
            <p:nvPr/>
          </p:nvSpPr>
          <p:spPr>
            <a:xfrm>
              <a:off x="5643297" y="265625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endParaRPr lang="ru-BY" sz="20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13" name="Прямоугольник 1012">
              <a:extLst>
                <a:ext uri="{FF2B5EF4-FFF2-40B4-BE49-F238E27FC236}">
                  <a16:creationId xmlns:a16="http://schemas.microsoft.com/office/drawing/2014/main" id="{6DCE0D8B-262B-45D1-B91F-55347BA60B33}"/>
                </a:ext>
              </a:extLst>
            </p:cNvPr>
            <p:cNvSpPr/>
            <p:nvPr/>
          </p:nvSpPr>
          <p:spPr>
            <a:xfrm>
              <a:off x="6023409" y="28070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4" name="Прямоугольник 1013">
              <a:extLst>
                <a:ext uri="{FF2B5EF4-FFF2-40B4-BE49-F238E27FC236}">
                  <a16:creationId xmlns:a16="http://schemas.microsoft.com/office/drawing/2014/main" id="{7C2CA694-536C-4227-9ABD-2C8A4873FDF9}"/>
                </a:ext>
              </a:extLst>
            </p:cNvPr>
            <p:cNvSpPr/>
            <p:nvPr/>
          </p:nvSpPr>
          <p:spPr>
            <a:xfrm>
              <a:off x="6213465" y="28070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5" name="Прямоугольник 1014">
              <a:extLst>
                <a:ext uri="{FF2B5EF4-FFF2-40B4-BE49-F238E27FC236}">
                  <a16:creationId xmlns:a16="http://schemas.microsoft.com/office/drawing/2014/main" id="{545C9FF4-855F-48AE-A625-B6297BC47AC4}"/>
                </a:ext>
              </a:extLst>
            </p:cNvPr>
            <p:cNvSpPr/>
            <p:nvPr/>
          </p:nvSpPr>
          <p:spPr>
            <a:xfrm>
              <a:off x="5833353" y="307179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6" name="Прямоугольник 1015">
              <a:extLst>
                <a:ext uri="{FF2B5EF4-FFF2-40B4-BE49-F238E27FC236}">
                  <a16:creationId xmlns:a16="http://schemas.microsoft.com/office/drawing/2014/main" id="{14FE5D3B-B781-47C6-B8A2-DF42BA264D63}"/>
                </a:ext>
              </a:extLst>
            </p:cNvPr>
            <p:cNvSpPr/>
            <p:nvPr/>
          </p:nvSpPr>
          <p:spPr>
            <a:xfrm>
              <a:off x="6023409" y="307179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7" name="Прямоугольник 1016">
              <a:extLst>
                <a:ext uri="{FF2B5EF4-FFF2-40B4-BE49-F238E27FC236}">
                  <a16:creationId xmlns:a16="http://schemas.microsoft.com/office/drawing/2014/main" id="{7C9B77B8-781B-4292-966C-42A75D6B1B30}"/>
                </a:ext>
              </a:extLst>
            </p:cNvPr>
            <p:cNvSpPr/>
            <p:nvPr/>
          </p:nvSpPr>
          <p:spPr>
            <a:xfrm>
              <a:off x="6213465" y="30717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8" name="Прямоугольник 1017">
              <a:extLst>
                <a:ext uri="{FF2B5EF4-FFF2-40B4-BE49-F238E27FC236}">
                  <a16:creationId xmlns:a16="http://schemas.microsoft.com/office/drawing/2014/main" id="{0F8A9A95-D7D1-48F9-BF42-20D643DA3CA8}"/>
                </a:ext>
              </a:extLst>
            </p:cNvPr>
            <p:cNvSpPr/>
            <p:nvPr/>
          </p:nvSpPr>
          <p:spPr>
            <a:xfrm>
              <a:off x="5833353" y="279835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sp>
          <p:nvSpPr>
            <p:cNvPr id="1019" name="Прямоугольник 1018">
              <a:extLst>
                <a:ext uri="{FF2B5EF4-FFF2-40B4-BE49-F238E27FC236}">
                  <a16:creationId xmlns:a16="http://schemas.microsoft.com/office/drawing/2014/main" id="{6B978F79-5D45-4B10-B2D1-49E5B1526103}"/>
                </a:ext>
              </a:extLst>
            </p:cNvPr>
            <p:cNvSpPr/>
            <p:nvPr/>
          </p:nvSpPr>
          <p:spPr>
            <a:xfrm>
              <a:off x="5643297" y="30717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0" name="Прямоугольник 1019">
              <a:extLst>
                <a:ext uri="{FF2B5EF4-FFF2-40B4-BE49-F238E27FC236}">
                  <a16:creationId xmlns:a16="http://schemas.microsoft.com/office/drawing/2014/main" id="{B8EA53C8-C9E9-42B1-80B9-CE5CFA5E1411}"/>
                </a:ext>
              </a:extLst>
            </p:cNvPr>
            <p:cNvSpPr/>
            <p:nvPr/>
          </p:nvSpPr>
          <p:spPr>
            <a:xfrm>
              <a:off x="5453241" y="3179603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BY" sz="2000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021" name="Прямоугольник 1020">
              <a:extLst>
                <a:ext uri="{FF2B5EF4-FFF2-40B4-BE49-F238E27FC236}">
                  <a16:creationId xmlns:a16="http://schemas.microsoft.com/office/drawing/2014/main" id="{DFD43609-1223-429D-8089-0B73AE9B8173}"/>
                </a:ext>
              </a:extLst>
            </p:cNvPr>
            <p:cNvSpPr/>
            <p:nvPr/>
          </p:nvSpPr>
          <p:spPr>
            <a:xfrm>
              <a:off x="5833353" y="33304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22" name="Прямоугольник 1021">
              <a:extLst>
                <a:ext uri="{FF2B5EF4-FFF2-40B4-BE49-F238E27FC236}">
                  <a16:creationId xmlns:a16="http://schemas.microsoft.com/office/drawing/2014/main" id="{974A3063-FB16-49D1-A396-E73206F09B0D}"/>
                </a:ext>
              </a:extLst>
            </p:cNvPr>
            <p:cNvSpPr/>
            <p:nvPr/>
          </p:nvSpPr>
          <p:spPr>
            <a:xfrm>
              <a:off x="6023409" y="33304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23" name="Прямоугольник 1022">
              <a:extLst>
                <a:ext uri="{FF2B5EF4-FFF2-40B4-BE49-F238E27FC236}">
                  <a16:creationId xmlns:a16="http://schemas.microsoft.com/office/drawing/2014/main" id="{A0455250-24F1-4995-A73B-7780FF82708F}"/>
                </a:ext>
              </a:extLst>
            </p:cNvPr>
            <p:cNvSpPr/>
            <p:nvPr/>
          </p:nvSpPr>
          <p:spPr>
            <a:xfrm>
              <a:off x="5643297" y="35971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4" name="Прямоугольник 1023">
              <a:extLst>
                <a:ext uri="{FF2B5EF4-FFF2-40B4-BE49-F238E27FC236}">
                  <a16:creationId xmlns:a16="http://schemas.microsoft.com/office/drawing/2014/main" id="{E5DFFDAD-042E-49B6-A215-2885C0C05490}"/>
                </a:ext>
              </a:extLst>
            </p:cNvPr>
            <p:cNvSpPr/>
            <p:nvPr/>
          </p:nvSpPr>
          <p:spPr>
            <a:xfrm>
              <a:off x="5833353" y="35971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5" name="Прямоугольник 1024">
              <a:extLst>
                <a:ext uri="{FF2B5EF4-FFF2-40B4-BE49-F238E27FC236}">
                  <a16:creationId xmlns:a16="http://schemas.microsoft.com/office/drawing/2014/main" id="{C7698C0D-CD41-43AC-B842-37175A72628B}"/>
                </a:ext>
              </a:extLst>
            </p:cNvPr>
            <p:cNvSpPr/>
            <p:nvPr/>
          </p:nvSpPr>
          <p:spPr>
            <a:xfrm>
              <a:off x="6023409" y="35971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6" name="Прямоугольник 1025">
              <a:extLst>
                <a:ext uri="{FF2B5EF4-FFF2-40B4-BE49-F238E27FC236}">
                  <a16:creationId xmlns:a16="http://schemas.microsoft.com/office/drawing/2014/main" id="{8BFDCF3F-0D81-4AA5-A5C8-948AFA23E271}"/>
                </a:ext>
              </a:extLst>
            </p:cNvPr>
            <p:cNvSpPr/>
            <p:nvPr/>
          </p:nvSpPr>
          <p:spPr>
            <a:xfrm>
              <a:off x="5643297" y="332550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1027" name="Прямоугольник 1026">
              <a:extLst>
                <a:ext uri="{FF2B5EF4-FFF2-40B4-BE49-F238E27FC236}">
                  <a16:creationId xmlns:a16="http://schemas.microsoft.com/office/drawing/2014/main" id="{796BC05C-DEDA-4A31-93DF-63E8940014DC}"/>
                </a:ext>
              </a:extLst>
            </p:cNvPr>
            <p:cNvSpPr/>
            <p:nvPr/>
          </p:nvSpPr>
          <p:spPr>
            <a:xfrm>
              <a:off x="5453241" y="35971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8" name="Прямоугольник 1027">
              <a:extLst>
                <a:ext uri="{FF2B5EF4-FFF2-40B4-BE49-F238E27FC236}">
                  <a16:creationId xmlns:a16="http://schemas.microsoft.com/office/drawing/2014/main" id="{AC1FA5A1-C1AA-40D0-8218-4C83978D2AB9}"/>
                </a:ext>
              </a:extLst>
            </p:cNvPr>
            <p:cNvSpPr/>
            <p:nvPr/>
          </p:nvSpPr>
          <p:spPr>
            <a:xfrm>
              <a:off x="6213465" y="36005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9" name="Прямоугольник 1028">
              <a:extLst>
                <a:ext uri="{FF2B5EF4-FFF2-40B4-BE49-F238E27FC236}">
                  <a16:creationId xmlns:a16="http://schemas.microsoft.com/office/drawing/2014/main" id="{E0BEAFD5-8696-47FB-8A33-20B34E98AB18}"/>
                </a:ext>
              </a:extLst>
            </p:cNvPr>
            <p:cNvSpPr/>
            <p:nvPr/>
          </p:nvSpPr>
          <p:spPr>
            <a:xfrm>
              <a:off x="5453241" y="375265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030" name="Прямая соединительная линия 1029">
              <a:extLst>
                <a:ext uri="{FF2B5EF4-FFF2-40B4-BE49-F238E27FC236}">
                  <a16:creationId xmlns:a16="http://schemas.microsoft.com/office/drawing/2014/main" id="{23BF9716-ACBA-4FF7-8B9E-47A93F9F29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3297" y="3068413"/>
              <a:ext cx="76022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0436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ACB3FC6-BAD6-4F2A-A574-86A70CB7F523}"/>
              </a:ext>
            </a:extLst>
          </p:cNvPr>
          <p:cNvGrpSpPr/>
          <p:nvPr/>
        </p:nvGrpSpPr>
        <p:grpSpPr>
          <a:xfrm>
            <a:off x="-6254688" y="1078153"/>
            <a:ext cx="23503268" cy="5564964"/>
            <a:chOff x="-6254688" y="-1922586"/>
            <a:chExt cx="23503268" cy="11706831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3BE077D0-B83B-4F14-B0B4-AC539A1003A0}"/>
                </a:ext>
              </a:extLst>
            </p:cNvPr>
            <p:cNvSpPr/>
            <p:nvPr/>
          </p:nvSpPr>
          <p:spPr>
            <a:xfrm>
              <a:off x="-6254688" y="-17420"/>
              <a:ext cx="23503268" cy="7896500"/>
            </a:xfrm>
            <a:prstGeom prst="rect">
              <a:avLst/>
            </a:prstGeom>
            <a:solidFill>
              <a:srgbClr val="F3C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4282DB8E-8CF9-4D2C-A9A6-46D7EEB2A994}"/>
                </a:ext>
              </a:extLst>
            </p:cNvPr>
            <p:cNvSpPr/>
            <p:nvPr/>
          </p:nvSpPr>
          <p:spPr>
            <a:xfrm>
              <a:off x="-6254687" y="-17421"/>
              <a:ext cx="23503266" cy="6160313"/>
            </a:xfrm>
            <a:custGeom>
              <a:avLst/>
              <a:gdLst>
                <a:gd name="connsiteX0" fmla="*/ 16268018 w 23503266"/>
                <a:gd name="connsiteY0" fmla="*/ 0 h 6160313"/>
                <a:gd name="connsiteX1" fmla="*/ 23503266 w 23503266"/>
                <a:gd name="connsiteY1" fmla="*/ 0 h 6160313"/>
                <a:gd name="connsiteX2" fmla="*/ 23503266 w 23503266"/>
                <a:gd name="connsiteY2" fmla="*/ 4389119 h 6160313"/>
                <a:gd name="connsiteX3" fmla="*/ 16268018 w 23503266"/>
                <a:gd name="connsiteY3" fmla="*/ 4389119 h 6160313"/>
                <a:gd name="connsiteX4" fmla="*/ 16268018 w 23503266"/>
                <a:gd name="connsiteY4" fmla="*/ 3108961 h 6160313"/>
                <a:gd name="connsiteX5" fmla="*/ 15369257 w 23503266"/>
                <a:gd name="connsiteY5" fmla="*/ 3108961 h 6160313"/>
                <a:gd name="connsiteX6" fmla="*/ 15369257 w 23503266"/>
                <a:gd name="connsiteY6" fmla="*/ 6160313 h 6160313"/>
                <a:gd name="connsiteX7" fmla="*/ 8134010 w 23503266"/>
                <a:gd name="connsiteY7" fmla="*/ 6160313 h 6160313"/>
                <a:gd name="connsiteX8" fmla="*/ 8134010 w 23503266"/>
                <a:gd name="connsiteY8" fmla="*/ 3108961 h 6160313"/>
                <a:gd name="connsiteX9" fmla="*/ 7047166 w 23503266"/>
                <a:gd name="connsiteY9" fmla="*/ 3108961 h 6160313"/>
                <a:gd name="connsiteX10" fmla="*/ 7047166 w 23503266"/>
                <a:gd name="connsiteY10" fmla="*/ 2727961 h 6160313"/>
                <a:gd name="connsiteX11" fmla="*/ 0 w 23503266"/>
                <a:gd name="connsiteY11" fmla="*/ 2727961 h 6160313"/>
                <a:gd name="connsiteX12" fmla="*/ 0 w 23503266"/>
                <a:gd name="connsiteY12" fmla="*/ 1 h 6160313"/>
                <a:gd name="connsiteX13" fmla="*/ 7047166 w 23503266"/>
                <a:gd name="connsiteY13" fmla="*/ 1 h 6160313"/>
                <a:gd name="connsiteX14" fmla="*/ 7047166 w 23503266"/>
                <a:gd name="connsiteY14" fmla="*/ 1 h 6160313"/>
                <a:gd name="connsiteX15" fmla="*/ 8312086 w 23503266"/>
                <a:gd name="connsiteY15" fmla="*/ 1 h 6160313"/>
                <a:gd name="connsiteX16" fmla="*/ 8312086 w 23503266"/>
                <a:gd name="connsiteY16" fmla="*/ 1 h 6160313"/>
                <a:gd name="connsiteX17" fmla="*/ 15003097 w 23503266"/>
                <a:gd name="connsiteY17" fmla="*/ 1 h 6160313"/>
                <a:gd name="connsiteX18" fmla="*/ 15369257 w 23503266"/>
                <a:gd name="connsiteY18" fmla="*/ 1 h 6160313"/>
                <a:gd name="connsiteX19" fmla="*/ 16268018 w 23503266"/>
                <a:gd name="connsiteY19" fmla="*/ 1 h 6160313"/>
                <a:gd name="connsiteX0" fmla="*/ 16268018 w 23503266"/>
                <a:gd name="connsiteY0" fmla="*/ 0 h 6160313"/>
                <a:gd name="connsiteX1" fmla="*/ 23503266 w 23503266"/>
                <a:gd name="connsiteY1" fmla="*/ 0 h 6160313"/>
                <a:gd name="connsiteX2" fmla="*/ 23503266 w 23503266"/>
                <a:gd name="connsiteY2" fmla="*/ 4389119 h 6160313"/>
                <a:gd name="connsiteX3" fmla="*/ 16268018 w 23503266"/>
                <a:gd name="connsiteY3" fmla="*/ 4389119 h 6160313"/>
                <a:gd name="connsiteX4" fmla="*/ 16268018 w 23503266"/>
                <a:gd name="connsiteY4" fmla="*/ 3108961 h 6160313"/>
                <a:gd name="connsiteX5" fmla="*/ 15369257 w 23503266"/>
                <a:gd name="connsiteY5" fmla="*/ 3108961 h 6160313"/>
                <a:gd name="connsiteX6" fmla="*/ 15369257 w 23503266"/>
                <a:gd name="connsiteY6" fmla="*/ 6160313 h 6160313"/>
                <a:gd name="connsiteX7" fmla="*/ 8134010 w 23503266"/>
                <a:gd name="connsiteY7" fmla="*/ 6160313 h 6160313"/>
                <a:gd name="connsiteX8" fmla="*/ 8134010 w 23503266"/>
                <a:gd name="connsiteY8" fmla="*/ 3108961 h 6160313"/>
                <a:gd name="connsiteX9" fmla="*/ 7047166 w 23503266"/>
                <a:gd name="connsiteY9" fmla="*/ 2727961 h 6160313"/>
                <a:gd name="connsiteX10" fmla="*/ 0 w 23503266"/>
                <a:gd name="connsiteY10" fmla="*/ 2727961 h 6160313"/>
                <a:gd name="connsiteX11" fmla="*/ 0 w 23503266"/>
                <a:gd name="connsiteY11" fmla="*/ 1 h 6160313"/>
                <a:gd name="connsiteX12" fmla="*/ 7047166 w 23503266"/>
                <a:gd name="connsiteY12" fmla="*/ 1 h 6160313"/>
                <a:gd name="connsiteX13" fmla="*/ 7047166 w 23503266"/>
                <a:gd name="connsiteY13" fmla="*/ 1 h 6160313"/>
                <a:gd name="connsiteX14" fmla="*/ 8312086 w 23503266"/>
                <a:gd name="connsiteY14" fmla="*/ 1 h 6160313"/>
                <a:gd name="connsiteX15" fmla="*/ 8312086 w 23503266"/>
                <a:gd name="connsiteY15" fmla="*/ 1 h 6160313"/>
                <a:gd name="connsiteX16" fmla="*/ 15003097 w 23503266"/>
                <a:gd name="connsiteY16" fmla="*/ 1 h 6160313"/>
                <a:gd name="connsiteX17" fmla="*/ 15369257 w 23503266"/>
                <a:gd name="connsiteY17" fmla="*/ 1 h 6160313"/>
                <a:gd name="connsiteX18" fmla="*/ 16268018 w 23503266"/>
                <a:gd name="connsiteY18" fmla="*/ 1 h 6160313"/>
                <a:gd name="connsiteX19" fmla="*/ 16268018 w 23503266"/>
                <a:gd name="connsiteY19" fmla="*/ 0 h 6160313"/>
                <a:gd name="connsiteX0" fmla="*/ 16268018 w 23503266"/>
                <a:gd name="connsiteY0" fmla="*/ 0 h 6160313"/>
                <a:gd name="connsiteX1" fmla="*/ 23503266 w 23503266"/>
                <a:gd name="connsiteY1" fmla="*/ 0 h 6160313"/>
                <a:gd name="connsiteX2" fmla="*/ 23503266 w 23503266"/>
                <a:gd name="connsiteY2" fmla="*/ 4389119 h 6160313"/>
                <a:gd name="connsiteX3" fmla="*/ 16268018 w 23503266"/>
                <a:gd name="connsiteY3" fmla="*/ 4389119 h 6160313"/>
                <a:gd name="connsiteX4" fmla="*/ 16268018 w 23503266"/>
                <a:gd name="connsiteY4" fmla="*/ 3108961 h 6160313"/>
                <a:gd name="connsiteX5" fmla="*/ 15369257 w 23503266"/>
                <a:gd name="connsiteY5" fmla="*/ 3108961 h 6160313"/>
                <a:gd name="connsiteX6" fmla="*/ 15369257 w 23503266"/>
                <a:gd name="connsiteY6" fmla="*/ 6160313 h 6160313"/>
                <a:gd name="connsiteX7" fmla="*/ 8134010 w 23503266"/>
                <a:gd name="connsiteY7" fmla="*/ 6160313 h 6160313"/>
                <a:gd name="connsiteX8" fmla="*/ 7047166 w 23503266"/>
                <a:gd name="connsiteY8" fmla="*/ 2727961 h 6160313"/>
                <a:gd name="connsiteX9" fmla="*/ 0 w 23503266"/>
                <a:gd name="connsiteY9" fmla="*/ 2727961 h 6160313"/>
                <a:gd name="connsiteX10" fmla="*/ 0 w 23503266"/>
                <a:gd name="connsiteY10" fmla="*/ 1 h 6160313"/>
                <a:gd name="connsiteX11" fmla="*/ 7047166 w 23503266"/>
                <a:gd name="connsiteY11" fmla="*/ 1 h 6160313"/>
                <a:gd name="connsiteX12" fmla="*/ 7047166 w 23503266"/>
                <a:gd name="connsiteY12" fmla="*/ 1 h 6160313"/>
                <a:gd name="connsiteX13" fmla="*/ 8312086 w 23503266"/>
                <a:gd name="connsiteY13" fmla="*/ 1 h 6160313"/>
                <a:gd name="connsiteX14" fmla="*/ 8312086 w 23503266"/>
                <a:gd name="connsiteY14" fmla="*/ 1 h 6160313"/>
                <a:gd name="connsiteX15" fmla="*/ 15003097 w 23503266"/>
                <a:gd name="connsiteY15" fmla="*/ 1 h 6160313"/>
                <a:gd name="connsiteX16" fmla="*/ 15369257 w 23503266"/>
                <a:gd name="connsiteY16" fmla="*/ 1 h 6160313"/>
                <a:gd name="connsiteX17" fmla="*/ 16268018 w 23503266"/>
                <a:gd name="connsiteY17" fmla="*/ 1 h 6160313"/>
                <a:gd name="connsiteX18" fmla="*/ 16268018 w 23503266"/>
                <a:gd name="connsiteY18" fmla="*/ 0 h 6160313"/>
                <a:gd name="connsiteX0" fmla="*/ 16268018 w 23503266"/>
                <a:gd name="connsiteY0" fmla="*/ 0 h 6160313"/>
                <a:gd name="connsiteX1" fmla="*/ 23503266 w 23503266"/>
                <a:gd name="connsiteY1" fmla="*/ 0 h 6160313"/>
                <a:gd name="connsiteX2" fmla="*/ 23503266 w 23503266"/>
                <a:gd name="connsiteY2" fmla="*/ 4389119 h 6160313"/>
                <a:gd name="connsiteX3" fmla="*/ 16268018 w 23503266"/>
                <a:gd name="connsiteY3" fmla="*/ 4389119 h 6160313"/>
                <a:gd name="connsiteX4" fmla="*/ 16268018 w 23503266"/>
                <a:gd name="connsiteY4" fmla="*/ 3108961 h 6160313"/>
                <a:gd name="connsiteX5" fmla="*/ 15369257 w 23503266"/>
                <a:gd name="connsiteY5" fmla="*/ 6160313 h 6160313"/>
                <a:gd name="connsiteX6" fmla="*/ 8134010 w 23503266"/>
                <a:gd name="connsiteY6" fmla="*/ 6160313 h 6160313"/>
                <a:gd name="connsiteX7" fmla="*/ 7047166 w 23503266"/>
                <a:gd name="connsiteY7" fmla="*/ 2727961 h 6160313"/>
                <a:gd name="connsiteX8" fmla="*/ 0 w 23503266"/>
                <a:gd name="connsiteY8" fmla="*/ 2727961 h 6160313"/>
                <a:gd name="connsiteX9" fmla="*/ 0 w 23503266"/>
                <a:gd name="connsiteY9" fmla="*/ 1 h 6160313"/>
                <a:gd name="connsiteX10" fmla="*/ 7047166 w 23503266"/>
                <a:gd name="connsiteY10" fmla="*/ 1 h 6160313"/>
                <a:gd name="connsiteX11" fmla="*/ 7047166 w 23503266"/>
                <a:gd name="connsiteY11" fmla="*/ 1 h 6160313"/>
                <a:gd name="connsiteX12" fmla="*/ 8312086 w 23503266"/>
                <a:gd name="connsiteY12" fmla="*/ 1 h 6160313"/>
                <a:gd name="connsiteX13" fmla="*/ 8312086 w 23503266"/>
                <a:gd name="connsiteY13" fmla="*/ 1 h 6160313"/>
                <a:gd name="connsiteX14" fmla="*/ 15003097 w 23503266"/>
                <a:gd name="connsiteY14" fmla="*/ 1 h 6160313"/>
                <a:gd name="connsiteX15" fmla="*/ 15369257 w 23503266"/>
                <a:gd name="connsiteY15" fmla="*/ 1 h 6160313"/>
                <a:gd name="connsiteX16" fmla="*/ 16268018 w 23503266"/>
                <a:gd name="connsiteY16" fmla="*/ 1 h 6160313"/>
                <a:gd name="connsiteX17" fmla="*/ 16268018 w 23503266"/>
                <a:gd name="connsiteY17" fmla="*/ 0 h 6160313"/>
                <a:gd name="connsiteX0" fmla="*/ 16268018 w 23503266"/>
                <a:gd name="connsiteY0" fmla="*/ 0 h 6160313"/>
                <a:gd name="connsiteX1" fmla="*/ 23503266 w 23503266"/>
                <a:gd name="connsiteY1" fmla="*/ 0 h 6160313"/>
                <a:gd name="connsiteX2" fmla="*/ 23503266 w 23503266"/>
                <a:gd name="connsiteY2" fmla="*/ 4389119 h 6160313"/>
                <a:gd name="connsiteX3" fmla="*/ 16268018 w 23503266"/>
                <a:gd name="connsiteY3" fmla="*/ 4389119 h 6160313"/>
                <a:gd name="connsiteX4" fmla="*/ 15369257 w 23503266"/>
                <a:gd name="connsiteY4" fmla="*/ 6160313 h 6160313"/>
                <a:gd name="connsiteX5" fmla="*/ 8134010 w 23503266"/>
                <a:gd name="connsiteY5" fmla="*/ 6160313 h 6160313"/>
                <a:gd name="connsiteX6" fmla="*/ 7047166 w 23503266"/>
                <a:gd name="connsiteY6" fmla="*/ 2727961 h 6160313"/>
                <a:gd name="connsiteX7" fmla="*/ 0 w 23503266"/>
                <a:gd name="connsiteY7" fmla="*/ 2727961 h 6160313"/>
                <a:gd name="connsiteX8" fmla="*/ 0 w 23503266"/>
                <a:gd name="connsiteY8" fmla="*/ 1 h 6160313"/>
                <a:gd name="connsiteX9" fmla="*/ 7047166 w 23503266"/>
                <a:gd name="connsiteY9" fmla="*/ 1 h 6160313"/>
                <a:gd name="connsiteX10" fmla="*/ 7047166 w 23503266"/>
                <a:gd name="connsiteY10" fmla="*/ 1 h 6160313"/>
                <a:gd name="connsiteX11" fmla="*/ 8312086 w 23503266"/>
                <a:gd name="connsiteY11" fmla="*/ 1 h 6160313"/>
                <a:gd name="connsiteX12" fmla="*/ 8312086 w 23503266"/>
                <a:gd name="connsiteY12" fmla="*/ 1 h 6160313"/>
                <a:gd name="connsiteX13" fmla="*/ 15003097 w 23503266"/>
                <a:gd name="connsiteY13" fmla="*/ 1 h 6160313"/>
                <a:gd name="connsiteX14" fmla="*/ 15369257 w 23503266"/>
                <a:gd name="connsiteY14" fmla="*/ 1 h 6160313"/>
                <a:gd name="connsiteX15" fmla="*/ 16268018 w 23503266"/>
                <a:gd name="connsiteY15" fmla="*/ 1 h 6160313"/>
                <a:gd name="connsiteX16" fmla="*/ 16268018 w 23503266"/>
                <a:gd name="connsiteY16" fmla="*/ 0 h 616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3266" h="6160313">
                  <a:moveTo>
                    <a:pt x="16268018" y="0"/>
                  </a:moveTo>
                  <a:lnTo>
                    <a:pt x="23503266" y="0"/>
                  </a:lnTo>
                  <a:lnTo>
                    <a:pt x="23503266" y="4389119"/>
                  </a:lnTo>
                  <a:lnTo>
                    <a:pt x="16268018" y="4389119"/>
                  </a:lnTo>
                  <a:lnTo>
                    <a:pt x="15369257" y="6160313"/>
                  </a:lnTo>
                  <a:lnTo>
                    <a:pt x="8134010" y="6160313"/>
                  </a:lnTo>
                  <a:lnTo>
                    <a:pt x="7047166" y="2727961"/>
                  </a:lnTo>
                  <a:lnTo>
                    <a:pt x="0" y="2727961"/>
                  </a:lnTo>
                  <a:lnTo>
                    <a:pt x="0" y="1"/>
                  </a:lnTo>
                  <a:lnTo>
                    <a:pt x="7047166" y="1"/>
                  </a:lnTo>
                  <a:lnTo>
                    <a:pt x="7047166" y="1"/>
                  </a:lnTo>
                  <a:lnTo>
                    <a:pt x="8312086" y="1"/>
                  </a:lnTo>
                  <a:lnTo>
                    <a:pt x="8312086" y="1"/>
                  </a:lnTo>
                  <a:lnTo>
                    <a:pt x="15003097" y="1"/>
                  </a:lnTo>
                  <a:lnTo>
                    <a:pt x="15369257" y="1"/>
                  </a:lnTo>
                  <a:lnTo>
                    <a:pt x="16268018" y="1"/>
                  </a:lnTo>
                  <a:lnTo>
                    <a:pt x="16268018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BY" dirty="0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6569F23F-F691-49A4-92D4-676B4A80F197}"/>
                </a:ext>
              </a:extLst>
            </p:cNvPr>
            <p:cNvSpPr/>
            <p:nvPr/>
          </p:nvSpPr>
          <p:spPr>
            <a:xfrm>
              <a:off x="-6254688" y="-1922586"/>
              <a:ext cx="23503268" cy="1905165"/>
            </a:xfrm>
            <a:prstGeom prst="rect">
              <a:avLst/>
            </a:prstGeom>
            <a:solidFill>
              <a:srgbClr val="CAD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324090BF-397C-4A3F-92D0-3D888019E3AE}"/>
                </a:ext>
              </a:extLst>
            </p:cNvPr>
            <p:cNvSpPr/>
            <p:nvPr/>
          </p:nvSpPr>
          <p:spPr>
            <a:xfrm>
              <a:off x="-6254688" y="7879080"/>
              <a:ext cx="23503268" cy="190516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C96860-CBFC-432E-9D1C-E3D7742A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92" y="-5083418"/>
            <a:ext cx="10319238" cy="3407372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7AC7DEF-2D35-41E2-BF27-4E0D5B9F3FB0}"/>
              </a:ext>
            </a:extLst>
          </p:cNvPr>
          <p:cNvSpPr/>
          <p:nvPr/>
        </p:nvSpPr>
        <p:spPr>
          <a:xfrm>
            <a:off x="-5977485" y="1992810"/>
            <a:ext cx="1448093" cy="383999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User mode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578A7FA-E056-4F3D-AB66-02DBAB892E3F}"/>
              </a:ext>
            </a:extLst>
          </p:cNvPr>
          <p:cNvSpPr/>
          <p:nvPr/>
        </p:nvSpPr>
        <p:spPr>
          <a:xfrm>
            <a:off x="-3510324" y="1421141"/>
            <a:ext cx="1448093" cy="2859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Приложения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8CC20EC-96E1-4FD7-9E4A-C7A70066C3D5}"/>
              </a:ext>
            </a:extLst>
          </p:cNvPr>
          <p:cNvSpPr/>
          <p:nvPr/>
        </p:nvSpPr>
        <p:spPr>
          <a:xfrm>
            <a:off x="-6254689" y="4550107"/>
            <a:ext cx="1683548" cy="465060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Kernel mode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5FC564A-AF9B-422B-B05F-B4796CC4ECD0}"/>
              </a:ext>
            </a:extLst>
          </p:cNvPr>
          <p:cNvSpPr/>
          <p:nvPr/>
        </p:nvSpPr>
        <p:spPr>
          <a:xfrm>
            <a:off x="-5224432" y="3394494"/>
            <a:ext cx="1448093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Планировщик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Scheduler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A684B51-0CEC-4BAC-A65D-BD6D3616425E}"/>
              </a:ext>
            </a:extLst>
          </p:cNvPr>
          <p:cNvSpPr/>
          <p:nvPr/>
        </p:nvSpPr>
        <p:spPr>
          <a:xfrm>
            <a:off x="-3695315" y="3394493"/>
            <a:ext cx="2024698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файловая система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VFS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E9F6195-D301-4AA9-80C1-61A304D21536}"/>
              </a:ext>
            </a:extLst>
          </p:cNvPr>
          <p:cNvSpPr/>
          <p:nvPr/>
        </p:nvSpPr>
        <p:spPr>
          <a:xfrm>
            <a:off x="-1597602" y="3375328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Системные вызовы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D11792F-26BE-4EAF-BFB8-F38F7820D96D}"/>
              </a:ext>
            </a:extLst>
          </p:cNvPr>
          <p:cNvSpPr/>
          <p:nvPr/>
        </p:nvSpPr>
        <p:spPr>
          <a:xfrm>
            <a:off x="-2646305" y="-1806707"/>
            <a:ext cx="1419388" cy="752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Блок управления процессов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PCB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89517D5-B271-4495-AD31-CF43F3C10053}"/>
              </a:ext>
            </a:extLst>
          </p:cNvPr>
          <p:cNvSpPr/>
          <p:nvPr/>
        </p:nvSpPr>
        <p:spPr>
          <a:xfrm>
            <a:off x="-1650963" y="-1783558"/>
            <a:ext cx="560080" cy="50254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Nunito" pitchFamily="2" charset="-52"/>
              </a:rPr>
              <a:t>?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A37CA68-555C-4366-BA68-1A9C7595D1AC}"/>
              </a:ext>
            </a:extLst>
          </p:cNvPr>
          <p:cNvSpPr/>
          <p:nvPr/>
        </p:nvSpPr>
        <p:spPr>
          <a:xfrm>
            <a:off x="-5224432" y="3985861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Драйверы устройств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DB88339-CA96-4623-893F-283962635C16}"/>
              </a:ext>
            </a:extLst>
          </p:cNvPr>
          <p:cNvSpPr/>
          <p:nvPr/>
        </p:nvSpPr>
        <p:spPr>
          <a:xfrm>
            <a:off x="-4029199" y="3985861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Диспетчеры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B297100-159B-4C90-826C-A8C52B1EB10F}"/>
              </a:ext>
            </a:extLst>
          </p:cNvPr>
          <p:cNvSpPr/>
          <p:nvPr/>
        </p:nvSpPr>
        <p:spPr>
          <a:xfrm>
            <a:off x="-2830734" y="3985860"/>
            <a:ext cx="1008642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Файловая система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2F2B9E9-BC65-4F4E-9B34-1CE0CF98A188}"/>
              </a:ext>
            </a:extLst>
          </p:cNvPr>
          <p:cNvSpPr/>
          <p:nvPr/>
        </p:nvSpPr>
        <p:spPr>
          <a:xfrm>
            <a:off x="-1738144" y="3963802"/>
            <a:ext cx="19270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Межпроцессное взаимодействие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IPC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B0510CC-3E28-41F6-9ED0-C31C59FE1E99}"/>
              </a:ext>
            </a:extLst>
          </p:cNvPr>
          <p:cNvSpPr/>
          <p:nvPr/>
        </p:nvSpPr>
        <p:spPr>
          <a:xfrm>
            <a:off x="-5268934" y="6024417"/>
            <a:ext cx="6045593" cy="431811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Nunito" pitchFamily="2" charset="-52"/>
              </a:rPr>
              <a:t>Hardware</a:t>
            </a:r>
            <a:endParaRPr lang="ru-RU" sz="14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D1DE4D2-A093-4884-9BC1-E21A32388860}"/>
              </a:ext>
            </a:extLst>
          </p:cNvPr>
          <p:cNvSpPr/>
          <p:nvPr/>
        </p:nvSpPr>
        <p:spPr>
          <a:xfrm>
            <a:off x="-3633381" y="-188871"/>
            <a:ext cx="2910309" cy="407077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Монолитное ядро ОС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F53DC83-F160-4378-8BC5-AAA60C145411}"/>
              </a:ext>
            </a:extLst>
          </p:cNvPr>
          <p:cNvSpPr/>
          <p:nvPr/>
        </p:nvSpPr>
        <p:spPr>
          <a:xfrm>
            <a:off x="3754330" y="1251572"/>
            <a:ext cx="1448093" cy="2859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Приложения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FDDD0EA-2A5D-4843-9FB6-93D77B543285}"/>
              </a:ext>
            </a:extLst>
          </p:cNvPr>
          <p:cNvSpPr/>
          <p:nvPr/>
        </p:nvSpPr>
        <p:spPr>
          <a:xfrm>
            <a:off x="4382738" y="5297033"/>
            <a:ext cx="1448093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Планировщик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Scheduler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6FAEC3F-6C93-4230-B120-9BE3733B6910}"/>
              </a:ext>
            </a:extLst>
          </p:cNvPr>
          <p:cNvSpPr/>
          <p:nvPr/>
        </p:nvSpPr>
        <p:spPr>
          <a:xfrm>
            <a:off x="5667963" y="2545344"/>
            <a:ext cx="2024698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файловая система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VFS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B2A74796-205A-432A-90ED-DF27C916C57A}"/>
              </a:ext>
            </a:extLst>
          </p:cNvPr>
          <p:cNvSpPr/>
          <p:nvPr/>
        </p:nvSpPr>
        <p:spPr>
          <a:xfrm>
            <a:off x="4382738" y="2557805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Драйверы устройств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ED7BE43-F0DF-4266-A82B-D7787F2E4E90}"/>
              </a:ext>
            </a:extLst>
          </p:cNvPr>
          <p:cNvSpPr/>
          <p:nvPr/>
        </p:nvSpPr>
        <p:spPr>
          <a:xfrm>
            <a:off x="1953844" y="6114559"/>
            <a:ext cx="6045593" cy="431811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Nunito" pitchFamily="2" charset="-52"/>
              </a:rPr>
              <a:t>Hardware</a:t>
            </a:r>
            <a:endParaRPr lang="ru-RU" sz="14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9A7193F-F299-457D-926F-39E501DA7E5B}"/>
              </a:ext>
            </a:extLst>
          </p:cNvPr>
          <p:cNvSpPr/>
          <p:nvPr/>
        </p:nvSpPr>
        <p:spPr>
          <a:xfrm>
            <a:off x="2179053" y="2361803"/>
            <a:ext cx="1927009" cy="7324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Приложение для межпроцессного взаимодействия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IPC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DA4C667-C672-40B7-992C-BECA74CD95DB}"/>
              </a:ext>
            </a:extLst>
          </p:cNvPr>
          <p:cNvSpPr/>
          <p:nvPr/>
        </p:nvSpPr>
        <p:spPr>
          <a:xfrm>
            <a:off x="2179053" y="4934071"/>
            <a:ext cx="1927009" cy="7324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Базовое межпроцессное взаимодействие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IPC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BF9D6204-632F-4C80-A2D9-67B040743806}"/>
              </a:ext>
            </a:extLst>
          </p:cNvPr>
          <p:cNvSpPr/>
          <p:nvPr/>
        </p:nvSpPr>
        <p:spPr>
          <a:xfrm>
            <a:off x="-386766" y="3375327"/>
            <a:ext cx="1232254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память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B2E886F-F05A-4FAD-9588-1A0B2D2D4F61}"/>
              </a:ext>
            </a:extLst>
          </p:cNvPr>
          <p:cNvSpPr/>
          <p:nvPr/>
        </p:nvSpPr>
        <p:spPr>
          <a:xfrm>
            <a:off x="6096000" y="5233208"/>
            <a:ext cx="1232254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память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D4BD2DA-14FB-4B13-859D-45FCA0A1AB1C}"/>
              </a:ext>
            </a:extLst>
          </p:cNvPr>
          <p:cNvSpPr/>
          <p:nvPr/>
        </p:nvSpPr>
        <p:spPr>
          <a:xfrm>
            <a:off x="10478493" y="1921528"/>
            <a:ext cx="1448093" cy="2859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Приложения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44564474-8C3E-4DDF-B9A4-68D1245429C2}"/>
              </a:ext>
            </a:extLst>
          </p:cNvPr>
          <p:cNvSpPr/>
          <p:nvPr/>
        </p:nvSpPr>
        <p:spPr>
          <a:xfrm>
            <a:off x="-5098812" y="2207485"/>
            <a:ext cx="6084826" cy="3229373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7D313A5-8272-4BB2-B09E-9CB5F6C61874}"/>
              </a:ext>
            </a:extLst>
          </p:cNvPr>
          <p:cNvSpPr/>
          <p:nvPr/>
        </p:nvSpPr>
        <p:spPr>
          <a:xfrm>
            <a:off x="9012815" y="2964901"/>
            <a:ext cx="1448093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Планировщик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Scheduler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56B8A835-2CC8-4D27-AC11-D1B9D9902C18}"/>
              </a:ext>
            </a:extLst>
          </p:cNvPr>
          <p:cNvSpPr/>
          <p:nvPr/>
        </p:nvSpPr>
        <p:spPr>
          <a:xfrm>
            <a:off x="10541932" y="2964900"/>
            <a:ext cx="2024698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файловая система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VFS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EA524555-D36C-4C9F-9183-06DE53BC709B}"/>
              </a:ext>
            </a:extLst>
          </p:cNvPr>
          <p:cNvSpPr/>
          <p:nvPr/>
        </p:nvSpPr>
        <p:spPr>
          <a:xfrm>
            <a:off x="12639645" y="2945735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Системные вызовы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750147ED-B26D-40B5-95A6-A435ECB9490B}"/>
              </a:ext>
            </a:extLst>
          </p:cNvPr>
          <p:cNvSpPr/>
          <p:nvPr/>
        </p:nvSpPr>
        <p:spPr>
          <a:xfrm>
            <a:off x="9012815" y="3556268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Драйверы устройств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4107DDB7-CAEC-4BA2-A04B-E098893E0368}"/>
              </a:ext>
            </a:extLst>
          </p:cNvPr>
          <p:cNvSpPr/>
          <p:nvPr/>
        </p:nvSpPr>
        <p:spPr>
          <a:xfrm>
            <a:off x="10208048" y="3556268"/>
            <a:ext cx="11142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Диспетчеры</a:t>
            </a: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312271DA-B239-49CA-98D7-C311BF47E6C4}"/>
              </a:ext>
            </a:extLst>
          </p:cNvPr>
          <p:cNvSpPr/>
          <p:nvPr/>
        </p:nvSpPr>
        <p:spPr>
          <a:xfrm>
            <a:off x="11406513" y="3556267"/>
            <a:ext cx="1008642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Файловая система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0CE6BCB6-6BD2-44FE-9EB0-3B2414E69FB3}"/>
              </a:ext>
            </a:extLst>
          </p:cNvPr>
          <p:cNvSpPr/>
          <p:nvPr/>
        </p:nvSpPr>
        <p:spPr>
          <a:xfrm>
            <a:off x="12499103" y="3534209"/>
            <a:ext cx="1927009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Межпроцессное взаимодействие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IPC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133370A-DC5E-442C-B695-BA1EBBC7FF1A}"/>
              </a:ext>
            </a:extLst>
          </p:cNvPr>
          <p:cNvSpPr/>
          <p:nvPr/>
        </p:nvSpPr>
        <p:spPr>
          <a:xfrm>
            <a:off x="8836760" y="6044084"/>
            <a:ext cx="6045593" cy="431811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Nunito" pitchFamily="2" charset="-52"/>
              </a:rPr>
              <a:t>Hardware</a:t>
            </a:r>
            <a:endParaRPr lang="ru-RU" sz="14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C38C0825-48D5-41FC-8B46-FA770FCDC4D2}"/>
              </a:ext>
            </a:extLst>
          </p:cNvPr>
          <p:cNvSpPr/>
          <p:nvPr/>
        </p:nvSpPr>
        <p:spPr>
          <a:xfrm>
            <a:off x="13850481" y="2945734"/>
            <a:ext cx="1232254" cy="501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Виртуальная память</a:t>
            </a:r>
          </a:p>
        </p:txBody>
      </p:sp>
      <p:sp>
        <p:nvSpPr>
          <p:cNvPr id="82" name="Левая фигурная скобка 81">
            <a:extLst>
              <a:ext uri="{FF2B5EF4-FFF2-40B4-BE49-F238E27FC236}">
                <a16:creationId xmlns:a16="http://schemas.microsoft.com/office/drawing/2014/main" id="{D79A33BA-1847-46AB-B40D-3873B3AB7530}"/>
              </a:ext>
            </a:extLst>
          </p:cNvPr>
          <p:cNvSpPr/>
          <p:nvPr/>
        </p:nvSpPr>
        <p:spPr>
          <a:xfrm rot="5400000" flipV="1">
            <a:off x="-2231150" y="-2857178"/>
            <a:ext cx="337838" cy="6492897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64E203E2-863F-4172-BAEE-4C063A5B2B30}"/>
              </a:ext>
            </a:extLst>
          </p:cNvPr>
          <p:cNvSpPr/>
          <p:nvPr/>
        </p:nvSpPr>
        <p:spPr>
          <a:xfrm>
            <a:off x="3594439" y="-185973"/>
            <a:ext cx="2910309" cy="407077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Микроядро ОС</a:t>
            </a:r>
          </a:p>
        </p:txBody>
      </p:sp>
      <p:sp>
        <p:nvSpPr>
          <p:cNvPr id="84" name="Левая фигурная скобка 83">
            <a:extLst>
              <a:ext uri="{FF2B5EF4-FFF2-40B4-BE49-F238E27FC236}">
                <a16:creationId xmlns:a16="http://schemas.microsoft.com/office/drawing/2014/main" id="{A2B0C210-CDDA-4FC1-81C6-618B56004D38}"/>
              </a:ext>
            </a:extLst>
          </p:cNvPr>
          <p:cNvSpPr/>
          <p:nvPr/>
        </p:nvSpPr>
        <p:spPr>
          <a:xfrm rot="5400000" flipV="1">
            <a:off x="4874751" y="-2854280"/>
            <a:ext cx="337838" cy="6492897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8A9392D7-BCCD-419E-9491-4B78745225A4}"/>
              </a:ext>
            </a:extLst>
          </p:cNvPr>
          <p:cNvSpPr/>
          <p:nvPr/>
        </p:nvSpPr>
        <p:spPr>
          <a:xfrm>
            <a:off x="10560561" y="-194339"/>
            <a:ext cx="2910309" cy="407077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Гибридное ядро ОС</a:t>
            </a:r>
          </a:p>
        </p:txBody>
      </p:sp>
      <p:sp>
        <p:nvSpPr>
          <p:cNvPr id="86" name="Левая фигурная скобка 85">
            <a:extLst>
              <a:ext uri="{FF2B5EF4-FFF2-40B4-BE49-F238E27FC236}">
                <a16:creationId xmlns:a16="http://schemas.microsoft.com/office/drawing/2014/main" id="{9F766B21-82C3-4D72-9D36-8F72E4FF48BF}"/>
              </a:ext>
            </a:extLst>
          </p:cNvPr>
          <p:cNvSpPr/>
          <p:nvPr/>
        </p:nvSpPr>
        <p:spPr>
          <a:xfrm rot="5400000" flipV="1">
            <a:off x="11840873" y="-2862645"/>
            <a:ext cx="337838" cy="6492897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77D54E5-9A3F-4F42-8D3D-4FF9212A27EF}"/>
              </a:ext>
            </a:extLst>
          </p:cNvPr>
          <p:cNvSpPr/>
          <p:nvPr/>
        </p:nvSpPr>
        <p:spPr>
          <a:xfrm>
            <a:off x="-7465922" y="2390762"/>
            <a:ext cx="1459691" cy="750184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Операционная</a:t>
            </a:r>
          </a:p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система</a:t>
            </a:r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063F6460-027D-4C67-8A22-3C4224856E0A}"/>
              </a:ext>
            </a:extLst>
          </p:cNvPr>
          <p:cNvSpPr/>
          <p:nvPr/>
        </p:nvSpPr>
        <p:spPr>
          <a:xfrm flipV="1">
            <a:off x="-6037011" y="1361130"/>
            <a:ext cx="337838" cy="2808000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72564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8F443E-B646-4070-A623-B25BEA9671D4}"/>
              </a:ext>
            </a:extLst>
          </p:cNvPr>
          <p:cNvSpPr/>
          <p:nvPr/>
        </p:nvSpPr>
        <p:spPr>
          <a:xfrm>
            <a:off x="-6254688" y="-17420"/>
            <a:ext cx="23503268" cy="7896500"/>
          </a:xfrm>
          <a:prstGeom prst="rect">
            <a:avLst/>
          </a:prstGeom>
          <a:solidFill>
            <a:srgbClr val="F3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2F0458E-2862-423C-8B2D-C77208F73B1A}"/>
              </a:ext>
            </a:extLst>
          </p:cNvPr>
          <p:cNvSpPr/>
          <p:nvPr/>
        </p:nvSpPr>
        <p:spPr>
          <a:xfrm>
            <a:off x="-6254687" y="-17420"/>
            <a:ext cx="7235248" cy="2727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0E421A-1F40-4A62-A91C-979D2E33C047}"/>
              </a:ext>
            </a:extLst>
          </p:cNvPr>
          <p:cNvSpPr/>
          <p:nvPr/>
        </p:nvSpPr>
        <p:spPr>
          <a:xfrm>
            <a:off x="1879323" y="-17420"/>
            <a:ext cx="7235248" cy="6160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F4CFDF1-D0D5-4B1A-B86E-74E717C0F0EC}"/>
              </a:ext>
            </a:extLst>
          </p:cNvPr>
          <p:cNvSpPr/>
          <p:nvPr/>
        </p:nvSpPr>
        <p:spPr>
          <a:xfrm>
            <a:off x="10013332" y="-17421"/>
            <a:ext cx="7235248" cy="43891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6E681D-65BC-45CA-BC71-5FC305CCDF4F}"/>
              </a:ext>
            </a:extLst>
          </p:cNvPr>
          <p:cNvSpPr/>
          <p:nvPr/>
        </p:nvSpPr>
        <p:spPr>
          <a:xfrm>
            <a:off x="792480" y="-17420"/>
            <a:ext cx="1264920" cy="3108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9F297FF-E7E8-4288-A438-EEA5D63E94E7}"/>
              </a:ext>
            </a:extLst>
          </p:cNvPr>
          <p:cNvSpPr/>
          <p:nvPr/>
        </p:nvSpPr>
        <p:spPr>
          <a:xfrm>
            <a:off x="8748411" y="-17420"/>
            <a:ext cx="1442999" cy="3108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66CDB8E-BA94-48CC-BEC2-3C06F4360A67}"/>
              </a:ext>
            </a:extLst>
          </p:cNvPr>
          <p:cNvSpPr/>
          <p:nvPr/>
        </p:nvSpPr>
        <p:spPr>
          <a:xfrm>
            <a:off x="-6254688" y="-1922586"/>
            <a:ext cx="23503268" cy="1905165"/>
          </a:xfrm>
          <a:prstGeom prst="rect">
            <a:avLst/>
          </a:prstGeom>
          <a:solidFill>
            <a:srgbClr val="CAD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09BFBF-D88D-42F4-B868-09D43435E422}"/>
              </a:ext>
            </a:extLst>
          </p:cNvPr>
          <p:cNvSpPr/>
          <p:nvPr/>
        </p:nvSpPr>
        <p:spPr>
          <a:xfrm>
            <a:off x="-6254688" y="7879080"/>
            <a:ext cx="23503268" cy="19051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074929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04214A-B39B-49C8-8EBD-1BA1952EADBB}"/>
              </a:ext>
            </a:extLst>
          </p:cNvPr>
          <p:cNvSpPr/>
          <p:nvPr/>
        </p:nvSpPr>
        <p:spPr>
          <a:xfrm>
            <a:off x="1471208" y="1362556"/>
            <a:ext cx="2390578" cy="9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Число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B5B29BE-200F-4802-ACE4-B04EAAE55F1B}"/>
              </a:ext>
            </a:extLst>
          </p:cNvPr>
          <p:cNvSpPr/>
          <p:nvPr/>
        </p:nvSpPr>
        <p:spPr>
          <a:xfrm>
            <a:off x="3861786" y="1362556"/>
            <a:ext cx="2390578" cy="9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Прямой код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16-разрядный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87FB52D-94BB-47A9-9D76-6EB36F96CAEF}"/>
              </a:ext>
            </a:extLst>
          </p:cNvPr>
          <p:cNvSpPr/>
          <p:nvPr/>
        </p:nvSpPr>
        <p:spPr>
          <a:xfrm>
            <a:off x="6252364" y="1362556"/>
            <a:ext cx="2390578" cy="9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Обратный код</a:t>
            </a:r>
            <a:endParaRPr lang="en-US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(one’s complement)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16-разрядный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CADAE7-C12D-417E-8D84-6BB68256B276}"/>
              </a:ext>
            </a:extLst>
          </p:cNvPr>
          <p:cNvSpPr/>
          <p:nvPr/>
        </p:nvSpPr>
        <p:spPr>
          <a:xfrm>
            <a:off x="8642942" y="1362556"/>
            <a:ext cx="2390578" cy="9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Дополнительный код</a:t>
            </a:r>
            <a:endParaRPr lang="en-US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(two’s complement)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16-разрядный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BDC44C-4DE8-457F-B3C0-1473575171D5}"/>
              </a:ext>
            </a:extLst>
          </p:cNvPr>
          <p:cNvSpPr/>
          <p:nvPr/>
        </p:nvSpPr>
        <p:spPr>
          <a:xfrm>
            <a:off x="1471208" y="2308194"/>
            <a:ext cx="2390578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-1110110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3394B8-13A2-4871-AD9F-FBC14318EB18}"/>
              </a:ext>
            </a:extLst>
          </p:cNvPr>
          <p:cNvSpPr/>
          <p:nvPr/>
        </p:nvSpPr>
        <p:spPr>
          <a:xfrm>
            <a:off x="3861786" y="2308194"/>
            <a:ext cx="2390578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000000001110110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F222C7C-86CD-4565-95EB-C7AB56B8F08F}"/>
              </a:ext>
            </a:extLst>
          </p:cNvPr>
          <p:cNvSpPr/>
          <p:nvPr/>
        </p:nvSpPr>
        <p:spPr>
          <a:xfrm>
            <a:off x="6252364" y="2308194"/>
            <a:ext cx="2390578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111111110001001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E9CEBBF-8463-4E17-9A23-F7480C8490A0}"/>
              </a:ext>
            </a:extLst>
          </p:cNvPr>
          <p:cNvSpPr/>
          <p:nvPr/>
        </p:nvSpPr>
        <p:spPr>
          <a:xfrm>
            <a:off x="8642942" y="2308194"/>
            <a:ext cx="2390578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Nunito" pitchFamily="2" charset="-52"/>
              </a:rPr>
              <a:t>111111110001010</a:t>
            </a:r>
            <a:endParaRPr lang="ru-BY" dirty="0">
              <a:solidFill>
                <a:schemeClr val="accent4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379437-BE12-49A7-B318-BD2386620756}"/>
              </a:ext>
            </a:extLst>
          </p:cNvPr>
          <p:cNvSpPr/>
          <p:nvPr/>
        </p:nvSpPr>
        <p:spPr>
          <a:xfrm>
            <a:off x="1471208" y="2960350"/>
            <a:ext cx="9562312" cy="1007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знаковый разряд</a:t>
            </a:r>
          </a:p>
          <a:p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001110110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цифровые разряды (модуль числа)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110001001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цифровые разряды (инвертированный модуль числа)</a:t>
            </a:r>
          </a:p>
          <a:p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Nunito" pitchFamily="2" charset="-52"/>
              </a:rPr>
              <a:t>110001010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цифровые разряды (инвертированный модуль числа + 1)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52F88DD-2215-4908-86B4-4FB5D9FF9763}"/>
              </a:ext>
            </a:extLst>
          </p:cNvPr>
          <p:cNvSpPr/>
          <p:nvPr/>
        </p:nvSpPr>
        <p:spPr>
          <a:xfrm>
            <a:off x="1512270" y="535172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0999B9-41C7-4EBC-BE13-407A3157C50D}"/>
              </a:ext>
            </a:extLst>
          </p:cNvPr>
          <p:cNvSpPr/>
          <p:nvPr/>
        </p:nvSpPr>
        <p:spPr>
          <a:xfrm>
            <a:off x="1702326" y="535172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5621D78-FB37-41E9-827F-EBECD59A6376}"/>
              </a:ext>
            </a:extLst>
          </p:cNvPr>
          <p:cNvSpPr/>
          <p:nvPr/>
        </p:nvSpPr>
        <p:spPr>
          <a:xfrm>
            <a:off x="1892382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E7A518E-AD20-4EF6-8BC1-642F98BABB42}"/>
              </a:ext>
            </a:extLst>
          </p:cNvPr>
          <p:cNvSpPr/>
          <p:nvPr/>
        </p:nvSpPr>
        <p:spPr>
          <a:xfrm>
            <a:off x="1322214" y="5462213"/>
            <a:ext cx="190056" cy="2841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2000" b="1" dirty="0">
                <a:solidFill>
                  <a:sysClr val="windowText" lastClr="000000"/>
                </a:solidFill>
                <a:latin typeface="Nunito" pitchFamily="2" charset="-52"/>
              </a:rPr>
              <a:t>–</a:t>
            </a:r>
            <a:endParaRPr lang="ru-BY" sz="2000" b="1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53317E9-0928-4A16-B59B-83BB6631320E}"/>
              </a:ext>
            </a:extLst>
          </p:cNvPr>
          <p:cNvSpPr/>
          <p:nvPr/>
        </p:nvSpPr>
        <p:spPr>
          <a:xfrm>
            <a:off x="1702326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54985FF-5942-476E-A9BC-89DE7E225471}"/>
              </a:ext>
            </a:extLst>
          </p:cNvPr>
          <p:cNvSpPr/>
          <p:nvPr/>
        </p:nvSpPr>
        <p:spPr>
          <a:xfrm>
            <a:off x="1892382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0792BF8-52E1-4A56-A471-1EE0ED86C64A}"/>
              </a:ext>
            </a:extLst>
          </p:cNvPr>
          <p:cNvSpPr/>
          <p:nvPr/>
        </p:nvSpPr>
        <p:spPr>
          <a:xfrm>
            <a:off x="1512270" y="58797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532A907-81EC-4615-8926-CEFA49C6CE49}"/>
              </a:ext>
            </a:extLst>
          </p:cNvPr>
          <p:cNvSpPr/>
          <p:nvPr/>
        </p:nvSpPr>
        <p:spPr>
          <a:xfrm>
            <a:off x="1702326" y="58797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228408-D952-402D-9E1D-7F0E9B9F7634}"/>
              </a:ext>
            </a:extLst>
          </p:cNvPr>
          <p:cNvSpPr/>
          <p:nvPr/>
        </p:nvSpPr>
        <p:spPr>
          <a:xfrm>
            <a:off x="1892382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5C9B160-0C3F-4C19-BD61-E3C95603F89C}"/>
              </a:ext>
            </a:extLst>
          </p:cNvPr>
          <p:cNvSpPr/>
          <p:nvPr/>
        </p:nvSpPr>
        <p:spPr>
          <a:xfrm>
            <a:off x="1512270" y="5604306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B26716F-491D-44C4-9C2B-541C0BB169E0}"/>
              </a:ext>
            </a:extLst>
          </p:cNvPr>
          <p:cNvSpPr/>
          <p:nvPr/>
        </p:nvSpPr>
        <p:spPr>
          <a:xfrm>
            <a:off x="1512270" y="518226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rgbClr val="DD5959"/>
              </a:solidFill>
              <a:latin typeface="Nunito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FF5CA69-0B09-422D-AD2C-E3027C933DC3}"/>
              </a:ext>
            </a:extLst>
          </p:cNvPr>
          <p:cNvSpPr/>
          <p:nvPr/>
        </p:nvSpPr>
        <p:spPr>
          <a:xfrm>
            <a:off x="1702326" y="518226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1D17E20-E155-4E9A-BE6E-12807E1E4478}"/>
              </a:ext>
            </a:extLst>
          </p:cNvPr>
          <p:cNvSpPr/>
          <p:nvPr/>
        </p:nvSpPr>
        <p:spPr>
          <a:xfrm>
            <a:off x="1892382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7B7317E-6AF2-491E-9D51-52134E23334E}"/>
              </a:ext>
            </a:extLst>
          </p:cNvPr>
          <p:cNvSpPr/>
          <p:nvPr/>
        </p:nvSpPr>
        <p:spPr>
          <a:xfrm>
            <a:off x="2082438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70D2EBE-B4D8-48AF-8FB6-3B636DB884B8}"/>
              </a:ext>
            </a:extLst>
          </p:cNvPr>
          <p:cNvSpPr/>
          <p:nvPr/>
        </p:nvSpPr>
        <p:spPr>
          <a:xfrm>
            <a:off x="2082438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153645E-F65B-4F39-8F45-92E3CC7E8B25}"/>
              </a:ext>
            </a:extLst>
          </p:cNvPr>
          <p:cNvSpPr/>
          <p:nvPr/>
        </p:nvSpPr>
        <p:spPr>
          <a:xfrm>
            <a:off x="2082438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5E1526A-A28A-4C96-A806-79EECC88ADE4}"/>
              </a:ext>
            </a:extLst>
          </p:cNvPr>
          <p:cNvSpPr/>
          <p:nvPr/>
        </p:nvSpPr>
        <p:spPr>
          <a:xfrm>
            <a:off x="2082438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ED7D20D-7569-4631-9DAB-A7C47772F4F6}"/>
              </a:ext>
            </a:extLst>
          </p:cNvPr>
          <p:cNvCxnSpPr>
            <a:cxnSpLocks/>
          </p:cNvCxnSpPr>
          <p:nvPr/>
        </p:nvCxnSpPr>
        <p:spPr>
          <a:xfrm flipH="1">
            <a:off x="1512270" y="5874379"/>
            <a:ext cx="1897752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A2F2C03-2FB3-460C-BA60-CFB37ABFE01C}"/>
              </a:ext>
            </a:extLst>
          </p:cNvPr>
          <p:cNvSpPr/>
          <p:nvPr/>
        </p:nvSpPr>
        <p:spPr>
          <a:xfrm>
            <a:off x="2270622" y="535172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3A2C92A-0DB6-4F55-8783-197CCC7CB61E}"/>
              </a:ext>
            </a:extLst>
          </p:cNvPr>
          <p:cNvSpPr/>
          <p:nvPr/>
        </p:nvSpPr>
        <p:spPr>
          <a:xfrm>
            <a:off x="2460678" y="535172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DE97D4D-07ED-476D-BFE1-7382C86EA06F}"/>
              </a:ext>
            </a:extLst>
          </p:cNvPr>
          <p:cNvSpPr/>
          <p:nvPr/>
        </p:nvSpPr>
        <p:spPr>
          <a:xfrm>
            <a:off x="2650734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4721B43-4EBE-44A5-9DB0-D6B8BB6C1E5D}"/>
              </a:ext>
            </a:extLst>
          </p:cNvPr>
          <p:cNvSpPr/>
          <p:nvPr/>
        </p:nvSpPr>
        <p:spPr>
          <a:xfrm>
            <a:off x="2460678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3F99647-6EF0-4D12-BAA2-B11B0C05FBE3}"/>
              </a:ext>
            </a:extLst>
          </p:cNvPr>
          <p:cNvSpPr/>
          <p:nvPr/>
        </p:nvSpPr>
        <p:spPr>
          <a:xfrm>
            <a:off x="2650734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D42E64F4-38CB-493B-B492-0C0984DDD010}"/>
              </a:ext>
            </a:extLst>
          </p:cNvPr>
          <p:cNvSpPr/>
          <p:nvPr/>
        </p:nvSpPr>
        <p:spPr>
          <a:xfrm>
            <a:off x="2270622" y="58797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5144858-21AB-4B54-B2F5-9DE032647FFA}"/>
              </a:ext>
            </a:extLst>
          </p:cNvPr>
          <p:cNvSpPr/>
          <p:nvPr/>
        </p:nvSpPr>
        <p:spPr>
          <a:xfrm>
            <a:off x="2460678" y="58797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9A4FEF2C-2F49-4D90-9BB4-03236EA26F56}"/>
              </a:ext>
            </a:extLst>
          </p:cNvPr>
          <p:cNvSpPr/>
          <p:nvPr/>
        </p:nvSpPr>
        <p:spPr>
          <a:xfrm>
            <a:off x="2650734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38D566A0-5095-4812-B057-B3313FC6185E}"/>
              </a:ext>
            </a:extLst>
          </p:cNvPr>
          <p:cNvSpPr/>
          <p:nvPr/>
        </p:nvSpPr>
        <p:spPr>
          <a:xfrm>
            <a:off x="2270622" y="5604306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EA00DE7-5B9E-4CF5-91B5-5331D85E5E60}"/>
              </a:ext>
            </a:extLst>
          </p:cNvPr>
          <p:cNvSpPr/>
          <p:nvPr/>
        </p:nvSpPr>
        <p:spPr>
          <a:xfrm>
            <a:off x="2270622" y="518226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7DFD8F8-F853-4517-AEBE-4C7394A1F7F3}"/>
              </a:ext>
            </a:extLst>
          </p:cNvPr>
          <p:cNvSpPr/>
          <p:nvPr/>
        </p:nvSpPr>
        <p:spPr>
          <a:xfrm>
            <a:off x="2460678" y="518226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4F584BB5-B857-4AA0-8D09-F42BE51F983C}"/>
              </a:ext>
            </a:extLst>
          </p:cNvPr>
          <p:cNvSpPr/>
          <p:nvPr/>
        </p:nvSpPr>
        <p:spPr>
          <a:xfrm>
            <a:off x="2650734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A288B45B-F264-494D-9FCD-A4BDD7B6C176}"/>
              </a:ext>
            </a:extLst>
          </p:cNvPr>
          <p:cNvSpPr/>
          <p:nvPr/>
        </p:nvSpPr>
        <p:spPr>
          <a:xfrm>
            <a:off x="2840790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97CF1B50-30DE-4D6E-AD68-412D0F38F1B8}"/>
              </a:ext>
            </a:extLst>
          </p:cNvPr>
          <p:cNvSpPr/>
          <p:nvPr/>
        </p:nvSpPr>
        <p:spPr>
          <a:xfrm>
            <a:off x="2840790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3C52E9F-C71F-461F-80F5-8D3D26C9A2C0}"/>
              </a:ext>
            </a:extLst>
          </p:cNvPr>
          <p:cNvSpPr/>
          <p:nvPr/>
        </p:nvSpPr>
        <p:spPr>
          <a:xfrm>
            <a:off x="2840790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DE6178A-0579-478D-B3DE-56E590B37904}"/>
              </a:ext>
            </a:extLst>
          </p:cNvPr>
          <p:cNvSpPr/>
          <p:nvPr/>
        </p:nvSpPr>
        <p:spPr>
          <a:xfrm>
            <a:off x="2840790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B39F67B2-4C98-4BC0-928F-18A3BD6B1EF9}"/>
              </a:ext>
            </a:extLst>
          </p:cNvPr>
          <p:cNvSpPr/>
          <p:nvPr/>
        </p:nvSpPr>
        <p:spPr>
          <a:xfrm>
            <a:off x="4435216" y="535172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2AA2AF54-EEBD-4B6D-8EF7-4224CAF2D9A4}"/>
              </a:ext>
            </a:extLst>
          </p:cNvPr>
          <p:cNvSpPr/>
          <p:nvPr/>
        </p:nvSpPr>
        <p:spPr>
          <a:xfrm>
            <a:off x="4625272" y="535172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A19741DF-9B10-4F4D-9C34-4890EC2C4E12}"/>
              </a:ext>
            </a:extLst>
          </p:cNvPr>
          <p:cNvSpPr/>
          <p:nvPr/>
        </p:nvSpPr>
        <p:spPr>
          <a:xfrm>
            <a:off x="4815328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81E6C4D-04F7-48E0-8336-31202F70FCFE}"/>
              </a:ext>
            </a:extLst>
          </p:cNvPr>
          <p:cNvSpPr/>
          <p:nvPr/>
        </p:nvSpPr>
        <p:spPr>
          <a:xfrm>
            <a:off x="4245160" y="5462213"/>
            <a:ext cx="190056" cy="2841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2000" b="1" dirty="0">
                <a:solidFill>
                  <a:sysClr val="windowText" lastClr="000000"/>
                </a:solidFill>
                <a:latin typeface="Nunito" pitchFamily="2" charset="-52"/>
              </a:rPr>
              <a:t>+</a:t>
            </a:r>
            <a:endParaRPr lang="ru-BY" sz="2000" b="1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0BF7D4F-081F-47E2-8649-27039EE6C841}"/>
              </a:ext>
            </a:extLst>
          </p:cNvPr>
          <p:cNvSpPr/>
          <p:nvPr/>
        </p:nvSpPr>
        <p:spPr>
          <a:xfrm>
            <a:off x="4625272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46B28E9-EAD6-4F04-AD33-D69EF99AB8BD}"/>
              </a:ext>
            </a:extLst>
          </p:cNvPr>
          <p:cNvSpPr/>
          <p:nvPr/>
        </p:nvSpPr>
        <p:spPr>
          <a:xfrm>
            <a:off x="4815328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B2E71FF0-8E65-4047-BFDD-7C1723E89047}"/>
              </a:ext>
            </a:extLst>
          </p:cNvPr>
          <p:cNvSpPr/>
          <p:nvPr/>
        </p:nvSpPr>
        <p:spPr>
          <a:xfrm>
            <a:off x="4435216" y="58797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F7D5964-883D-459D-BE8D-3676E440AAC4}"/>
              </a:ext>
            </a:extLst>
          </p:cNvPr>
          <p:cNvSpPr/>
          <p:nvPr/>
        </p:nvSpPr>
        <p:spPr>
          <a:xfrm>
            <a:off x="4625272" y="58797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382DDD4B-76CA-4BDC-AC27-508ED9D3AAA6}"/>
              </a:ext>
            </a:extLst>
          </p:cNvPr>
          <p:cNvSpPr/>
          <p:nvPr/>
        </p:nvSpPr>
        <p:spPr>
          <a:xfrm>
            <a:off x="4815328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03AD3866-E0C9-4D49-9BA0-7A31E7749C98}"/>
              </a:ext>
            </a:extLst>
          </p:cNvPr>
          <p:cNvSpPr/>
          <p:nvPr/>
        </p:nvSpPr>
        <p:spPr>
          <a:xfrm>
            <a:off x="4433968" y="560768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118052B6-6142-4D8F-A74A-8C5BFA943D90}"/>
              </a:ext>
            </a:extLst>
          </p:cNvPr>
          <p:cNvSpPr/>
          <p:nvPr/>
        </p:nvSpPr>
        <p:spPr>
          <a:xfrm>
            <a:off x="4435216" y="518226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+1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43BB5A6F-FD6D-47B5-B0FF-E21D0A84B384}"/>
              </a:ext>
            </a:extLst>
          </p:cNvPr>
          <p:cNvSpPr/>
          <p:nvPr/>
        </p:nvSpPr>
        <p:spPr>
          <a:xfrm>
            <a:off x="4625272" y="518226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+1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164F642-4AED-43BC-8748-1DD06F2973E2}"/>
              </a:ext>
            </a:extLst>
          </p:cNvPr>
          <p:cNvSpPr/>
          <p:nvPr/>
        </p:nvSpPr>
        <p:spPr>
          <a:xfrm>
            <a:off x="4815328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7A3EF87A-B834-4E06-8E38-546C74382747}"/>
              </a:ext>
            </a:extLst>
          </p:cNvPr>
          <p:cNvSpPr/>
          <p:nvPr/>
        </p:nvSpPr>
        <p:spPr>
          <a:xfrm>
            <a:off x="5005384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A1FAA3AF-2A69-421F-94AE-8A7BE4D9CA72}"/>
              </a:ext>
            </a:extLst>
          </p:cNvPr>
          <p:cNvSpPr/>
          <p:nvPr/>
        </p:nvSpPr>
        <p:spPr>
          <a:xfrm>
            <a:off x="5005384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3157407B-6E02-4F22-8560-B184A1AD7F41}"/>
              </a:ext>
            </a:extLst>
          </p:cNvPr>
          <p:cNvSpPr/>
          <p:nvPr/>
        </p:nvSpPr>
        <p:spPr>
          <a:xfrm>
            <a:off x="5005384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3B7DE0A3-A62A-40D3-BBF7-6C14B6F288C7}"/>
              </a:ext>
            </a:extLst>
          </p:cNvPr>
          <p:cNvSpPr/>
          <p:nvPr/>
        </p:nvSpPr>
        <p:spPr>
          <a:xfrm>
            <a:off x="5005384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ECAF56F7-F50A-4455-8053-30EEEE9642EF}"/>
              </a:ext>
            </a:extLst>
          </p:cNvPr>
          <p:cNvCxnSpPr>
            <a:cxnSpLocks/>
          </p:cNvCxnSpPr>
          <p:nvPr/>
        </p:nvCxnSpPr>
        <p:spPr>
          <a:xfrm flipH="1">
            <a:off x="4244536" y="5874379"/>
            <a:ext cx="2089056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BA19AABC-04B6-46B2-9556-444F2C700ED0}"/>
              </a:ext>
            </a:extLst>
          </p:cNvPr>
          <p:cNvSpPr/>
          <p:nvPr/>
        </p:nvSpPr>
        <p:spPr>
          <a:xfrm>
            <a:off x="5193568" y="535172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809054F0-3686-403B-8747-7688C6086054}"/>
              </a:ext>
            </a:extLst>
          </p:cNvPr>
          <p:cNvSpPr/>
          <p:nvPr/>
        </p:nvSpPr>
        <p:spPr>
          <a:xfrm>
            <a:off x="5383624" y="535172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7F1BC49-A244-4984-8ECE-4835505AF761}"/>
              </a:ext>
            </a:extLst>
          </p:cNvPr>
          <p:cNvSpPr/>
          <p:nvPr/>
        </p:nvSpPr>
        <p:spPr>
          <a:xfrm>
            <a:off x="5573680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39BB5371-8433-4141-A008-D9B4290DF769}"/>
              </a:ext>
            </a:extLst>
          </p:cNvPr>
          <p:cNvSpPr/>
          <p:nvPr/>
        </p:nvSpPr>
        <p:spPr>
          <a:xfrm>
            <a:off x="5383624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D790078-C1CB-4E21-8985-19A534796524}"/>
              </a:ext>
            </a:extLst>
          </p:cNvPr>
          <p:cNvSpPr/>
          <p:nvPr/>
        </p:nvSpPr>
        <p:spPr>
          <a:xfrm>
            <a:off x="5573680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0D15A901-23F1-47AE-8834-E127C14DC705}"/>
              </a:ext>
            </a:extLst>
          </p:cNvPr>
          <p:cNvSpPr/>
          <p:nvPr/>
        </p:nvSpPr>
        <p:spPr>
          <a:xfrm>
            <a:off x="5193568" y="58797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F8E08CCF-073B-4964-AAE7-A805B0EB052F}"/>
              </a:ext>
            </a:extLst>
          </p:cNvPr>
          <p:cNvSpPr/>
          <p:nvPr/>
        </p:nvSpPr>
        <p:spPr>
          <a:xfrm>
            <a:off x="5383624" y="58797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71D8F51A-2DEA-4270-A90F-AB048ED4B94F}"/>
              </a:ext>
            </a:extLst>
          </p:cNvPr>
          <p:cNvSpPr/>
          <p:nvPr/>
        </p:nvSpPr>
        <p:spPr>
          <a:xfrm>
            <a:off x="5573680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78B739C2-C0DA-479D-88CD-6DFD53DBA2C2}"/>
              </a:ext>
            </a:extLst>
          </p:cNvPr>
          <p:cNvSpPr/>
          <p:nvPr/>
        </p:nvSpPr>
        <p:spPr>
          <a:xfrm>
            <a:off x="5193568" y="5604306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B66FAA76-8974-45EB-A9E6-0C27FD014C60}"/>
              </a:ext>
            </a:extLst>
          </p:cNvPr>
          <p:cNvSpPr/>
          <p:nvPr/>
        </p:nvSpPr>
        <p:spPr>
          <a:xfrm>
            <a:off x="5193568" y="518226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8100D9AC-7CD8-4461-B04A-7F90E06E43A8}"/>
              </a:ext>
            </a:extLst>
          </p:cNvPr>
          <p:cNvSpPr/>
          <p:nvPr/>
        </p:nvSpPr>
        <p:spPr>
          <a:xfrm>
            <a:off x="5383624" y="518226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A33D2DF7-3C9A-40E5-BC3C-D25A5D5ACD93}"/>
              </a:ext>
            </a:extLst>
          </p:cNvPr>
          <p:cNvSpPr/>
          <p:nvPr/>
        </p:nvSpPr>
        <p:spPr>
          <a:xfrm>
            <a:off x="5573680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494159F5-B466-4C77-B4EE-DBBFAB7EF0F4}"/>
              </a:ext>
            </a:extLst>
          </p:cNvPr>
          <p:cNvSpPr/>
          <p:nvPr/>
        </p:nvSpPr>
        <p:spPr>
          <a:xfrm>
            <a:off x="5763736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4BF50AD1-19FD-43DD-B645-D54F3B4F975D}"/>
              </a:ext>
            </a:extLst>
          </p:cNvPr>
          <p:cNvSpPr/>
          <p:nvPr/>
        </p:nvSpPr>
        <p:spPr>
          <a:xfrm>
            <a:off x="5763736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85645E82-A44B-44F2-B79D-735A60F97D1E}"/>
              </a:ext>
            </a:extLst>
          </p:cNvPr>
          <p:cNvSpPr/>
          <p:nvPr/>
        </p:nvSpPr>
        <p:spPr>
          <a:xfrm>
            <a:off x="5763736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1DF53F0E-E09D-4C27-A0AA-5166AD8C42FE}"/>
              </a:ext>
            </a:extLst>
          </p:cNvPr>
          <p:cNvSpPr/>
          <p:nvPr/>
        </p:nvSpPr>
        <p:spPr>
          <a:xfrm>
            <a:off x="5763736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18546CFF-4A67-4CAD-BC53-CAE86EDFAFA1}"/>
              </a:ext>
            </a:extLst>
          </p:cNvPr>
          <p:cNvSpPr/>
          <p:nvPr/>
        </p:nvSpPr>
        <p:spPr>
          <a:xfrm>
            <a:off x="4244536" y="587626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8CE20601-5AD6-4C14-9CD5-5F79F8A820A1}"/>
              </a:ext>
            </a:extLst>
          </p:cNvPr>
          <p:cNvGrpSpPr/>
          <p:nvPr/>
        </p:nvGrpSpPr>
        <p:grpSpPr>
          <a:xfrm>
            <a:off x="4254331" y="5897831"/>
            <a:ext cx="181896" cy="230073"/>
            <a:chOff x="5966656" y="5619370"/>
            <a:chExt cx="156014" cy="156590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25E5C958-B55A-4F0B-B87A-FC46D94D2E38}"/>
                </a:ext>
              </a:extLst>
            </p:cNvPr>
            <p:cNvCxnSpPr/>
            <p:nvPr/>
          </p:nvCxnSpPr>
          <p:spPr>
            <a:xfrm flipV="1">
              <a:off x="5966656" y="5619750"/>
              <a:ext cx="156014" cy="156210"/>
            </a:xfrm>
            <a:prstGeom prst="line">
              <a:avLst/>
            </a:prstGeom>
            <a:ln w="19050">
              <a:solidFill>
                <a:srgbClr val="DD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6C010BC2-323A-4AAB-B171-B8AFE7C038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66656" y="5619370"/>
              <a:ext cx="156014" cy="156210"/>
            </a:xfrm>
            <a:prstGeom prst="line">
              <a:avLst/>
            </a:prstGeom>
            <a:ln w="19050">
              <a:solidFill>
                <a:srgbClr val="DD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F3F6EF8C-D2D4-4241-857B-A85375F17099}"/>
              </a:ext>
            </a:extLst>
          </p:cNvPr>
          <p:cNvSpPr/>
          <p:nvPr/>
        </p:nvSpPr>
        <p:spPr>
          <a:xfrm>
            <a:off x="4244536" y="5186699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+1</a:t>
            </a: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CB064036-AB21-4262-9052-6B5EA87BAC6D}"/>
              </a:ext>
            </a:extLst>
          </p:cNvPr>
          <p:cNvSpPr/>
          <p:nvPr/>
        </p:nvSpPr>
        <p:spPr>
          <a:xfrm>
            <a:off x="3029910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FD449934-DDDA-49A5-A895-DF6160CE5F73}"/>
              </a:ext>
            </a:extLst>
          </p:cNvPr>
          <p:cNvSpPr/>
          <p:nvPr/>
        </p:nvSpPr>
        <p:spPr>
          <a:xfrm>
            <a:off x="3029910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DE0A8352-A78C-49EF-B99A-AE4C86709556}"/>
              </a:ext>
            </a:extLst>
          </p:cNvPr>
          <p:cNvSpPr/>
          <p:nvPr/>
        </p:nvSpPr>
        <p:spPr>
          <a:xfrm>
            <a:off x="3029910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F9CA9926-863A-49FF-B1C7-697CEB768AE8}"/>
              </a:ext>
            </a:extLst>
          </p:cNvPr>
          <p:cNvSpPr/>
          <p:nvPr/>
        </p:nvSpPr>
        <p:spPr>
          <a:xfrm>
            <a:off x="3029910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A16DEC2D-1EE4-47AF-A5C7-7A5A1057EF28}"/>
              </a:ext>
            </a:extLst>
          </p:cNvPr>
          <p:cNvSpPr/>
          <p:nvPr/>
        </p:nvSpPr>
        <p:spPr>
          <a:xfrm>
            <a:off x="3219966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FCC72CBE-4C0D-444A-BC18-243D1EA4D58E}"/>
              </a:ext>
            </a:extLst>
          </p:cNvPr>
          <p:cNvSpPr/>
          <p:nvPr/>
        </p:nvSpPr>
        <p:spPr>
          <a:xfrm>
            <a:off x="3219966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85174E74-56E6-45F8-95E4-3C0CEA531457}"/>
              </a:ext>
            </a:extLst>
          </p:cNvPr>
          <p:cNvSpPr/>
          <p:nvPr/>
        </p:nvSpPr>
        <p:spPr>
          <a:xfrm>
            <a:off x="3219966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5CADFE8D-D0A4-40B7-856E-972DACA05905}"/>
              </a:ext>
            </a:extLst>
          </p:cNvPr>
          <p:cNvSpPr/>
          <p:nvPr/>
        </p:nvSpPr>
        <p:spPr>
          <a:xfrm>
            <a:off x="3219966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D348D965-808B-43F7-AAA4-831B5C8CE1C0}"/>
              </a:ext>
            </a:extLst>
          </p:cNvPr>
          <p:cNvSpPr/>
          <p:nvPr/>
        </p:nvSpPr>
        <p:spPr>
          <a:xfrm>
            <a:off x="5953480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13DC628A-E631-4388-A415-EBD165A11AEA}"/>
              </a:ext>
            </a:extLst>
          </p:cNvPr>
          <p:cNvSpPr/>
          <p:nvPr/>
        </p:nvSpPr>
        <p:spPr>
          <a:xfrm>
            <a:off x="5953480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9C79C7BF-865F-48E7-87DA-03833CBF2E8C}"/>
              </a:ext>
            </a:extLst>
          </p:cNvPr>
          <p:cNvSpPr/>
          <p:nvPr/>
        </p:nvSpPr>
        <p:spPr>
          <a:xfrm>
            <a:off x="5953480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C3EA73F4-EEA2-4E36-9354-FD6B526B77B4}"/>
              </a:ext>
            </a:extLst>
          </p:cNvPr>
          <p:cNvSpPr/>
          <p:nvPr/>
        </p:nvSpPr>
        <p:spPr>
          <a:xfrm>
            <a:off x="5953480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C9F77409-2499-4653-A250-D7687AEB8661}"/>
              </a:ext>
            </a:extLst>
          </p:cNvPr>
          <p:cNvSpPr/>
          <p:nvPr/>
        </p:nvSpPr>
        <p:spPr>
          <a:xfrm>
            <a:off x="6143536" y="53517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2C0B6B77-68CC-4BF6-BDEF-3E130F92A970}"/>
              </a:ext>
            </a:extLst>
          </p:cNvPr>
          <p:cNvSpPr/>
          <p:nvPr/>
        </p:nvSpPr>
        <p:spPr>
          <a:xfrm>
            <a:off x="6143536" y="561305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2DA809BE-7B91-4A70-A752-4DFE2EF0CA57}"/>
              </a:ext>
            </a:extLst>
          </p:cNvPr>
          <p:cNvSpPr/>
          <p:nvPr/>
        </p:nvSpPr>
        <p:spPr>
          <a:xfrm>
            <a:off x="6143536" y="5879749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F3B889F4-4C56-4C8B-A1A5-E653C0663183}"/>
              </a:ext>
            </a:extLst>
          </p:cNvPr>
          <p:cNvSpPr/>
          <p:nvPr/>
        </p:nvSpPr>
        <p:spPr>
          <a:xfrm>
            <a:off x="6143536" y="5182267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52165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4C2273C-07C8-4EC7-9C8F-3EB0672A053E}"/>
              </a:ext>
            </a:extLst>
          </p:cNvPr>
          <p:cNvSpPr/>
          <p:nvPr/>
        </p:nvSpPr>
        <p:spPr>
          <a:xfrm>
            <a:off x="276650" y="362595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DD5959"/>
              </a:solidFill>
              <a:latin typeface="Nunito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21CA4F9-2861-4EB4-BAF1-10058A70B91F}"/>
              </a:ext>
            </a:extLst>
          </p:cNvPr>
          <p:cNvSpPr/>
          <p:nvPr/>
        </p:nvSpPr>
        <p:spPr>
          <a:xfrm>
            <a:off x="637039" y="362595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D47775-FF15-4430-BBC0-32A699DDDF43}"/>
              </a:ext>
            </a:extLst>
          </p:cNvPr>
          <p:cNvSpPr/>
          <p:nvPr/>
        </p:nvSpPr>
        <p:spPr>
          <a:xfrm>
            <a:off x="997428" y="362595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D5C9F5-5CE8-424A-BD4E-F6E0B1D7C9DA}"/>
              </a:ext>
            </a:extLst>
          </p:cNvPr>
          <p:cNvSpPr/>
          <p:nvPr/>
        </p:nvSpPr>
        <p:spPr>
          <a:xfrm>
            <a:off x="1357817" y="362595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9F23963-001C-4FC4-9C2C-05D0D9B95CC9}"/>
              </a:ext>
            </a:extLst>
          </p:cNvPr>
          <p:cNvSpPr/>
          <p:nvPr/>
        </p:nvSpPr>
        <p:spPr>
          <a:xfrm>
            <a:off x="1718206" y="362595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0EF1C6B-C3C5-4245-B48D-ADE683DCBD0F}"/>
              </a:ext>
            </a:extLst>
          </p:cNvPr>
          <p:cNvSpPr/>
          <p:nvPr/>
        </p:nvSpPr>
        <p:spPr>
          <a:xfrm>
            <a:off x="2078595" y="362594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14847C3-C680-427B-B163-736DF6CB5FEF}"/>
              </a:ext>
            </a:extLst>
          </p:cNvPr>
          <p:cNvSpPr/>
          <p:nvPr/>
        </p:nvSpPr>
        <p:spPr>
          <a:xfrm>
            <a:off x="2438984" y="362594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C59AD35-3B38-45F5-A7CB-451A4601961D}"/>
              </a:ext>
            </a:extLst>
          </p:cNvPr>
          <p:cNvSpPr/>
          <p:nvPr/>
        </p:nvSpPr>
        <p:spPr>
          <a:xfrm>
            <a:off x="2799373" y="362594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C565FF8-1BFD-4E1F-BC43-0132966B8C47}"/>
              </a:ext>
            </a:extLst>
          </p:cNvPr>
          <p:cNvCxnSpPr>
            <a:cxnSpLocks/>
          </p:cNvCxnSpPr>
          <p:nvPr/>
        </p:nvCxnSpPr>
        <p:spPr>
          <a:xfrm>
            <a:off x="637442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F123706-6C83-4C1A-8B13-E6429F3FC3C1}"/>
              </a:ext>
            </a:extLst>
          </p:cNvPr>
          <p:cNvCxnSpPr>
            <a:cxnSpLocks/>
          </p:cNvCxnSpPr>
          <p:nvPr/>
        </p:nvCxnSpPr>
        <p:spPr>
          <a:xfrm>
            <a:off x="997428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1A5AF71-1CE4-4C76-8D2E-A0BCCF186DDC}"/>
              </a:ext>
            </a:extLst>
          </p:cNvPr>
          <p:cNvCxnSpPr>
            <a:cxnSpLocks/>
          </p:cNvCxnSpPr>
          <p:nvPr/>
        </p:nvCxnSpPr>
        <p:spPr>
          <a:xfrm>
            <a:off x="1357817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4259B91-AA85-4602-9771-6EC67ADC4D79}"/>
              </a:ext>
            </a:extLst>
          </p:cNvPr>
          <p:cNvCxnSpPr>
            <a:cxnSpLocks/>
          </p:cNvCxnSpPr>
          <p:nvPr/>
        </p:nvCxnSpPr>
        <p:spPr>
          <a:xfrm>
            <a:off x="1718206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368A462-F7D0-4D4E-BF59-5D4D5B94B5DB}"/>
              </a:ext>
            </a:extLst>
          </p:cNvPr>
          <p:cNvCxnSpPr>
            <a:cxnSpLocks/>
          </p:cNvCxnSpPr>
          <p:nvPr/>
        </p:nvCxnSpPr>
        <p:spPr>
          <a:xfrm>
            <a:off x="2078595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2A9C95D-BCC1-4868-9C8A-5EA022DADF6B}"/>
              </a:ext>
            </a:extLst>
          </p:cNvPr>
          <p:cNvCxnSpPr>
            <a:cxnSpLocks/>
          </p:cNvCxnSpPr>
          <p:nvPr/>
        </p:nvCxnSpPr>
        <p:spPr>
          <a:xfrm>
            <a:off x="2436488" y="362594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C8EE66B-68C2-468E-9237-144C24B45641}"/>
              </a:ext>
            </a:extLst>
          </p:cNvPr>
          <p:cNvCxnSpPr>
            <a:cxnSpLocks/>
          </p:cNvCxnSpPr>
          <p:nvPr/>
        </p:nvCxnSpPr>
        <p:spPr>
          <a:xfrm>
            <a:off x="2799373" y="362594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0EA798B-3955-49E8-A4CD-CF8AA1453D67}"/>
              </a:ext>
            </a:extLst>
          </p:cNvPr>
          <p:cNvSpPr/>
          <p:nvPr/>
        </p:nvSpPr>
        <p:spPr>
          <a:xfrm>
            <a:off x="3162257" y="362594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A741A0D-7BF8-4D2B-970D-8037E0F2E118}"/>
              </a:ext>
            </a:extLst>
          </p:cNvPr>
          <p:cNvSpPr/>
          <p:nvPr/>
        </p:nvSpPr>
        <p:spPr>
          <a:xfrm>
            <a:off x="3522646" y="362594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C26C7A-4F86-4E22-B589-6C00CB885278}"/>
              </a:ext>
            </a:extLst>
          </p:cNvPr>
          <p:cNvSpPr/>
          <p:nvPr/>
        </p:nvSpPr>
        <p:spPr>
          <a:xfrm>
            <a:off x="3883035" y="362594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14B5BE6-EBD5-4326-A95D-DB0AFC000B0B}"/>
              </a:ext>
            </a:extLst>
          </p:cNvPr>
          <p:cNvSpPr/>
          <p:nvPr/>
        </p:nvSpPr>
        <p:spPr>
          <a:xfrm>
            <a:off x="4243424" y="362594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F22225F-88FE-4119-AF43-7E57E8000330}"/>
              </a:ext>
            </a:extLst>
          </p:cNvPr>
          <p:cNvSpPr/>
          <p:nvPr/>
        </p:nvSpPr>
        <p:spPr>
          <a:xfrm>
            <a:off x="4603813" y="362594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A02935EA-02FE-46FC-BFAF-2444C9C80509}"/>
              </a:ext>
            </a:extLst>
          </p:cNvPr>
          <p:cNvSpPr/>
          <p:nvPr/>
        </p:nvSpPr>
        <p:spPr>
          <a:xfrm>
            <a:off x="4964202" y="362594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14B304D-123A-4FDD-A629-FF2A8EA196F7}"/>
              </a:ext>
            </a:extLst>
          </p:cNvPr>
          <p:cNvSpPr/>
          <p:nvPr/>
        </p:nvSpPr>
        <p:spPr>
          <a:xfrm>
            <a:off x="5324591" y="362594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256DCDC-9E6E-400F-9EC8-7954EA89AC9D}"/>
              </a:ext>
            </a:extLst>
          </p:cNvPr>
          <p:cNvSpPr/>
          <p:nvPr/>
        </p:nvSpPr>
        <p:spPr>
          <a:xfrm>
            <a:off x="5684980" y="362594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0F56BEA5-5A3E-4555-83D8-03EDAEB5942B}"/>
              </a:ext>
            </a:extLst>
          </p:cNvPr>
          <p:cNvCxnSpPr>
            <a:cxnSpLocks/>
          </p:cNvCxnSpPr>
          <p:nvPr/>
        </p:nvCxnSpPr>
        <p:spPr>
          <a:xfrm>
            <a:off x="3523049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EE0EA39D-C466-49FC-BEAF-3E01089823A8}"/>
              </a:ext>
            </a:extLst>
          </p:cNvPr>
          <p:cNvCxnSpPr>
            <a:cxnSpLocks/>
          </p:cNvCxnSpPr>
          <p:nvPr/>
        </p:nvCxnSpPr>
        <p:spPr>
          <a:xfrm>
            <a:off x="3883035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BBF258D-EC40-47CD-910C-AA040BA29CCB}"/>
              </a:ext>
            </a:extLst>
          </p:cNvPr>
          <p:cNvCxnSpPr>
            <a:cxnSpLocks/>
          </p:cNvCxnSpPr>
          <p:nvPr/>
        </p:nvCxnSpPr>
        <p:spPr>
          <a:xfrm>
            <a:off x="4243424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ECFE7E8D-9AB2-420A-881B-FAEF333711D2}"/>
              </a:ext>
            </a:extLst>
          </p:cNvPr>
          <p:cNvCxnSpPr>
            <a:cxnSpLocks/>
          </p:cNvCxnSpPr>
          <p:nvPr/>
        </p:nvCxnSpPr>
        <p:spPr>
          <a:xfrm>
            <a:off x="4603813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B4436666-B5DF-4EA8-9A91-22733E33ED37}"/>
              </a:ext>
            </a:extLst>
          </p:cNvPr>
          <p:cNvCxnSpPr>
            <a:cxnSpLocks/>
          </p:cNvCxnSpPr>
          <p:nvPr/>
        </p:nvCxnSpPr>
        <p:spPr>
          <a:xfrm>
            <a:off x="4964202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A0A6C06F-50D2-4CDB-9550-8E27ADCF9C62}"/>
              </a:ext>
            </a:extLst>
          </p:cNvPr>
          <p:cNvCxnSpPr>
            <a:cxnSpLocks/>
          </p:cNvCxnSpPr>
          <p:nvPr/>
        </p:nvCxnSpPr>
        <p:spPr>
          <a:xfrm>
            <a:off x="5322095" y="362594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B2FC1E51-AF0A-461A-B514-E3FBC980801D}"/>
              </a:ext>
            </a:extLst>
          </p:cNvPr>
          <p:cNvCxnSpPr>
            <a:cxnSpLocks/>
          </p:cNvCxnSpPr>
          <p:nvPr/>
        </p:nvCxnSpPr>
        <p:spPr>
          <a:xfrm>
            <a:off x="5684980" y="362594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74B882AF-5496-4255-8F81-2B9E51E411B9}"/>
              </a:ext>
            </a:extLst>
          </p:cNvPr>
          <p:cNvCxnSpPr>
            <a:cxnSpLocks/>
          </p:cNvCxnSpPr>
          <p:nvPr/>
        </p:nvCxnSpPr>
        <p:spPr>
          <a:xfrm>
            <a:off x="3159762" y="362594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09FAF431-483D-43E2-A5F6-EDAC6CBA2608}"/>
              </a:ext>
            </a:extLst>
          </p:cNvPr>
          <p:cNvSpPr/>
          <p:nvPr/>
        </p:nvSpPr>
        <p:spPr>
          <a:xfrm>
            <a:off x="6047863" y="362595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EF763454-7F76-4A40-8A6A-46D181E32DEB}"/>
              </a:ext>
            </a:extLst>
          </p:cNvPr>
          <p:cNvSpPr/>
          <p:nvPr/>
        </p:nvSpPr>
        <p:spPr>
          <a:xfrm>
            <a:off x="6408252" y="362595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3E982961-3797-4A93-9B4D-0E627E63772C}"/>
              </a:ext>
            </a:extLst>
          </p:cNvPr>
          <p:cNvSpPr/>
          <p:nvPr/>
        </p:nvSpPr>
        <p:spPr>
          <a:xfrm>
            <a:off x="6768641" y="362595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9BF60435-606C-4187-B5C7-66E83DBA7153}"/>
              </a:ext>
            </a:extLst>
          </p:cNvPr>
          <p:cNvSpPr/>
          <p:nvPr/>
        </p:nvSpPr>
        <p:spPr>
          <a:xfrm>
            <a:off x="7129030" y="362595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5093722B-4C8E-47E5-B014-44448F9F2E41}"/>
              </a:ext>
            </a:extLst>
          </p:cNvPr>
          <p:cNvSpPr/>
          <p:nvPr/>
        </p:nvSpPr>
        <p:spPr>
          <a:xfrm>
            <a:off x="7489419" y="362595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873A21EA-9345-41D9-9996-58063023169B}"/>
              </a:ext>
            </a:extLst>
          </p:cNvPr>
          <p:cNvSpPr/>
          <p:nvPr/>
        </p:nvSpPr>
        <p:spPr>
          <a:xfrm>
            <a:off x="7849808" y="362594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651AD7CF-F3C3-45D7-A5D0-AFEDA75F8E25}"/>
              </a:ext>
            </a:extLst>
          </p:cNvPr>
          <p:cNvSpPr/>
          <p:nvPr/>
        </p:nvSpPr>
        <p:spPr>
          <a:xfrm>
            <a:off x="8210197" y="362594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21280D61-19BA-4735-8216-8190B04BCBAB}"/>
              </a:ext>
            </a:extLst>
          </p:cNvPr>
          <p:cNvSpPr/>
          <p:nvPr/>
        </p:nvSpPr>
        <p:spPr>
          <a:xfrm>
            <a:off x="8570586" y="362594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cxnSp>
        <p:nvCxnSpPr>
          <p:cNvPr id="116" name="Прямая соединительная линия 115">
            <a:extLst>
              <a:ext uri="{FF2B5EF4-FFF2-40B4-BE49-F238E27FC236}">
                <a16:creationId xmlns:a16="http://schemas.microsoft.com/office/drawing/2014/main" id="{B384480D-8EAD-4775-A5F3-7A27BA886969}"/>
              </a:ext>
            </a:extLst>
          </p:cNvPr>
          <p:cNvCxnSpPr>
            <a:cxnSpLocks/>
          </p:cNvCxnSpPr>
          <p:nvPr/>
        </p:nvCxnSpPr>
        <p:spPr>
          <a:xfrm>
            <a:off x="6408655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CBC53928-BFC9-488C-ACC5-1CB9BDD3C9A1}"/>
              </a:ext>
            </a:extLst>
          </p:cNvPr>
          <p:cNvCxnSpPr>
            <a:cxnSpLocks/>
          </p:cNvCxnSpPr>
          <p:nvPr/>
        </p:nvCxnSpPr>
        <p:spPr>
          <a:xfrm>
            <a:off x="6768641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DB3A0BDA-9824-4778-86D7-635FDC849445}"/>
              </a:ext>
            </a:extLst>
          </p:cNvPr>
          <p:cNvCxnSpPr>
            <a:cxnSpLocks/>
          </p:cNvCxnSpPr>
          <p:nvPr/>
        </p:nvCxnSpPr>
        <p:spPr>
          <a:xfrm>
            <a:off x="7129030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id="{68E44299-862C-43F8-B97E-F0FDC4EE0FB4}"/>
              </a:ext>
            </a:extLst>
          </p:cNvPr>
          <p:cNvCxnSpPr>
            <a:cxnSpLocks/>
          </p:cNvCxnSpPr>
          <p:nvPr/>
        </p:nvCxnSpPr>
        <p:spPr>
          <a:xfrm>
            <a:off x="7489419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CEF74B5F-149A-46ED-8266-1ACE3885D1A6}"/>
              </a:ext>
            </a:extLst>
          </p:cNvPr>
          <p:cNvCxnSpPr>
            <a:cxnSpLocks/>
          </p:cNvCxnSpPr>
          <p:nvPr/>
        </p:nvCxnSpPr>
        <p:spPr>
          <a:xfrm>
            <a:off x="7849808" y="362595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87113D83-FE89-4CD6-979D-63746F57A552}"/>
              </a:ext>
            </a:extLst>
          </p:cNvPr>
          <p:cNvCxnSpPr>
            <a:cxnSpLocks/>
          </p:cNvCxnSpPr>
          <p:nvPr/>
        </p:nvCxnSpPr>
        <p:spPr>
          <a:xfrm>
            <a:off x="8207701" y="362594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69662001-5BAC-497A-BEB4-457D9E791EB0}"/>
              </a:ext>
            </a:extLst>
          </p:cNvPr>
          <p:cNvCxnSpPr>
            <a:cxnSpLocks/>
          </p:cNvCxnSpPr>
          <p:nvPr/>
        </p:nvCxnSpPr>
        <p:spPr>
          <a:xfrm>
            <a:off x="8570586" y="362594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489CC6D5-7220-4564-9BB8-E2AEE14660CC}"/>
              </a:ext>
            </a:extLst>
          </p:cNvPr>
          <p:cNvSpPr/>
          <p:nvPr/>
        </p:nvSpPr>
        <p:spPr>
          <a:xfrm>
            <a:off x="8933470" y="362594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95E0D94B-8651-4D76-8B58-579A96AC923F}"/>
              </a:ext>
            </a:extLst>
          </p:cNvPr>
          <p:cNvSpPr/>
          <p:nvPr/>
        </p:nvSpPr>
        <p:spPr>
          <a:xfrm>
            <a:off x="9293859" y="362594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ED1D7AB1-C147-4C8E-BA14-D6D0B95EF6A6}"/>
              </a:ext>
            </a:extLst>
          </p:cNvPr>
          <p:cNvSpPr/>
          <p:nvPr/>
        </p:nvSpPr>
        <p:spPr>
          <a:xfrm>
            <a:off x="9654248" y="362594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40E452D1-E026-4E28-BC33-66079A7CE731}"/>
              </a:ext>
            </a:extLst>
          </p:cNvPr>
          <p:cNvSpPr/>
          <p:nvPr/>
        </p:nvSpPr>
        <p:spPr>
          <a:xfrm>
            <a:off x="10014637" y="362594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92777B34-DC5C-42DD-BFA3-42EB7EC27D34}"/>
              </a:ext>
            </a:extLst>
          </p:cNvPr>
          <p:cNvSpPr/>
          <p:nvPr/>
        </p:nvSpPr>
        <p:spPr>
          <a:xfrm>
            <a:off x="10375026" y="362594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0D352DD6-D86E-4F5D-B6EC-672AE58D801B}"/>
              </a:ext>
            </a:extLst>
          </p:cNvPr>
          <p:cNvSpPr/>
          <p:nvPr/>
        </p:nvSpPr>
        <p:spPr>
          <a:xfrm>
            <a:off x="10735415" y="362594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0FE7222C-B2C1-4736-80B0-8F8C63350CE6}"/>
              </a:ext>
            </a:extLst>
          </p:cNvPr>
          <p:cNvSpPr/>
          <p:nvPr/>
        </p:nvSpPr>
        <p:spPr>
          <a:xfrm>
            <a:off x="11095804" y="362594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8FCB44E9-5890-43AA-876B-876C9DB36F30}"/>
              </a:ext>
            </a:extLst>
          </p:cNvPr>
          <p:cNvSpPr/>
          <p:nvPr/>
        </p:nvSpPr>
        <p:spPr>
          <a:xfrm>
            <a:off x="11456193" y="362594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cxnSp>
        <p:nvCxnSpPr>
          <p:cNvPr id="131" name="Прямая соединительная линия 130">
            <a:extLst>
              <a:ext uri="{FF2B5EF4-FFF2-40B4-BE49-F238E27FC236}">
                <a16:creationId xmlns:a16="http://schemas.microsoft.com/office/drawing/2014/main" id="{6AC58D9E-6C70-4994-B7BD-FC18B7589D46}"/>
              </a:ext>
            </a:extLst>
          </p:cNvPr>
          <p:cNvCxnSpPr>
            <a:cxnSpLocks/>
          </p:cNvCxnSpPr>
          <p:nvPr/>
        </p:nvCxnSpPr>
        <p:spPr>
          <a:xfrm>
            <a:off x="9294262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id="{0B309B7A-0F9F-43E7-B011-B54A62E0275C}"/>
              </a:ext>
            </a:extLst>
          </p:cNvPr>
          <p:cNvCxnSpPr>
            <a:cxnSpLocks/>
          </p:cNvCxnSpPr>
          <p:nvPr/>
        </p:nvCxnSpPr>
        <p:spPr>
          <a:xfrm>
            <a:off x="9654248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F523C458-F70A-422D-AC62-40FC2DC0A0A1}"/>
              </a:ext>
            </a:extLst>
          </p:cNvPr>
          <p:cNvCxnSpPr>
            <a:cxnSpLocks/>
          </p:cNvCxnSpPr>
          <p:nvPr/>
        </p:nvCxnSpPr>
        <p:spPr>
          <a:xfrm>
            <a:off x="10014637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>
            <a:extLst>
              <a:ext uri="{FF2B5EF4-FFF2-40B4-BE49-F238E27FC236}">
                <a16:creationId xmlns:a16="http://schemas.microsoft.com/office/drawing/2014/main" id="{67FD1118-E160-4BA6-88A9-2F8D24B98D4D}"/>
              </a:ext>
            </a:extLst>
          </p:cNvPr>
          <p:cNvCxnSpPr>
            <a:cxnSpLocks/>
          </p:cNvCxnSpPr>
          <p:nvPr/>
        </p:nvCxnSpPr>
        <p:spPr>
          <a:xfrm>
            <a:off x="10375026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>
            <a:extLst>
              <a:ext uri="{FF2B5EF4-FFF2-40B4-BE49-F238E27FC236}">
                <a16:creationId xmlns:a16="http://schemas.microsoft.com/office/drawing/2014/main" id="{6E98E0C4-CA49-422E-A7A7-211559866C4E}"/>
              </a:ext>
            </a:extLst>
          </p:cNvPr>
          <p:cNvCxnSpPr>
            <a:cxnSpLocks/>
          </p:cNvCxnSpPr>
          <p:nvPr/>
        </p:nvCxnSpPr>
        <p:spPr>
          <a:xfrm>
            <a:off x="10735415" y="362594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>
            <a:extLst>
              <a:ext uri="{FF2B5EF4-FFF2-40B4-BE49-F238E27FC236}">
                <a16:creationId xmlns:a16="http://schemas.microsoft.com/office/drawing/2014/main" id="{DC21261D-3014-4EEF-9522-27D08652821A}"/>
              </a:ext>
            </a:extLst>
          </p:cNvPr>
          <p:cNvCxnSpPr>
            <a:cxnSpLocks/>
          </p:cNvCxnSpPr>
          <p:nvPr/>
        </p:nvCxnSpPr>
        <p:spPr>
          <a:xfrm>
            <a:off x="11093308" y="362594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>
            <a:extLst>
              <a:ext uri="{FF2B5EF4-FFF2-40B4-BE49-F238E27FC236}">
                <a16:creationId xmlns:a16="http://schemas.microsoft.com/office/drawing/2014/main" id="{B4E90B70-18A1-45F0-B923-1C7C36D66DA3}"/>
              </a:ext>
            </a:extLst>
          </p:cNvPr>
          <p:cNvCxnSpPr>
            <a:cxnSpLocks/>
          </p:cNvCxnSpPr>
          <p:nvPr/>
        </p:nvCxnSpPr>
        <p:spPr>
          <a:xfrm>
            <a:off x="11456193" y="362594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единительная линия 137">
            <a:extLst>
              <a:ext uri="{FF2B5EF4-FFF2-40B4-BE49-F238E27FC236}">
                <a16:creationId xmlns:a16="http://schemas.microsoft.com/office/drawing/2014/main" id="{EAFD7066-6FD8-489E-BADC-8A2A9411A049}"/>
              </a:ext>
            </a:extLst>
          </p:cNvPr>
          <p:cNvCxnSpPr>
            <a:cxnSpLocks/>
          </p:cNvCxnSpPr>
          <p:nvPr/>
        </p:nvCxnSpPr>
        <p:spPr>
          <a:xfrm>
            <a:off x="8930975" y="362594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63FA7518-7BDD-4A00-B1A0-1B09B73D59C7}"/>
              </a:ext>
            </a:extLst>
          </p:cNvPr>
          <p:cNvCxnSpPr>
            <a:cxnSpLocks/>
          </p:cNvCxnSpPr>
          <p:nvPr/>
        </p:nvCxnSpPr>
        <p:spPr>
          <a:xfrm>
            <a:off x="6045752" y="362594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14F3F6FD-8D01-4934-8867-B6F53E644781}"/>
              </a:ext>
            </a:extLst>
          </p:cNvPr>
          <p:cNvSpPr/>
          <p:nvPr/>
        </p:nvSpPr>
        <p:spPr>
          <a:xfrm>
            <a:off x="274154" y="4230970"/>
            <a:ext cx="9562312" cy="1007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знаковый разряд</a:t>
            </a:r>
          </a:p>
          <a:p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00101111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– степень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00101111001000000000000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дробная часть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809F200E-22DB-46FE-902F-121FBE4A46E3}"/>
              </a:ext>
            </a:extLst>
          </p:cNvPr>
          <p:cNvSpPr/>
          <p:nvPr/>
        </p:nvSpPr>
        <p:spPr>
          <a:xfrm>
            <a:off x="274154" y="2012950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DD5959"/>
              </a:solidFill>
              <a:latin typeface="Nunito" pitchFamily="2" charset="-52"/>
            </a:endParaRPr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0AD7B16F-E029-47B1-84C4-489A8A91DA53}"/>
              </a:ext>
            </a:extLst>
          </p:cNvPr>
          <p:cNvSpPr/>
          <p:nvPr/>
        </p:nvSpPr>
        <p:spPr>
          <a:xfrm>
            <a:off x="634543" y="2012949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451447F1-FDA3-4050-AFB2-93CC4A526087}"/>
              </a:ext>
            </a:extLst>
          </p:cNvPr>
          <p:cNvSpPr/>
          <p:nvPr/>
        </p:nvSpPr>
        <p:spPr>
          <a:xfrm>
            <a:off x="994932" y="2012949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8BC5E236-8A2A-496C-859E-899C6ED7D292}"/>
              </a:ext>
            </a:extLst>
          </p:cNvPr>
          <p:cNvSpPr/>
          <p:nvPr/>
        </p:nvSpPr>
        <p:spPr>
          <a:xfrm>
            <a:off x="1355321" y="2012948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C2C9094D-A5D5-4983-9306-EF9D8776FB81}"/>
              </a:ext>
            </a:extLst>
          </p:cNvPr>
          <p:cNvSpPr/>
          <p:nvPr/>
        </p:nvSpPr>
        <p:spPr>
          <a:xfrm>
            <a:off x="1715710" y="2012948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8D923660-AE2E-4C29-B406-161ABEE855CF}"/>
              </a:ext>
            </a:extLst>
          </p:cNvPr>
          <p:cNvSpPr/>
          <p:nvPr/>
        </p:nvSpPr>
        <p:spPr>
          <a:xfrm>
            <a:off x="2076099" y="2012947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03F891B1-CA3D-46B0-9C07-76443E3EE34D}"/>
              </a:ext>
            </a:extLst>
          </p:cNvPr>
          <p:cNvSpPr/>
          <p:nvPr/>
        </p:nvSpPr>
        <p:spPr>
          <a:xfrm>
            <a:off x="2436488" y="2012947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FDB5691C-8B89-4706-A3FD-79730A4D9651}"/>
              </a:ext>
            </a:extLst>
          </p:cNvPr>
          <p:cNvSpPr/>
          <p:nvPr/>
        </p:nvSpPr>
        <p:spPr>
          <a:xfrm>
            <a:off x="2796877" y="2012946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156" name="Прямоугольник 155">
            <a:extLst>
              <a:ext uri="{FF2B5EF4-FFF2-40B4-BE49-F238E27FC236}">
                <a16:creationId xmlns:a16="http://schemas.microsoft.com/office/drawing/2014/main" id="{34905C46-F796-4C33-89F0-29E1D1816F06}"/>
              </a:ext>
            </a:extLst>
          </p:cNvPr>
          <p:cNvSpPr/>
          <p:nvPr/>
        </p:nvSpPr>
        <p:spPr>
          <a:xfrm>
            <a:off x="3159761" y="2012946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157" name="Прямоугольник 156">
            <a:extLst>
              <a:ext uri="{FF2B5EF4-FFF2-40B4-BE49-F238E27FC236}">
                <a16:creationId xmlns:a16="http://schemas.microsoft.com/office/drawing/2014/main" id="{0775FDCC-3512-4902-A479-BCE753636C1B}"/>
              </a:ext>
            </a:extLst>
          </p:cNvPr>
          <p:cNvSpPr/>
          <p:nvPr/>
        </p:nvSpPr>
        <p:spPr>
          <a:xfrm>
            <a:off x="3520150" y="2012945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58" name="Прямоугольник 157">
            <a:extLst>
              <a:ext uri="{FF2B5EF4-FFF2-40B4-BE49-F238E27FC236}">
                <a16:creationId xmlns:a16="http://schemas.microsoft.com/office/drawing/2014/main" id="{A3E4E748-1E08-49EB-8247-97FDC7677402}"/>
              </a:ext>
            </a:extLst>
          </p:cNvPr>
          <p:cNvSpPr/>
          <p:nvPr/>
        </p:nvSpPr>
        <p:spPr>
          <a:xfrm>
            <a:off x="3880539" y="2012945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59" name="Прямоугольник 158">
            <a:extLst>
              <a:ext uri="{FF2B5EF4-FFF2-40B4-BE49-F238E27FC236}">
                <a16:creationId xmlns:a16="http://schemas.microsoft.com/office/drawing/2014/main" id="{E3E6556B-DC16-4DFA-98E0-A68DE1DC3FB4}"/>
              </a:ext>
            </a:extLst>
          </p:cNvPr>
          <p:cNvSpPr/>
          <p:nvPr/>
        </p:nvSpPr>
        <p:spPr>
          <a:xfrm>
            <a:off x="4240928" y="2012944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0" name="Прямоугольник 159">
            <a:extLst>
              <a:ext uri="{FF2B5EF4-FFF2-40B4-BE49-F238E27FC236}">
                <a16:creationId xmlns:a16="http://schemas.microsoft.com/office/drawing/2014/main" id="{47044287-5091-438D-89A9-5B0C4DC180DC}"/>
              </a:ext>
            </a:extLst>
          </p:cNvPr>
          <p:cNvSpPr/>
          <p:nvPr/>
        </p:nvSpPr>
        <p:spPr>
          <a:xfrm>
            <a:off x="4601317" y="2012944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1AEFFEBF-A480-441B-B5BA-60F98B6C1FD3}"/>
              </a:ext>
            </a:extLst>
          </p:cNvPr>
          <p:cNvSpPr/>
          <p:nvPr/>
        </p:nvSpPr>
        <p:spPr>
          <a:xfrm>
            <a:off x="4961706" y="2012943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2" name="Прямоугольник 161">
            <a:extLst>
              <a:ext uri="{FF2B5EF4-FFF2-40B4-BE49-F238E27FC236}">
                <a16:creationId xmlns:a16="http://schemas.microsoft.com/office/drawing/2014/main" id="{BA0DE8D7-7CE6-4E31-AD80-D839500117EF}"/>
              </a:ext>
            </a:extLst>
          </p:cNvPr>
          <p:cNvSpPr/>
          <p:nvPr/>
        </p:nvSpPr>
        <p:spPr>
          <a:xfrm>
            <a:off x="5322095" y="2012943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3" name="Прямоугольник 162">
            <a:extLst>
              <a:ext uri="{FF2B5EF4-FFF2-40B4-BE49-F238E27FC236}">
                <a16:creationId xmlns:a16="http://schemas.microsoft.com/office/drawing/2014/main" id="{ACC6EAE6-3439-4D3C-BB5B-0FE274E7AFD1}"/>
              </a:ext>
            </a:extLst>
          </p:cNvPr>
          <p:cNvSpPr/>
          <p:nvPr/>
        </p:nvSpPr>
        <p:spPr>
          <a:xfrm>
            <a:off x="5682484" y="2012942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7B0F73BB-E59B-4F22-9982-CA5ED4C3BD26}"/>
              </a:ext>
            </a:extLst>
          </p:cNvPr>
          <p:cNvSpPr/>
          <p:nvPr/>
        </p:nvSpPr>
        <p:spPr>
          <a:xfrm>
            <a:off x="6045367" y="2012950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73" name="Прямоугольник 172">
            <a:extLst>
              <a:ext uri="{FF2B5EF4-FFF2-40B4-BE49-F238E27FC236}">
                <a16:creationId xmlns:a16="http://schemas.microsoft.com/office/drawing/2014/main" id="{F7F9B109-FF3B-4983-ACCC-EC00A8B78FAB}"/>
              </a:ext>
            </a:extLst>
          </p:cNvPr>
          <p:cNvSpPr/>
          <p:nvPr/>
        </p:nvSpPr>
        <p:spPr>
          <a:xfrm>
            <a:off x="6405756" y="2012949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D381CD1B-47D8-43E9-AD0C-A92D4C3A3EF6}"/>
              </a:ext>
            </a:extLst>
          </p:cNvPr>
          <p:cNvSpPr/>
          <p:nvPr/>
        </p:nvSpPr>
        <p:spPr>
          <a:xfrm>
            <a:off x="6766145" y="2012949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AD439ADB-41B7-4919-B1A7-959DD6BB7994}"/>
              </a:ext>
            </a:extLst>
          </p:cNvPr>
          <p:cNvSpPr/>
          <p:nvPr/>
        </p:nvSpPr>
        <p:spPr>
          <a:xfrm>
            <a:off x="7126534" y="2012948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76" name="Прямоугольник 175">
            <a:extLst>
              <a:ext uri="{FF2B5EF4-FFF2-40B4-BE49-F238E27FC236}">
                <a16:creationId xmlns:a16="http://schemas.microsoft.com/office/drawing/2014/main" id="{74D888AB-A01E-4128-A679-8504D079FFC0}"/>
              </a:ext>
            </a:extLst>
          </p:cNvPr>
          <p:cNvSpPr/>
          <p:nvPr/>
        </p:nvSpPr>
        <p:spPr>
          <a:xfrm>
            <a:off x="7486923" y="2012948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77" name="Прямоугольник 176">
            <a:extLst>
              <a:ext uri="{FF2B5EF4-FFF2-40B4-BE49-F238E27FC236}">
                <a16:creationId xmlns:a16="http://schemas.microsoft.com/office/drawing/2014/main" id="{6C67E111-D7FE-44B7-8F94-D88B1AE3AF6E}"/>
              </a:ext>
            </a:extLst>
          </p:cNvPr>
          <p:cNvSpPr/>
          <p:nvPr/>
        </p:nvSpPr>
        <p:spPr>
          <a:xfrm>
            <a:off x="7847312" y="2012947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78" name="Прямоугольник 177">
            <a:extLst>
              <a:ext uri="{FF2B5EF4-FFF2-40B4-BE49-F238E27FC236}">
                <a16:creationId xmlns:a16="http://schemas.microsoft.com/office/drawing/2014/main" id="{95829CD3-1459-4E4D-A87C-7C85BE1238E9}"/>
              </a:ext>
            </a:extLst>
          </p:cNvPr>
          <p:cNvSpPr/>
          <p:nvPr/>
        </p:nvSpPr>
        <p:spPr>
          <a:xfrm>
            <a:off x="8207701" y="2012947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8C3F7DAA-0C39-487D-839B-BA94326C3415}"/>
              </a:ext>
            </a:extLst>
          </p:cNvPr>
          <p:cNvSpPr/>
          <p:nvPr/>
        </p:nvSpPr>
        <p:spPr>
          <a:xfrm>
            <a:off x="8568090" y="2012946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185E12AD-17B9-4388-BEED-F5FA8BADFBCF}"/>
              </a:ext>
            </a:extLst>
          </p:cNvPr>
          <p:cNvSpPr/>
          <p:nvPr/>
        </p:nvSpPr>
        <p:spPr>
          <a:xfrm>
            <a:off x="8930974" y="2012946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CDC974E9-AA48-4C58-9102-4A879283A8FC}"/>
              </a:ext>
            </a:extLst>
          </p:cNvPr>
          <p:cNvSpPr/>
          <p:nvPr/>
        </p:nvSpPr>
        <p:spPr>
          <a:xfrm>
            <a:off x="9291363" y="2012945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921F419D-FC1D-452A-A373-A5F5B6E07240}"/>
              </a:ext>
            </a:extLst>
          </p:cNvPr>
          <p:cNvSpPr/>
          <p:nvPr/>
        </p:nvSpPr>
        <p:spPr>
          <a:xfrm>
            <a:off x="9651752" y="2012945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330AACDC-84A0-4B6E-BF98-B2BCEE4585F8}"/>
              </a:ext>
            </a:extLst>
          </p:cNvPr>
          <p:cNvSpPr/>
          <p:nvPr/>
        </p:nvSpPr>
        <p:spPr>
          <a:xfrm>
            <a:off x="10012141" y="2012944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79074E16-3D5F-4672-8B67-5317113FB3AE}"/>
              </a:ext>
            </a:extLst>
          </p:cNvPr>
          <p:cNvSpPr/>
          <p:nvPr/>
        </p:nvSpPr>
        <p:spPr>
          <a:xfrm>
            <a:off x="10372530" y="2012944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2" name="Прямоугольник 191">
            <a:extLst>
              <a:ext uri="{FF2B5EF4-FFF2-40B4-BE49-F238E27FC236}">
                <a16:creationId xmlns:a16="http://schemas.microsoft.com/office/drawing/2014/main" id="{A48D04FE-620A-4D8F-BC6D-A70EC55390F6}"/>
              </a:ext>
            </a:extLst>
          </p:cNvPr>
          <p:cNvSpPr/>
          <p:nvPr/>
        </p:nvSpPr>
        <p:spPr>
          <a:xfrm>
            <a:off x="10732919" y="2012943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3" name="Прямоугольник 192">
            <a:extLst>
              <a:ext uri="{FF2B5EF4-FFF2-40B4-BE49-F238E27FC236}">
                <a16:creationId xmlns:a16="http://schemas.microsoft.com/office/drawing/2014/main" id="{37F086CD-DEBB-4E07-8965-2074785798B7}"/>
              </a:ext>
            </a:extLst>
          </p:cNvPr>
          <p:cNvSpPr/>
          <p:nvPr/>
        </p:nvSpPr>
        <p:spPr>
          <a:xfrm>
            <a:off x="11093308" y="2012943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4" name="Прямоугольник 193">
            <a:extLst>
              <a:ext uri="{FF2B5EF4-FFF2-40B4-BE49-F238E27FC236}">
                <a16:creationId xmlns:a16="http://schemas.microsoft.com/office/drawing/2014/main" id="{4C8DA4CE-951A-4E0C-9855-75FD58C76DA9}"/>
              </a:ext>
            </a:extLst>
          </p:cNvPr>
          <p:cNvSpPr/>
          <p:nvPr/>
        </p:nvSpPr>
        <p:spPr>
          <a:xfrm>
            <a:off x="11453697" y="2012942"/>
            <a:ext cx="360389" cy="3603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4" name="Прямоугольник 203">
            <a:extLst>
              <a:ext uri="{FF2B5EF4-FFF2-40B4-BE49-F238E27FC236}">
                <a16:creationId xmlns:a16="http://schemas.microsoft.com/office/drawing/2014/main" id="{28E97BF1-094B-4A23-A00E-8F604B77DD63}"/>
              </a:ext>
            </a:extLst>
          </p:cNvPr>
          <p:cNvSpPr/>
          <p:nvPr/>
        </p:nvSpPr>
        <p:spPr>
          <a:xfrm>
            <a:off x="274154" y="2767223"/>
            <a:ext cx="360389" cy="360389"/>
          </a:xfrm>
          <a:prstGeom prst="rect">
            <a:avLst/>
          </a:prstGeom>
          <a:solidFill>
            <a:srgbClr val="EAE2E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DD5959"/>
              </a:solidFill>
              <a:latin typeface="Nunito" pitchFamily="2" charset="-52"/>
            </a:endParaRPr>
          </a:p>
        </p:txBody>
      </p:sp>
      <p:sp>
        <p:nvSpPr>
          <p:cNvPr id="205" name="Прямоугольник 204">
            <a:extLst>
              <a:ext uri="{FF2B5EF4-FFF2-40B4-BE49-F238E27FC236}">
                <a16:creationId xmlns:a16="http://schemas.microsoft.com/office/drawing/2014/main" id="{4E1BE60B-9863-4B11-98DB-CE7EFEA0BC06}"/>
              </a:ext>
            </a:extLst>
          </p:cNvPr>
          <p:cNvSpPr/>
          <p:nvPr/>
        </p:nvSpPr>
        <p:spPr>
          <a:xfrm>
            <a:off x="634543" y="2767222"/>
            <a:ext cx="360389" cy="360389"/>
          </a:xfrm>
          <a:prstGeom prst="rect">
            <a:avLst/>
          </a:prstGeom>
          <a:solidFill>
            <a:srgbClr val="E0E6E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8FA516F0-31D3-45E3-9D79-E2DB35978D3D}"/>
              </a:ext>
            </a:extLst>
          </p:cNvPr>
          <p:cNvSpPr/>
          <p:nvPr/>
        </p:nvSpPr>
        <p:spPr>
          <a:xfrm>
            <a:off x="994932" y="2767222"/>
            <a:ext cx="360389" cy="360389"/>
          </a:xfrm>
          <a:prstGeom prst="rect">
            <a:avLst/>
          </a:prstGeom>
          <a:solidFill>
            <a:srgbClr val="E0E6E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207" name="Прямоугольник 206">
            <a:extLst>
              <a:ext uri="{FF2B5EF4-FFF2-40B4-BE49-F238E27FC236}">
                <a16:creationId xmlns:a16="http://schemas.microsoft.com/office/drawing/2014/main" id="{43ED7695-C418-475B-B2D3-2960F146637A}"/>
              </a:ext>
            </a:extLst>
          </p:cNvPr>
          <p:cNvSpPr/>
          <p:nvPr/>
        </p:nvSpPr>
        <p:spPr>
          <a:xfrm>
            <a:off x="1355321" y="2767221"/>
            <a:ext cx="360389" cy="360389"/>
          </a:xfrm>
          <a:prstGeom prst="rect">
            <a:avLst/>
          </a:prstGeom>
          <a:solidFill>
            <a:srgbClr val="E0E6E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18DCB4B4-CB8E-460C-9136-A84DD7D12D68}"/>
              </a:ext>
            </a:extLst>
          </p:cNvPr>
          <p:cNvSpPr/>
          <p:nvPr/>
        </p:nvSpPr>
        <p:spPr>
          <a:xfrm>
            <a:off x="1715710" y="2767221"/>
            <a:ext cx="360389" cy="360389"/>
          </a:xfrm>
          <a:prstGeom prst="rect">
            <a:avLst/>
          </a:prstGeom>
          <a:solidFill>
            <a:srgbClr val="E0E6E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209" name="Прямоугольник 208">
            <a:extLst>
              <a:ext uri="{FF2B5EF4-FFF2-40B4-BE49-F238E27FC236}">
                <a16:creationId xmlns:a16="http://schemas.microsoft.com/office/drawing/2014/main" id="{624F77DE-34A9-40B8-98A1-BF6A87545F41}"/>
              </a:ext>
            </a:extLst>
          </p:cNvPr>
          <p:cNvSpPr/>
          <p:nvPr/>
        </p:nvSpPr>
        <p:spPr>
          <a:xfrm>
            <a:off x="2076099" y="2767220"/>
            <a:ext cx="360389" cy="360389"/>
          </a:xfrm>
          <a:prstGeom prst="rect">
            <a:avLst/>
          </a:prstGeom>
          <a:solidFill>
            <a:srgbClr val="E0E6E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210" name="Прямоугольник 209">
            <a:extLst>
              <a:ext uri="{FF2B5EF4-FFF2-40B4-BE49-F238E27FC236}">
                <a16:creationId xmlns:a16="http://schemas.microsoft.com/office/drawing/2014/main" id="{CC958C27-7121-4858-A004-3ADC995CCBCB}"/>
              </a:ext>
            </a:extLst>
          </p:cNvPr>
          <p:cNvSpPr/>
          <p:nvPr/>
        </p:nvSpPr>
        <p:spPr>
          <a:xfrm>
            <a:off x="2436488" y="2767220"/>
            <a:ext cx="360389" cy="360389"/>
          </a:xfrm>
          <a:prstGeom prst="rect">
            <a:avLst/>
          </a:prstGeom>
          <a:solidFill>
            <a:srgbClr val="E0E6E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211" name="Прямоугольник 210">
            <a:extLst>
              <a:ext uri="{FF2B5EF4-FFF2-40B4-BE49-F238E27FC236}">
                <a16:creationId xmlns:a16="http://schemas.microsoft.com/office/drawing/2014/main" id="{1FA5F0F6-E00E-48AD-8D6D-21DB64F5F0F9}"/>
              </a:ext>
            </a:extLst>
          </p:cNvPr>
          <p:cNvSpPr/>
          <p:nvPr/>
        </p:nvSpPr>
        <p:spPr>
          <a:xfrm>
            <a:off x="2796877" y="2767219"/>
            <a:ext cx="360389" cy="360389"/>
          </a:xfrm>
          <a:prstGeom prst="rect">
            <a:avLst/>
          </a:prstGeom>
          <a:solidFill>
            <a:srgbClr val="E0E6E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cxnSp>
        <p:nvCxnSpPr>
          <p:cNvPr id="212" name="Прямая соединительная линия 211">
            <a:extLst>
              <a:ext uri="{FF2B5EF4-FFF2-40B4-BE49-F238E27FC236}">
                <a16:creationId xmlns:a16="http://schemas.microsoft.com/office/drawing/2014/main" id="{F982F73E-B4C2-4574-8A2C-ABF2E95C29D5}"/>
              </a:ext>
            </a:extLst>
          </p:cNvPr>
          <p:cNvCxnSpPr>
            <a:cxnSpLocks/>
          </p:cNvCxnSpPr>
          <p:nvPr/>
        </p:nvCxnSpPr>
        <p:spPr>
          <a:xfrm>
            <a:off x="634946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Прямая соединительная линия 212">
            <a:extLst>
              <a:ext uri="{FF2B5EF4-FFF2-40B4-BE49-F238E27FC236}">
                <a16:creationId xmlns:a16="http://schemas.microsoft.com/office/drawing/2014/main" id="{0FEA7774-4152-4754-9391-7A231144C741}"/>
              </a:ext>
            </a:extLst>
          </p:cNvPr>
          <p:cNvCxnSpPr>
            <a:cxnSpLocks/>
          </p:cNvCxnSpPr>
          <p:nvPr/>
        </p:nvCxnSpPr>
        <p:spPr>
          <a:xfrm>
            <a:off x="994932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Прямая соединительная линия 213">
            <a:extLst>
              <a:ext uri="{FF2B5EF4-FFF2-40B4-BE49-F238E27FC236}">
                <a16:creationId xmlns:a16="http://schemas.microsoft.com/office/drawing/2014/main" id="{327B191C-D7F3-4A93-8EDD-85BE2CB88A9A}"/>
              </a:ext>
            </a:extLst>
          </p:cNvPr>
          <p:cNvCxnSpPr>
            <a:cxnSpLocks/>
          </p:cNvCxnSpPr>
          <p:nvPr/>
        </p:nvCxnSpPr>
        <p:spPr>
          <a:xfrm>
            <a:off x="1355321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Прямая соединительная линия 214">
            <a:extLst>
              <a:ext uri="{FF2B5EF4-FFF2-40B4-BE49-F238E27FC236}">
                <a16:creationId xmlns:a16="http://schemas.microsoft.com/office/drawing/2014/main" id="{872FF375-6753-46BB-89D0-F31FB37A1157}"/>
              </a:ext>
            </a:extLst>
          </p:cNvPr>
          <p:cNvCxnSpPr>
            <a:cxnSpLocks/>
          </p:cNvCxnSpPr>
          <p:nvPr/>
        </p:nvCxnSpPr>
        <p:spPr>
          <a:xfrm>
            <a:off x="1715710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Прямая соединительная линия 215">
            <a:extLst>
              <a:ext uri="{FF2B5EF4-FFF2-40B4-BE49-F238E27FC236}">
                <a16:creationId xmlns:a16="http://schemas.microsoft.com/office/drawing/2014/main" id="{4A4BCC2E-7C2D-4158-BAD9-369EBB1FF16C}"/>
              </a:ext>
            </a:extLst>
          </p:cNvPr>
          <p:cNvCxnSpPr>
            <a:cxnSpLocks/>
          </p:cNvCxnSpPr>
          <p:nvPr/>
        </p:nvCxnSpPr>
        <p:spPr>
          <a:xfrm>
            <a:off x="2076099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>
            <a:extLst>
              <a:ext uri="{FF2B5EF4-FFF2-40B4-BE49-F238E27FC236}">
                <a16:creationId xmlns:a16="http://schemas.microsoft.com/office/drawing/2014/main" id="{19995D38-5F83-40AD-89C1-53CCC7DC5A22}"/>
              </a:ext>
            </a:extLst>
          </p:cNvPr>
          <p:cNvCxnSpPr>
            <a:cxnSpLocks/>
          </p:cNvCxnSpPr>
          <p:nvPr/>
        </p:nvCxnSpPr>
        <p:spPr>
          <a:xfrm>
            <a:off x="2433992" y="276721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Прямая соединительная линия 217">
            <a:extLst>
              <a:ext uri="{FF2B5EF4-FFF2-40B4-BE49-F238E27FC236}">
                <a16:creationId xmlns:a16="http://schemas.microsoft.com/office/drawing/2014/main" id="{64904754-6A64-467F-9B81-7CB40E16E2E2}"/>
              </a:ext>
            </a:extLst>
          </p:cNvPr>
          <p:cNvCxnSpPr>
            <a:cxnSpLocks/>
          </p:cNvCxnSpPr>
          <p:nvPr/>
        </p:nvCxnSpPr>
        <p:spPr>
          <a:xfrm>
            <a:off x="2796877" y="276721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Прямоугольник 218">
            <a:extLst>
              <a:ext uri="{FF2B5EF4-FFF2-40B4-BE49-F238E27FC236}">
                <a16:creationId xmlns:a16="http://schemas.microsoft.com/office/drawing/2014/main" id="{1A838CC2-79FB-41F0-8A6F-94CBAA6D7D46}"/>
              </a:ext>
            </a:extLst>
          </p:cNvPr>
          <p:cNvSpPr/>
          <p:nvPr/>
        </p:nvSpPr>
        <p:spPr>
          <a:xfrm>
            <a:off x="3159761" y="2767219"/>
            <a:ext cx="360389" cy="360389"/>
          </a:xfrm>
          <a:prstGeom prst="rect">
            <a:avLst/>
          </a:prstGeom>
          <a:solidFill>
            <a:srgbClr val="E0E6E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1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67DE86D9-16ED-40DB-A020-9F6969BC1AD9}"/>
              </a:ext>
            </a:extLst>
          </p:cNvPr>
          <p:cNvSpPr/>
          <p:nvPr/>
        </p:nvSpPr>
        <p:spPr>
          <a:xfrm>
            <a:off x="3520150" y="2767218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B302ED61-F0FC-460B-A8E6-029617844105}"/>
              </a:ext>
            </a:extLst>
          </p:cNvPr>
          <p:cNvSpPr/>
          <p:nvPr/>
        </p:nvSpPr>
        <p:spPr>
          <a:xfrm>
            <a:off x="3880539" y="2767218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DF007B9B-9BC3-48B2-B74B-FE841F9A2844}"/>
              </a:ext>
            </a:extLst>
          </p:cNvPr>
          <p:cNvSpPr/>
          <p:nvPr/>
        </p:nvSpPr>
        <p:spPr>
          <a:xfrm>
            <a:off x="4240928" y="2767217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3" name="Прямоугольник 222">
            <a:extLst>
              <a:ext uri="{FF2B5EF4-FFF2-40B4-BE49-F238E27FC236}">
                <a16:creationId xmlns:a16="http://schemas.microsoft.com/office/drawing/2014/main" id="{78729411-8BEE-4654-BC8F-3F0249193C3D}"/>
              </a:ext>
            </a:extLst>
          </p:cNvPr>
          <p:cNvSpPr/>
          <p:nvPr/>
        </p:nvSpPr>
        <p:spPr>
          <a:xfrm>
            <a:off x="4601317" y="2767217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4" name="Прямоугольник 223">
            <a:extLst>
              <a:ext uri="{FF2B5EF4-FFF2-40B4-BE49-F238E27FC236}">
                <a16:creationId xmlns:a16="http://schemas.microsoft.com/office/drawing/2014/main" id="{06BBEFBC-99C1-47B7-BB8A-3CE4C3A6F037}"/>
              </a:ext>
            </a:extLst>
          </p:cNvPr>
          <p:cNvSpPr/>
          <p:nvPr/>
        </p:nvSpPr>
        <p:spPr>
          <a:xfrm>
            <a:off x="4961706" y="2767216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5" name="Прямоугольник 224">
            <a:extLst>
              <a:ext uri="{FF2B5EF4-FFF2-40B4-BE49-F238E27FC236}">
                <a16:creationId xmlns:a16="http://schemas.microsoft.com/office/drawing/2014/main" id="{8C7A1808-CD95-4FDA-8507-64160C2B6647}"/>
              </a:ext>
            </a:extLst>
          </p:cNvPr>
          <p:cNvSpPr/>
          <p:nvPr/>
        </p:nvSpPr>
        <p:spPr>
          <a:xfrm>
            <a:off x="5322095" y="2767216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6" name="Прямоугольник 225">
            <a:extLst>
              <a:ext uri="{FF2B5EF4-FFF2-40B4-BE49-F238E27FC236}">
                <a16:creationId xmlns:a16="http://schemas.microsoft.com/office/drawing/2014/main" id="{1539410A-78D4-4B9F-A0D7-8B79BB4421F8}"/>
              </a:ext>
            </a:extLst>
          </p:cNvPr>
          <p:cNvSpPr/>
          <p:nvPr/>
        </p:nvSpPr>
        <p:spPr>
          <a:xfrm>
            <a:off x="5682484" y="2767215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cxnSp>
        <p:nvCxnSpPr>
          <p:cNvPr id="227" name="Прямая соединительная линия 226">
            <a:extLst>
              <a:ext uri="{FF2B5EF4-FFF2-40B4-BE49-F238E27FC236}">
                <a16:creationId xmlns:a16="http://schemas.microsoft.com/office/drawing/2014/main" id="{D0D110B8-6C0B-4666-9BA8-D94697E7CB85}"/>
              </a:ext>
            </a:extLst>
          </p:cNvPr>
          <p:cNvCxnSpPr>
            <a:cxnSpLocks/>
          </p:cNvCxnSpPr>
          <p:nvPr/>
        </p:nvCxnSpPr>
        <p:spPr>
          <a:xfrm>
            <a:off x="3520553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Прямая соединительная линия 227">
            <a:extLst>
              <a:ext uri="{FF2B5EF4-FFF2-40B4-BE49-F238E27FC236}">
                <a16:creationId xmlns:a16="http://schemas.microsoft.com/office/drawing/2014/main" id="{15D09AEF-FA44-4459-803D-7FD8EBAED5E1}"/>
              </a:ext>
            </a:extLst>
          </p:cNvPr>
          <p:cNvCxnSpPr>
            <a:cxnSpLocks/>
          </p:cNvCxnSpPr>
          <p:nvPr/>
        </p:nvCxnSpPr>
        <p:spPr>
          <a:xfrm>
            <a:off x="3880539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69450559-FE15-44D0-B0EB-44B9ED84EDE4}"/>
              </a:ext>
            </a:extLst>
          </p:cNvPr>
          <p:cNvCxnSpPr>
            <a:cxnSpLocks/>
          </p:cNvCxnSpPr>
          <p:nvPr/>
        </p:nvCxnSpPr>
        <p:spPr>
          <a:xfrm>
            <a:off x="4240928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Прямая соединительная линия 229">
            <a:extLst>
              <a:ext uri="{FF2B5EF4-FFF2-40B4-BE49-F238E27FC236}">
                <a16:creationId xmlns:a16="http://schemas.microsoft.com/office/drawing/2014/main" id="{2229C0C1-122D-4920-941A-0CE7A556F828}"/>
              </a:ext>
            </a:extLst>
          </p:cNvPr>
          <p:cNvCxnSpPr>
            <a:cxnSpLocks/>
          </p:cNvCxnSpPr>
          <p:nvPr/>
        </p:nvCxnSpPr>
        <p:spPr>
          <a:xfrm>
            <a:off x="4601317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Прямая соединительная линия 230">
            <a:extLst>
              <a:ext uri="{FF2B5EF4-FFF2-40B4-BE49-F238E27FC236}">
                <a16:creationId xmlns:a16="http://schemas.microsoft.com/office/drawing/2014/main" id="{77EF9829-0905-4CF1-B25C-3BC646FD421E}"/>
              </a:ext>
            </a:extLst>
          </p:cNvPr>
          <p:cNvCxnSpPr>
            <a:cxnSpLocks/>
          </p:cNvCxnSpPr>
          <p:nvPr/>
        </p:nvCxnSpPr>
        <p:spPr>
          <a:xfrm>
            <a:off x="4961706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>
            <a:extLst>
              <a:ext uri="{FF2B5EF4-FFF2-40B4-BE49-F238E27FC236}">
                <a16:creationId xmlns:a16="http://schemas.microsoft.com/office/drawing/2014/main" id="{D4BD8FBD-A3BE-4AE2-A86B-C14CDCE4A591}"/>
              </a:ext>
            </a:extLst>
          </p:cNvPr>
          <p:cNvCxnSpPr>
            <a:cxnSpLocks/>
          </p:cNvCxnSpPr>
          <p:nvPr/>
        </p:nvCxnSpPr>
        <p:spPr>
          <a:xfrm>
            <a:off x="5319599" y="276721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46B3C5E5-7C7E-4DB5-88B2-316772A31F4D}"/>
              </a:ext>
            </a:extLst>
          </p:cNvPr>
          <p:cNvCxnSpPr>
            <a:cxnSpLocks/>
          </p:cNvCxnSpPr>
          <p:nvPr/>
        </p:nvCxnSpPr>
        <p:spPr>
          <a:xfrm>
            <a:off x="5682484" y="276721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Прямая соединительная линия 233">
            <a:extLst>
              <a:ext uri="{FF2B5EF4-FFF2-40B4-BE49-F238E27FC236}">
                <a16:creationId xmlns:a16="http://schemas.microsoft.com/office/drawing/2014/main" id="{1C56EC4B-043B-4079-A9A4-A00ECF7A3D72}"/>
              </a:ext>
            </a:extLst>
          </p:cNvPr>
          <p:cNvCxnSpPr>
            <a:cxnSpLocks/>
          </p:cNvCxnSpPr>
          <p:nvPr/>
        </p:nvCxnSpPr>
        <p:spPr>
          <a:xfrm>
            <a:off x="3157266" y="276721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Прямоугольник 234">
            <a:extLst>
              <a:ext uri="{FF2B5EF4-FFF2-40B4-BE49-F238E27FC236}">
                <a16:creationId xmlns:a16="http://schemas.microsoft.com/office/drawing/2014/main" id="{715FDCF5-A1F2-4870-A82C-5E7CF8074D97}"/>
              </a:ext>
            </a:extLst>
          </p:cNvPr>
          <p:cNvSpPr/>
          <p:nvPr/>
        </p:nvSpPr>
        <p:spPr>
          <a:xfrm>
            <a:off x="6045367" y="2767223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6" name="Прямоугольник 235">
            <a:extLst>
              <a:ext uri="{FF2B5EF4-FFF2-40B4-BE49-F238E27FC236}">
                <a16:creationId xmlns:a16="http://schemas.microsoft.com/office/drawing/2014/main" id="{D5A66DCE-DB47-4762-A02A-56FA9029943B}"/>
              </a:ext>
            </a:extLst>
          </p:cNvPr>
          <p:cNvSpPr/>
          <p:nvPr/>
        </p:nvSpPr>
        <p:spPr>
          <a:xfrm>
            <a:off x="6405756" y="2767222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7" name="Прямоугольник 236">
            <a:extLst>
              <a:ext uri="{FF2B5EF4-FFF2-40B4-BE49-F238E27FC236}">
                <a16:creationId xmlns:a16="http://schemas.microsoft.com/office/drawing/2014/main" id="{F4C6C9FB-AF47-49BE-A81B-4FF72ABBAE6B}"/>
              </a:ext>
            </a:extLst>
          </p:cNvPr>
          <p:cNvSpPr/>
          <p:nvPr/>
        </p:nvSpPr>
        <p:spPr>
          <a:xfrm>
            <a:off x="6766145" y="2767222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8" name="Прямоугольник 237">
            <a:extLst>
              <a:ext uri="{FF2B5EF4-FFF2-40B4-BE49-F238E27FC236}">
                <a16:creationId xmlns:a16="http://schemas.microsoft.com/office/drawing/2014/main" id="{DA8FD869-66F6-4452-9F54-1423054E0D3E}"/>
              </a:ext>
            </a:extLst>
          </p:cNvPr>
          <p:cNvSpPr/>
          <p:nvPr/>
        </p:nvSpPr>
        <p:spPr>
          <a:xfrm>
            <a:off x="7126534" y="2767221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9" name="Прямоугольник 238">
            <a:extLst>
              <a:ext uri="{FF2B5EF4-FFF2-40B4-BE49-F238E27FC236}">
                <a16:creationId xmlns:a16="http://schemas.microsoft.com/office/drawing/2014/main" id="{DE32EC98-C54A-4DEB-9E8A-7052D04A8970}"/>
              </a:ext>
            </a:extLst>
          </p:cNvPr>
          <p:cNvSpPr/>
          <p:nvPr/>
        </p:nvSpPr>
        <p:spPr>
          <a:xfrm>
            <a:off x="7486923" y="2767221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0" name="Прямоугольник 239">
            <a:extLst>
              <a:ext uri="{FF2B5EF4-FFF2-40B4-BE49-F238E27FC236}">
                <a16:creationId xmlns:a16="http://schemas.microsoft.com/office/drawing/2014/main" id="{3AFB7FCA-5896-40E4-8535-2A84C411EA25}"/>
              </a:ext>
            </a:extLst>
          </p:cNvPr>
          <p:cNvSpPr/>
          <p:nvPr/>
        </p:nvSpPr>
        <p:spPr>
          <a:xfrm>
            <a:off x="7847312" y="2767220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1" name="Прямоугольник 240">
            <a:extLst>
              <a:ext uri="{FF2B5EF4-FFF2-40B4-BE49-F238E27FC236}">
                <a16:creationId xmlns:a16="http://schemas.microsoft.com/office/drawing/2014/main" id="{874D7388-B35D-4353-8227-14BC560EDB40}"/>
              </a:ext>
            </a:extLst>
          </p:cNvPr>
          <p:cNvSpPr/>
          <p:nvPr/>
        </p:nvSpPr>
        <p:spPr>
          <a:xfrm>
            <a:off x="8207701" y="2767220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2" name="Прямоугольник 241">
            <a:extLst>
              <a:ext uri="{FF2B5EF4-FFF2-40B4-BE49-F238E27FC236}">
                <a16:creationId xmlns:a16="http://schemas.microsoft.com/office/drawing/2014/main" id="{C09A08D2-98DF-42FB-92A8-CB1E4AFCEBB9}"/>
              </a:ext>
            </a:extLst>
          </p:cNvPr>
          <p:cNvSpPr/>
          <p:nvPr/>
        </p:nvSpPr>
        <p:spPr>
          <a:xfrm>
            <a:off x="8568090" y="2767219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cxnSp>
        <p:nvCxnSpPr>
          <p:cNvPr id="243" name="Прямая соединительная линия 242">
            <a:extLst>
              <a:ext uri="{FF2B5EF4-FFF2-40B4-BE49-F238E27FC236}">
                <a16:creationId xmlns:a16="http://schemas.microsoft.com/office/drawing/2014/main" id="{1EB7FD39-E3E3-4718-A5B1-BDC6F656D836}"/>
              </a:ext>
            </a:extLst>
          </p:cNvPr>
          <p:cNvCxnSpPr>
            <a:cxnSpLocks/>
          </p:cNvCxnSpPr>
          <p:nvPr/>
        </p:nvCxnSpPr>
        <p:spPr>
          <a:xfrm>
            <a:off x="6406159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318763EC-BCFD-4F76-BAC2-D25D91F5B79E}"/>
              </a:ext>
            </a:extLst>
          </p:cNvPr>
          <p:cNvCxnSpPr>
            <a:cxnSpLocks/>
          </p:cNvCxnSpPr>
          <p:nvPr/>
        </p:nvCxnSpPr>
        <p:spPr>
          <a:xfrm>
            <a:off x="6766145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Прямая соединительная линия 244">
            <a:extLst>
              <a:ext uri="{FF2B5EF4-FFF2-40B4-BE49-F238E27FC236}">
                <a16:creationId xmlns:a16="http://schemas.microsoft.com/office/drawing/2014/main" id="{FB23E54C-C0E6-4F96-9118-59203811986E}"/>
              </a:ext>
            </a:extLst>
          </p:cNvPr>
          <p:cNvCxnSpPr>
            <a:cxnSpLocks/>
          </p:cNvCxnSpPr>
          <p:nvPr/>
        </p:nvCxnSpPr>
        <p:spPr>
          <a:xfrm>
            <a:off x="7126534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Прямая соединительная линия 245">
            <a:extLst>
              <a:ext uri="{FF2B5EF4-FFF2-40B4-BE49-F238E27FC236}">
                <a16:creationId xmlns:a16="http://schemas.microsoft.com/office/drawing/2014/main" id="{916DF6A6-2860-4279-9D45-7B02B79C72F5}"/>
              </a:ext>
            </a:extLst>
          </p:cNvPr>
          <p:cNvCxnSpPr>
            <a:cxnSpLocks/>
          </p:cNvCxnSpPr>
          <p:nvPr/>
        </p:nvCxnSpPr>
        <p:spPr>
          <a:xfrm>
            <a:off x="7486923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A5C7E48B-7FFA-4FE9-AAF6-566B35F2411F}"/>
              </a:ext>
            </a:extLst>
          </p:cNvPr>
          <p:cNvCxnSpPr>
            <a:cxnSpLocks/>
          </p:cNvCxnSpPr>
          <p:nvPr/>
        </p:nvCxnSpPr>
        <p:spPr>
          <a:xfrm>
            <a:off x="7847312" y="2767222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единительная линия 247">
            <a:extLst>
              <a:ext uri="{FF2B5EF4-FFF2-40B4-BE49-F238E27FC236}">
                <a16:creationId xmlns:a16="http://schemas.microsoft.com/office/drawing/2014/main" id="{11E5B58D-FC61-40EE-BF77-1DC091F855BC}"/>
              </a:ext>
            </a:extLst>
          </p:cNvPr>
          <p:cNvCxnSpPr>
            <a:cxnSpLocks/>
          </p:cNvCxnSpPr>
          <p:nvPr/>
        </p:nvCxnSpPr>
        <p:spPr>
          <a:xfrm>
            <a:off x="8205205" y="276721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единительная линия 248">
            <a:extLst>
              <a:ext uri="{FF2B5EF4-FFF2-40B4-BE49-F238E27FC236}">
                <a16:creationId xmlns:a16="http://schemas.microsoft.com/office/drawing/2014/main" id="{9E667C9B-256E-4EB6-B2EC-00C6F33D0ADC}"/>
              </a:ext>
            </a:extLst>
          </p:cNvPr>
          <p:cNvCxnSpPr>
            <a:cxnSpLocks/>
          </p:cNvCxnSpPr>
          <p:nvPr/>
        </p:nvCxnSpPr>
        <p:spPr>
          <a:xfrm>
            <a:off x="8568090" y="276721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Прямоугольник 249">
            <a:extLst>
              <a:ext uri="{FF2B5EF4-FFF2-40B4-BE49-F238E27FC236}">
                <a16:creationId xmlns:a16="http://schemas.microsoft.com/office/drawing/2014/main" id="{83EFA007-D998-49F1-8FCD-67ECBE694D46}"/>
              </a:ext>
            </a:extLst>
          </p:cNvPr>
          <p:cNvSpPr/>
          <p:nvPr/>
        </p:nvSpPr>
        <p:spPr>
          <a:xfrm>
            <a:off x="8930974" y="2767219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1" name="Прямоугольник 250">
            <a:extLst>
              <a:ext uri="{FF2B5EF4-FFF2-40B4-BE49-F238E27FC236}">
                <a16:creationId xmlns:a16="http://schemas.microsoft.com/office/drawing/2014/main" id="{C5649C2B-FA57-4391-8D8E-AACD34542C46}"/>
              </a:ext>
            </a:extLst>
          </p:cNvPr>
          <p:cNvSpPr/>
          <p:nvPr/>
        </p:nvSpPr>
        <p:spPr>
          <a:xfrm>
            <a:off x="9291363" y="2767218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2" name="Прямоугольник 251">
            <a:extLst>
              <a:ext uri="{FF2B5EF4-FFF2-40B4-BE49-F238E27FC236}">
                <a16:creationId xmlns:a16="http://schemas.microsoft.com/office/drawing/2014/main" id="{2F00019B-87D9-4FAD-B8A4-8EE6725E97DA}"/>
              </a:ext>
            </a:extLst>
          </p:cNvPr>
          <p:cNvSpPr/>
          <p:nvPr/>
        </p:nvSpPr>
        <p:spPr>
          <a:xfrm>
            <a:off x="9651752" y="2767218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3" name="Прямоугольник 252">
            <a:extLst>
              <a:ext uri="{FF2B5EF4-FFF2-40B4-BE49-F238E27FC236}">
                <a16:creationId xmlns:a16="http://schemas.microsoft.com/office/drawing/2014/main" id="{C3353172-3E8A-4EFF-8DD4-AC4FA67A3B4B}"/>
              </a:ext>
            </a:extLst>
          </p:cNvPr>
          <p:cNvSpPr/>
          <p:nvPr/>
        </p:nvSpPr>
        <p:spPr>
          <a:xfrm>
            <a:off x="10012141" y="2767217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AC9E866-786E-4CDF-8684-E6963012218F}"/>
              </a:ext>
            </a:extLst>
          </p:cNvPr>
          <p:cNvSpPr/>
          <p:nvPr/>
        </p:nvSpPr>
        <p:spPr>
          <a:xfrm>
            <a:off x="10372530" y="2767217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5" name="Прямоугольник 254">
            <a:extLst>
              <a:ext uri="{FF2B5EF4-FFF2-40B4-BE49-F238E27FC236}">
                <a16:creationId xmlns:a16="http://schemas.microsoft.com/office/drawing/2014/main" id="{19643835-CFEA-419C-A312-19297C4A7F86}"/>
              </a:ext>
            </a:extLst>
          </p:cNvPr>
          <p:cNvSpPr/>
          <p:nvPr/>
        </p:nvSpPr>
        <p:spPr>
          <a:xfrm>
            <a:off x="10732919" y="2767216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6" name="Прямоугольник 255">
            <a:extLst>
              <a:ext uri="{FF2B5EF4-FFF2-40B4-BE49-F238E27FC236}">
                <a16:creationId xmlns:a16="http://schemas.microsoft.com/office/drawing/2014/main" id="{F5C8E11B-2187-4AB5-A674-291B5F0997E8}"/>
              </a:ext>
            </a:extLst>
          </p:cNvPr>
          <p:cNvSpPr/>
          <p:nvPr/>
        </p:nvSpPr>
        <p:spPr>
          <a:xfrm>
            <a:off x="11093308" y="2767216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7" name="Прямоугольник 256">
            <a:extLst>
              <a:ext uri="{FF2B5EF4-FFF2-40B4-BE49-F238E27FC236}">
                <a16:creationId xmlns:a16="http://schemas.microsoft.com/office/drawing/2014/main" id="{EAA3357A-C21D-4195-94F5-9082E7D26E2C}"/>
              </a:ext>
            </a:extLst>
          </p:cNvPr>
          <p:cNvSpPr/>
          <p:nvPr/>
        </p:nvSpPr>
        <p:spPr>
          <a:xfrm>
            <a:off x="11453697" y="2767215"/>
            <a:ext cx="360389" cy="360389"/>
          </a:xfrm>
          <a:prstGeom prst="rect">
            <a:avLst/>
          </a:prstGeom>
          <a:solidFill>
            <a:srgbClr val="E3EB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cxnSp>
        <p:nvCxnSpPr>
          <p:cNvPr id="258" name="Прямая соединительная линия 257">
            <a:extLst>
              <a:ext uri="{FF2B5EF4-FFF2-40B4-BE49-F238E27FC236}">
                <a16:creationId xmlns:a16="http://schemas.microsoft.com/office/drawing/2014/main" id="{5948A9D0-BA57-444D-A83C-3091E3989EB1}"/>
              </a:ext>
            </a:extLst>
          </p:cNvPr>
          <p:cNvCxnSpPr>
            <a:cxnSpLocks/>
          </p:cNvCxnSpPr>
          <p:nvPr/>
        </p:nvCxnSpPr>
        <p:spPr>
          <a:xfrm>
            <a:off x="9291766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>
            <a:extLst>
              <a:ext uri="{FF2B5EF4-FFF2-40B4-BE49-F238E27FC236}">
                <a16:creationId xmlns:a16="http://schemas.microsoft.com/office/drawing/2014/main" id="{41179A94-8F18-40F3-A31E-99655BFE0B3C}"/>
              </a:ext>
            </a:extLst>
          </p:cNvPr>
          <p:cNvCxnSpPr>
            <a:cxnSpLocks/>
          </p:cNvCxnSpPr>
          <p:nvPr/>
        </p:nvCxnSpPr>
        <p:spPr>
          <a:xfrm>
            <a:off x="9651752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>
            <a:extLst>
              <a:ext uri="{FF2B5EF4-FFF2-40B4-BE49-F238E27FC236}">
                <a16:creationId xmlns:a16="http://schemas.microsoft.com/office/drawing/2014/main" id="{5B021467-6581-4044-8F6C-23C892117E23}"/>
              </a:ext>
            </a:extLst>
          </p:cNvPr>
          <p:cNvCxnSpPr>
            <a:cxnSpLocks/>
          </p:cNvCxnSpPr>
          <p:nvPr/>
        </p:nvCxnSpPr>
        <p:spPr>
          <a:xfrm>
            <a:off x="10012141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>
            <a:extLst>
              <a:ext uri="{FF2B5EF4-FFF2-40B4-BE49-F238E27FC236}">
                <a16:creationId xmlns:a16="http://schemas.microsoft.com/office/drawing/2014/main" id="{831A7FEA-0A7C-4552-864C-876A858B7A4D}"/>
              </a:ext>
            </a:extLst>
          </p:cNvPr>
          <p:cNvCxnSpPr>
            <a:cxnSpLocks/>
          </p:cNvCxnSpPr>
          <p:nvPr/>
        </p:nvCxnSpPr>
        <p:spPr>
          <a:xfrm>
            <a:off x="10372530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>
            <a:extLst>
              <a:ext uri="{FF2B5EF4-FFF2-40B4-BE49-F238E27FC236}">
                <a16:creationId xmlns:a16="http://schemas.microsoft.com/office/drawing/2014/main" id="{784B4EB2-A0F2-451E-A0B9-6384A9224972}"/>
              </a:ext>
            </a:extLst>
          </p:cNvPr>
          <p:cNvCxnSpPr>
            <a:cxnSpLocks/>
          </p:cNvCxnSpPr>
          <p:nvPr/>
        </p:nvCxnSpPr>
        <p:spPr>
          <a:xfrm>
            <a:off x="10732919" y="276721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>
            <a:extLst>
              <a:ext uri="{FF2B5EF4-FFF2-40B4-BE49-F238E27FC236}">
                <a16:creationId xmlns:a16="http://schemas.microsoft.com/office/drawing/2014/main" id="{39DBED12-F4DE-44D5-A664-3C79414C04A3}"/>
              </a:ext>
            </a:extLst>
          </p:cNvPr>
          <p:cNvCxnSpPr>
            <a:cxnSpLocks/>
          </p:cNvCxnSpPr>
          <p:nvPr/>
        </p:nvCxnSpPr>
        <p:spPr>
          <a:xfrm>
            <a:off x="11090812" y="276721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>
            <a:extLst>
              <a:ext uri="{FF2B5EF4-FFF2-40B4-BE49-F238E27FC236}">
                <a16:creationId xmlns:a16="http://schemas.microsoft.com/office/drawing/2014/main" id="{C44F481F-A092-4103-9F1D-190ECBA5A471}"/>
              </a:ext>
            </a:extLst>
          </p:cNvPr>
          <p:cNvCxnSpPr>
            <a:cxnSpLocks/>
          </p:cNvCxnSpPr>
          <p:nvPr/>
        </p:nvCxnSpPr>
        <p:spPr>
          <a:xfrm>
            <a:off x="11453697" y="276721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>
            <a:extLst>
              <a:ext uri="{FF2B5EF4-FFF2-40B4-BE49-F238E27FC236}">
                <a16:creationId xmlns:a16="http://schemas.microsoft.com/office/drawing/2014/main" id="{EFFAF09F-DF04-481A-A0C4-6E07627022FC}"/>
              </a:ext>
            </a:extLst>
          </p:cNvPr>
          <p:cNvCxnSpPr>
            <a:cxnSpLocks/>
          </p:cNvCxnSpPr>
          <p:nvPr/>
        </p:nvCxnSpPr>
        <p:spPr>
          <a:xfrm>
            <a:off x="8928479" y="276721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Прямая соединительная линия 265">
            <a:extLst>
              <a:ext uri="{FF2B5EF4-FFF2-40B4-BE49-F238E27FC236}">
                <a16:creationId xmlns:a16="http://schemas.microsoft.com/office/drawing/2014/main" id="{1A8FD37C-C4E0-4E9A-AC5B-53B7C185BF92}"/>
              </a:ext>
            </a:extLst>
          </p:cNvPr>
          <p:cNvCxnSpPr>
            <a:cxnSpLocks/>
          </p:cNvCxnSpPr>
          <p:nvPr/>
        </p:nvCxnSpPr>
        <p:spPr>
          <a:xfrm>
            <a:off x="6043256" y="276721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12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FCE33EC-7F9C-4E5F-BF5A-309BD238D333}"/>
              </a:ext>
            </a:extLst>
          </p:cNvPr>
          <p:cNvSpPr/>
          <p:nvPr/>
        </p:nvSpPr>
        <p:spPr>
          <a:xfrm>
            <a:off x="1791621" y="1587376"/>
            <a:ext cx="7697908" cy="4780527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Материнская плата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3367FF78-5F00-4905-A8F6-DFB08386B4A7}"/>
              </a:ext>
            </a:extLst>
          </p:cNvPr>
          <p:cNvCxnSpPr>
            <a:cxnSpLocks/>
          </p:cNvCxnSpPr>
          <p:nvPr/>
        </p:nvCxnSpPr>
        <p:spPr>
          <a:xfrm>
            <a:off x="7858900" y="2197978"/>
            <a:ext cx="0" cy="3288545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>
            <a:extLst>
              <a:ext uri="{FF2B5EF4-FFF2-40B4-BE49-F238E27FC236}">
                <a16:creationId xmlns:a16="http://schemas.microsoft.com/office/drawing/2014/main" id="{851876C4-47FE-44B1-8116-96537669A88B}"/>
              </a:ext>
            </a:extLst>
          </p:cNvPr>
          <p:cNvCxnSpPr>
            <a:cxnSpLocks/>
          </p:cNvCxnSpPr>
          <p:nvPr/>
        </p:nvCxnSpPr>
        <p:spPr>
          <a:xfrm flipH="1">
            <a:off x="7861698" y="5486523"/>
            <a:ext cx="512616" cy="0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D5CD6FFF-B6FA-4B54-9B9E-BDA7E28FC7BF}"/>
              </a:ext>
            </a:extLst>
          </p:cNvPr>
          <p:cNvCxnSpPr>
            <a:cxnSpLocks/>
          </p:cNvCxnSpPr>
          <p:nvPr/>
        </p:nvCxnSpPr>
        <p:spPr>
          <a:xfrm>
            <a:off x="4880017" y="3027168"/>
            <a:ext cx="0" cy="481847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32725517-12D9-4028-AA7F-12631512B8E1}"/>
              </a:ext>
            </a:extLst>
          </p:cNvPr>
          <p:cNvCxnSpPr>
            <a:cxnSpLocks/>
          </p:cNvCxnSpPr>
          <p:nvPr/>
        </p:nvCxnSpPr>
        <p:spPr>
          <a:xfrm>
            <a:off x="3898900" y="3529143"/>
            <a:ext cx="0" cy="876894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>
            <a:extLst>
              <a:ext uri="{FF2B5EF4-FFF2-40B4-BE49-F238E27FC236}">
                <a16:creationId xmlns:a16="http://schemas.microsoft.com/office/drawing/2014/main" id="{12715CE4-30CE-4849-BBD4-7229919F7B24}"/>
              </a:ext>
            </a:extLst>
          </p:cNvPr>
          <p:cNvCxnSpPr>
            <a:cxnSpLocks/>
          </p:cNvCxnSpPr>
          <p:nvPr/>
        </p:nvCxnSpPr>
        <p:spPr>
          <a:xfrm flipH="1">
            <a:off x="3898900" y="3529143"/>
            <a:ext cx="3960000" cy="0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C61DCF97-70D8-478B-BDF0-65F2B4771D84}"/>
              </a:ext>
            </a:extLst>
          </p:cNvPr>
          <p:cNvCxnSpPr>
            <a:cxnSpLocks/>
          </p:cNvCxnSpPr>
          <p:nvPr/>
        </p:nvCxnSpPr>
        <p:spPr>
          <a:xfrm flipH="1">
            <a:off x="7956863" y="5423659"/>
            <a:ext cx="512616" cy="0"/>
          </a:xfrm>
          <a:prstGeom prst="line">
            <a:avLst/>
          </a:prstGeom>
          <a:ln w="82550" cap="sq">
            <a:solidFill>
              <a:srgbClr val="94B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DC0AC6A1-AEC2-49AC-BE42-BE0473686005}"/>
              </a:ext>
            </a:extLst>
          </p:cNvPr>
          <p:cNvCxnSpPr>
            <a:cxnSpLocks/>
          </p:cNvCxnSpPr>
          <p:nvPr/>
        </p:nvCxnSpPr>
        <p:spPr>
          <a:xfrm flipH="1">
            <a:off x="8032972" y="5347866"/>
            <a:ext cx="428611" cy="0"/>
          </a:xfrm>
          <a:prstGeom prst="line">
            <a:avLst/>
          </a:prstGeom>
          <a:ln w="82550" cap="sq">
            <a:solidFill>
              <a:srgbClr val="EDE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CB730AB0-CFD8-411E-A36E-EB45D0744A02}"/>
              </a:ext>
            </a:extLst>
          </p:cNvPr>
          <p:cNvCxnSpPr>
            <a:cxnSpLocks/>
          </p:cNvCxnSpPr>
          <p:nvPr/>
        </p:nvCxnSpPr>
        <p:spPr>
          <a:xfrm flipH="1">
            <a:off x="8095742" y="5273460"/>
            <a:ext cx="373737" cy="0"/>
          </a:xfrm>
          <a:prstGeom prst="line">
            <a:avLst/>
          </a:prstGeom>
          <a:ln w="82550" cap="sq">
            <a:solidFill>
              <a:srgbClr val="AACB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11C34CDC-F595-4FCC-ABCB-7640484EA0E6}"/>
              </a:ext>
            </a:extLst>
          </p:cNvPr>
          <p:cNvCxnSpPr>
            <a:cxnSpLocks/>
          </p:cNvCxnSpPr>
          <p:nvPr/>
        </p:nvCxnSpPr>
        <p:spPr>
          <a:xfrm flipH="1">
            <a:off x="8095742" y="4276327"/>
            <a:ext cx="377547" cy="0"/>
          </a:xfrm>
          <a:prstGeom prst="line">
            <a:avLst/>
          </a:prstGeom>
          <a:ln w="82550" cap="sq">
            <a:solidFill>
              <a:srgbClr val="AACB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41B32C53-397B-4852-8E87-389C97933FEB}"/>
              </a:ext>
            </a:extLst>
          </p:cNvPr>
          <p:cNvCxnSpPr>
            <a:cxnSpLocks/>
          </p:cNvCxnSpPr>
          <p:nvPr/>
        </p:nvCxnSpPr>
        <p:spPr>
          <a:xfrm flipH="1">
            <a:off x="8095742" y="3169823"/>
            <a:ext cx="390035" cy="0"/>
          </a:xfrm>
          <a:prstGeom prst="line">
            <a:avLst/>
          </a:prstGeom>
          <a:ln w="82550" cap="sq">
            <a:solidFill>
              <a:srgbClr val="AACB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F1C8FD1F-8E1E-46B1-80A2-E550D485DE48}"/>
              </a:ext>
            </a:extLst>
          </p:cNvPr>
          <p:cNvCxnSpPr>
            <a:cxnSpLocks/>
          </p:cNvCxnSpPr>
          <p:nvPr/>
        </p:nvCxnSpPr>
        <p:spPr>
          <a:xfrm flipH="1">
            <a:off x="7940385" y="2262079"/>
            <a:ext cx="512616" cy="0"/>
          </a:xfrm>
          <a:prstGeom prst="line">
            <a:avLst/>
          </a:prstGeom>
          <a:ln w="82550" cap="sq">
            <a:solidFill>
              <a:srgbClr val="94B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BFA0CA59-CD92-4481-A672-BEA0E66B112B}"/>
              </a:ext>
            </a:extLst>
          </p:cNvPr>
          <p:cNvCxnSpPr>
            <a:cxnSpLocks/>
          </p:cNvCxnSpPr>
          <p:nvPr/>
        </p:nvCxnSpPr>
        <p:spPr>
          <a:xfrm flipH="1">
            <a:off x="8013622" y="2341978"/>
            <a:ext cx="449914" cy="0"/>
          </a:xfrm>
          <a:prstGeom prst="line">
            <a:avLst/>
          </a:prstGeom>
          <a:ln w="82550" cap="sq">
            <a:solidFill>
              <a:srgbClr val="EDE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9CF5BD47-D424-4446-A57B-EFB1A80304EA}"/>
              </a:ext>
            </a:extLst>
          </p:cNvPr>
          <p:cNvCxnSpPr>
            <a:cxnSpLocks/>
          </p:cNvCxnSpPr>
          <p:nvPr/>
        </p:nvCxnSpPr>
        <p:spPr>
          <a:xfrm flipH="1">
            <a:off x="8095742" y="2421877"/>
            <a:ext cx="379500" cy="0"/>
          </a:xfrm>
          <a:prstGeom prst="line">
            <a:avLst/>
          </a:prstGeom>
          <a:ln w="82550" cap="sq">
            <a:solidFill>
              <a:srgbClr val="AACB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06209AA9-467C-41FC-B0AD-50BE803E6049}"/>
              </a:ext>
            </a:extLst>
          </p:cNvPr>
          <p:cNvCxnSpPr>
            <a:cxnSpLocks/>
          </p:cNvCxnSpPr>
          <p:nvPr/>
        </p:nvCxnSpPr>
        <p:spPr>
          <a:xfrm>
            <a:off x="7934465" y="2262079"/>
            <a:ext cx="0" cy="3161580"/>
          </a:xfrm>
          <a:prstGeom prst="line">
            <a:avLst/>
          </a:prstGeom>
          <a:ln w="82550" cap="sq">
            <a:solidFill>
              <a:srgbClr val="94B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E99A7D4B-49E2-4B4B-BDF5-02B488332BA8}"/>
              </a:ext>
            </a:extLst>
          </p:cNvPr>
          <p:cNvCxnSpPr>
            <a:cxnSpLocks/>
          </p:cNvCxnSpPr>
          <p:nvPr/>
        </p:nvCxnSpPr>
        <p:spPr>
          <a:xfrm>
            <a:off x="8095742" y="2492899"/>
            <a:ext cx="0" cy="2780561"/>
          </a:xfrm>
          <a:prstGeom prst="line">
            <a:avLst/>
          </a:prstGeom>
          <a:ln w="82550" cap="sq">
            <a:solidFill>
              <a:srgbClr val="AACB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855BC262-742B-42C5-B767-8186FA4CFA9E}"/>
              </a:ext>
            </a:extLst>
          </p:cNvPr>
          <p:cNvCxnSpPr>
            <a:cxnSpLocks/>
          </p:cNvCxnSpPr>
          <p:nvPr/>
        </p:nvCxnSpPr>
        <p:spPr>
          <a:xfrm>
            <a:off x="8013622" y="2399196"/>
            <a:ext cx="0" cy="2948670"/>
          </a:xfrm>
          <a:prstGeom prst="line">
            <a:avLst/>
          </a:prstGeom>
          <a:ln w="82550" cap="sq">
            <a:solidFill>
              <a:srgbClr val="EDE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08330F-36BC-4B0C-AA0A-AECACDC3305B}"/>
              </a:ext>
            </a:extLst>
          </p:cNvPr>
          <p:cNvSpPr/>
          <p:nvPr/>
        </p:nvSpPr>
        <p:spPr>
          <a:xfrm>
            <a:off x="10075259" y="1978492"/>
            <a:ext cx="1410068" cy="421200"/>
          </a:xfrm>
          <a:prstGeom prst="rect">
            <a:avLst/>
          </a:prstGeom>
          <a:solidFill>
            <a:srgbClr val="E7E6E6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Монитор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D896AAF-43FA-4C20-8229-056A51E86E4A}"/>
              </a:ext>
            </a:extLst>
          </p:cNvPr>
          <p:cNvSpPr/>
          <p:nvPr/>
        </p:nvSpPr>
        <p:spPr>
          <a:xfrm>
            <a:off x="10075259" y="2983148"/>
            <a:ext cx="1410068" cy="421200"/>
          </a:xfrm>
          <a:prstGeom prst="rect">
            <a:avLst/>
          </a:prstGeom>
          <a:solidFill>
            <a:srgbClr val="E7E6E6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Клавиатура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14C2B4-8F15-4863-9583-6FB044E0E116}"/>
              </a:ext>
            </a:extLst>
          </p:cNvPr>
          <p:cNvSpPr/>
          <p:nvPr/>
        </p:nvSpPr>
        <p:spPr>
          <a:xfrm>
            <a:off x="10075259" y="3987804"/>
            <a:ext cx="1410068" cy="421200"/>
          </a:xfrm>
          <a:prstGeom prst="rect">
            <a:avLst/>
          </a:prstGeom>
          <a:solidFill>
            <a:srgbClr val="E7E6E6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Мышь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B37B716-960A-40D4-809F-B03C7FF9536D}"/>
              </a:ext>
            </a:extLst>
          </p:cNvPr>
          <p:cNvSpPr/>
          <p:nvPr/>
        </p:nvSpPr>
        <p:spPr>
          <a:xfrm>
            <a:off x="9912699" y="1075928"/>
            <a:ext cx="1776689" cy="4385568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Периферийные </a:t>
            </a:r>
            <a:r>
              <a:rPr lang="en-US" dirty="0">
                <a:solidFill>
                  <a:sysClr val="windowText" lastClr="000000"/>
                </a:solidFill>
              </a:rPr>
              <a:t>I/O </a:t>
            </a:r>
            <a:r>
              <a:rPr lang="ru-RU" dirty="0">
                <a:solidFill>
                  <a:sysClr val="windowText" lastClr="000000"/>
                </a:solidFill>
              </a:rPr>
              <a:t>устройства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7BAE23-083D-48AC-A712-D163007BF3DE}"/>
              </a:ext>
            </a:extLst>
          </p:cNvPr>
          <p:cNvSpPr/>
          <p:nvPr/>
        </p:nvSpPr>
        <p:spPr>
          <a:xfrm>
            <a:off x="10075259" y="4796411"/>
            <a:ext cx="1410068" cy="421200"/>
          </a:xfrm>
          <a:prstGeom prst="rect">
            <a:avLst/>
          </a:prstGeom>
          <a:solidFill>
            <a:srgbClr val="E7E6E6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…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CC922B6-C82F-4938-972E-3B4058D38562}"/>
              </a:ext>
            </a:extLst>
          </p:cNvPr>
          <p:cNvSpPr/>
          <p:nvPr/>
        </p:nvSpPr>
        <p:spPr>
          <a:xfrm>
            <a:off x="3955034" y="2008363"/>
            <a:ext cx="745724" cy="588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Кулер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3B8B25B-54B2-4712-BE2C-46BCA6621961}"/>
              </a:ext>
            </a:extLst>
          </p:cNvPr>
          <p:cNvCxnSpPr>
            <a:cxnSpLocks/>
          </p:cNvCxnSpPr>
          <p:nvPr/>
        </p:nvCxnSpPr>
        <p:spPr>
          <a:xfrm>
            <a:off x="4957488" y="3173519"/>
            <a:ext cx="0" cy="402454"/>
          </a:xfrm>
          <a:prstGeom prst="line">
            <a:avLst/>
          </a:prstGeom>
          <a:ln w="82550" cap="sq">
            <a:solidFill>
              <a:srgbClr val="94B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76E67E7-15CE-40BA-8DE9-1CC046D003B9}"/>
              </a:ext>
            </a:extLst>
          </p:cNvPr>
          <p:cNvCxnSpPr>
            <a:cxnSpLocks/>
          </p:cNvCxnSpPr>
          <p:nvPr/>
        </p:nvCxnSpPr>
        <p:spPr>
          <a:xfrm flipH="1">
            <a:off x="3972808" y="3593729"/>
            <a:ext cx="3887678" cy="0"/>
          </a:xfrm>
          <a:prstGeom prst="line">
            <a:avLst/>
          </a:prstGeom>
          <a:ln w="82550" cap="sq">
            <a:solidFill>
              <a:srgbClr val="94B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57E8A5F5-280E-4FDA-83D1-506A7E1B3A65}"/>
              </a:ext>
            </a:extLst>
          </p:cNvPr>
          <p:cNvCxnSpPr>
            <a:cxnSpLocks/>
          </p:cNvCxnSpPr>
          <p:nvPr/>
        </p:nvCxnSpPr>
        <p:spPr>
          <a:xfrm>
            <a:off x="3972806" y="3602607"/>
            <a:ext cx="0" cy="643632"/>
          </a:xfrm>
          <a:prstGeom prst="line">
            <a:avLst/>
          </a:prstGeom>
          <a:ln w="82550" cap="sq">
            <a:solidFill>
              <a:srgbClr val="94B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C5AA3FE-31BD-4E7D-ABC9-31B0B4C543CB}"/>
              </a:ext>
            </a:extLst>
          </p:cNvPr>
          <p:cNvSpPr/>
          <p:nvPr/>
        </p:nvSpPr>
        <p:spPr>
          <a:xfrm>
            <a:off x="2360939" y="2888715"/>
            <a:ext cx="1492187" cy="2204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94B47A"/>
                </a:solidFill>
              </a:rPr>
              <a:t>Шина адреса</a:t>
            </a:r>
            <a:endParaRPr lang="ru-BY" dirty="0">
              <a:solidFill>
                <a:srgbClr val="94B47A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C01A7CC6-53A7-432E-9DFE-B141D66F9395}"/>
              </a:ext>
            </a:extLst>
          </p:cNvPr>
          <p:cNvCxnSpPr>
            <a:cxnSpLocks/>
          </p:cNvCxnSpPr>
          <p:nvPr/>
        </p:nvCxnSpPr>
        <p:spPr>
          <a:xfrm>
            <a:off x="5038867" y="3182397"/>
            <a:ext cx="0" cy="482353"/>
          </a:xfrm>
          <a:prstGeom prst="line">
            <a:avLst/>
          </a:prstGeom>
          <a:ln w="82550" cap="sq">
            <a:solidFill>
              <a:srgbClr val="EDE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8E957536-66DE-41DA-9C32-7957B73A6E99}"/>
              </a:ext>
            </a:extLst>
          </p:cNvPr>
          <p:cNvCxnSpPr>
            <a:cxnSpLocks/>
          </p:cNvCxnSpPr>
          <p:nvPr/>
        </p:nvCxnSpPr>
        <p:spPr>
          <a:xfrm flipH="1">
            <a:off x="4051965" y="3673628"/>
            <a:ext cx="3888420" cy="0"/>
          </a:xfrm>
          <a:prstGeom prst="line">
            <a:avLst/>
          </a:prstGeom>
          <a:ln w="82550" cap="sq">
            <a:solidFill>
              <a:srgbClr val="EDE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0C0412EF-7ADC-499C-BB4E-9C1206C4CD3C}"/>
              </a:ext>
            </a:extLst>
          </p:cNvPr>
          <p:cNvCxnSpPr>
            <a:cxnSpLocks/>
          </p:cNvCxnSpPr>
          <p:nvPr/>
        </p:nvCxnSpPr>
        <p:spPr>
          <a:xfrm>
            <a:off x="4051963" y="3682506"/>
            <a:ext cx="0" cy="643632"/>
          </a:xfrm>
          <a:prstGeom prst="line">
            <a:avLst/>
          </a:prstGeom>
          <a:ln w="82550" cap="sq">
            <a:solidFill>
              <a:srgbClr val="EDE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13489C8-8586-4915-A205-2DC9E541BA66}"/>
              </a:ext>
            </a:extLst>
          </p:cNvPr>
          <p:cNvSpPr/>
          <p:nvPr/>
        </p:nvSpPr>
        <p:spPr>
          <a:xfrm>
            <a:off x="2554394" y="3043333"/>
            <a:ext cx="1492187" cy="2204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C4B568"/>
                </a:solidFill>
              </a:rPr>
              <a:t>Шина данных</a:t>
            </a:r>
            <a:endParaRPr lang="ru-BY" dirty="0">
              <a:solidFill>
                <a:srgbClr val="C4B568"/>
              </a:solidFill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10854CD-4EED-4B33-AD6D-6061CD832959}"/>
              </a:ext>
            </a:extLst>
          </p:cNvPr>
          <p:cNvSpPr/>
          <p:nvPr/>
        </p:nvSpPr>
        <p:spPr>
          <a:xfrm>
            <a:off x="2765979" y="3224215"/>
            <a:ext cx="1899633" cy="2123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84A8B6"/>
                </a:solidFill>
              </a:rPr>
              <a:t>Шина управления</a:t>
            </a:r>
            <a:endParaRPr lang="ru-BY" dirty="0">
              <a:solidFill>
                <a:srgbClr val="84A8B6"/>
              </a:solidFill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AB8F32A-AB3D-47D6-BC7B-CB366EA74758}"/>
              </a:ext>
            </a:extLst>
          </p:cNvPr>
          <p:cNvCxnSpPr>
            <a:cxnSpLocks/>
          </p:cNvCxnSpPr>
          <p:nvPr/>
        </p:nvCxnSpPr>
        <p:spPr>
          <a:xfrm>
            <a:off x="5118765" y="3200153"/>
            <a:ext cx="0" cy="535618"/>
          </a:xfrm>
          <a:prstGeom prst="line">
            <a:avLst/>
          </a:prstGeom>
          <a:ln w="82550" cap="sq">
            <a:solidFill>
              <a:srgbClr val="AACB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FBA51A24-CDBF-4281-A6FA-C58A8EF9D800}"/>
              </a:ext>
            </a:extLst>
          </p:cNvPr>
          <p:cNvCxnSpPr>
            <a:cxnSpLocks/>
          </p:cNvCxnSpPr>
          <p:nvPr/>
        </p:nvCxnSpPr>
        <p:spPr>
          <a:xfrm flipH="1">
            <a:off x="4134084" y="3753527"/>
            <a:ext cx="3895078" cy="0"/>
          </a:xfrm>
          <a:prstGeom prst="line">
            <a:avLst/>
          </a:prstGeom>
          <a:ln w="82550" cap="sq">
            <a:solidFill>
              <a:srgbClr val="AACB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57AE7552-B739-4D96-BDA9-7D1CBC8839EF}"/>
              </a:ext>
            </a:extLst>
          </p:cNvPr>
          <p:cNvCxnSpPr>
            <a:cxnSpLocks/>
          </p:cNvCxnSpPr>
          <p:nvPr/>
        </p:nvCxnSpPr>
        <p:spPr>
          <a:xfrm>
            <a:off x="4134083" y="3762405"/>
            <a:ext cx="0" cy="643632"/>
          </a:xfrm>
          <a:prstGeom prst="line">
            <a:avLst/>
          </a:prstGeom>
          <a:ln w="82550" cap="sq">
            <a:solidFill>
              <a:srgbClr val="AACB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B2D3066-4DBF-4BA9-9FEA-D32B1D1533F3}"/>
              </a:ext>
            </a:extLst>
          </p:cNvPr>
          <p:cNvCxnSpPr>
            <a:cxnSpLocks/>
          </p:cNvCxnSpPr>
          <p:nvPr/>
        </p:nvCxnSpPr>
        <p:spPr>
          <a:xfrm>
            <a:off x="6114542" y="3753527"/>
            <a:ext cx="0" cy="492712"/>
          </a:xfrm>
          <a:prstGeom prst="line">
            <a:avLst/>
          </a:prstGeom>
          <a:ln w="82550" cap="sq">
            <a:solidFill>
              <a:srgbClr val="AACB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015C0A-D7F8-48D7-89D0-BDF5F640E3BD}"/>
              </a:ext>
            </a:extLst>
          </p:cNvPr>
          <p:cNvSpPr/>
          <p:nvPr/>
        </p:nvSpPr>
        <p:spPr>
          <a:xfrm>
            <a:off x="2675927" y="4246239"/>
            <a:ext cx="2281561" cy="95508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Оперативное запоминающее устройство ОЗУ</a:t>
            </a:r>
            <a:r>
              <a:rPr lang="en-US" dirty="0">
                <a:solidFill>
                  <a:sysClr val="windowText" lastClr="000000"/>
                </a:solidFill>
              </a:rPr>
              <a:t> RAM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064051C-66CA-489E-A0B6-5480E8287855}"/>
              </a:ext>
            </a:extLst>
          </p:cNvPr>
          <p:cNvSpPr/>
          <p:nvPr/>
        </p:nvSpPr>
        <p:spPr>
          <a:xfrm>
            <a:off x="4351111" y="2506488"/>
            <a:ext cx="1296139" cy="42020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Процессор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62E672B8-E2E8-4C9E-9999-BF57CED6A00C}"/>
              </a:ext>
            </a:extLst>
          </p:cNvPr>
          <p:cNvSpPr/>
          <p:nvPr/>
        </p:nvSpPr>
        <p:spPr>
          <a:xfrm flipV="1">
            <a:off x="2131095" y="2632121"/>
            <a:ext cx="220456" cy="779522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91D673E0-DE66-4586-8A40-3C2CD285EDE8}"/>
              </a:ext>
            </a:extLst>
          </p:cNvPr>
          <p:cNvSpPr/>
          <p:nvPr/>
        </p:nvSpPr>
        <p:spPr>
          <a:xfrm>
            <a:off x="214633" y="2849392"/>
            <a:ext cx="1853758" cy="27767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Системная шина</a:t>
            </a:r>
            <a:endParaRPr lang="ru-BY" dirty="0">
              <a:solidFill>
                <a:schemeClr val="tx1"/>
              </a:solidFill>
            </a:endParaRPr>
          </a:p>
        </p:txBody>
      </p: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C8AEE851-F54C-4A2F-87FE-87A08B3813DE}"/>
              </a:ext>
            </a:extLst>
          </p:cNvPr>
          <p:cNvCxnSpPr>
            <a:cxnSpLocks/>
          </p:cNvCxnSpPr>
          <p:nvPr/>
        </p:nvCxnSpPr>
        <p:spPr>
          <a:xfrm flipH="1">
            <a:off x="7938432" y="4116529"/>
            <a:ext cx="512616" cy="0"/>
          </a:xfrm>
          <a:prstGeom prst="line">
            <a:avLst/>
          </a:prstGeom>
          <a:ln w="82550" cap="sq">
            <a:solidFill>
              <a:srgbClr val="94B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E97F773B-9399-49BA-A013-A0C1D94F310D}"/>
              </a:ext>
            </a:extLst>
          </p:cNvPr>
          <p:cNvCxnSpPr>
            <a:cxnSpLocks/>
          </p:cNvCxnSpPr>
          <p:nvPr/>
        </p:nvCxnSpPr>
        <p:spPr>
          <a:xfrm flipH="1">
            <a:off x="8013622" y="4196428"/>
            <a:ext cx="447961" cy="0"/>
          </a:xfrm>
          <a:prstGeom prst="line">
            <a:avLst/>
          </a:prstGeom>
          <a:ln w="82550" cap="sq">
            <a:solidFill>
              <a:srgbClr val="EDE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AE96E7AC-76C0-4268-AE80-492B2CF4AA11}"/>
              </a:ext>
            </a:extLst>
          </p:cNvPr>
          <p:cNvCxnSpPr>
            <a:cxnSpLocks/>
          </p:cNvCxnSpPr>
          <p:nvPr/>
        </p:nvCxnSpPr>
        <p:spPr>
          <a:xfrm flipH="1">
            <a:off x="7950920" y="3010025"/>
            <a:ext cx="512616" cy="0"/>
          </a:xfrm>
          <a:prstGeom prst="line">
            <a:avLst/>
          </a:prstGeom>
          <a:ln w="82550" cap="sq">
            <a:solidFill>
              <a:srgbClr val="94B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002E391A-0B74-488E-A3A1-2FBD48DC6B68}"/>
              </a:ext>
            </a:extLst>
          </p:cNvPr>
          <p:cNvCxnSpPr>
            <a:cxnSpLocks/>
          </p:cNvCxnSpPr>
          <p:nvPr/>
        </p:nvCxnSpPr>
        <p:spPr>
          <a:xfrm flipH="1">
            <a:off x="8029162" y="3089924"/>
            <a:ext cx="444909" cy="0"/>
          </a:xfrm>
          <a:prstGeom prst="line">
            <a:avLst/>
          </a:prstGeom>
          <a:ln w="82550" cap="sq">
            <a:solidFill>
              <a:srgbClr val="EDE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4C51EE1-C5FE-4665-BFB5-7FD1DEED2C78}"/>
              </a:ext>
            </a:extLst>
          </p:cNvPr>
          <p:cNvCxnSpPr>
            <a:cxnSpLocks/>
          </p:cNvCxnSpPr>
          <p:nvPr/>
        </p:nvCxnSpPr>
        <p:spPr>
          <a:xfrm>
            <a:off x="5953265" y="3593729"/>
            <a:ext cx="0" cy="492712"/>
          </a:xfrm>
          <a:prstGeom prst="line">
            <a:avLst/>
          </a:prstGeom>
          <a:ln w="82550" cap="sq">
            <a:solidFill>
              <a:srgbClr val="94B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AD8FD8FF-6913-4748-85BD-62F780F1ECD3}"/>
              </a:ext>
            </a:extLst>
          </p:cNvPr>
          <p:cNvCxnSpPr>
            <a:cxnSpLocks/>
          </p:cNvCxnSpPr>
          <p:nvPr/>
        </p:nvCxnSpPr>
        <p:spPr>
          <a:xfrm>
            <a:off x="6032422" y="3673628"/>
            <a:ext cx="0" cy="492712"/>
          </a:xfrm>
          <a:prstGeom prst="line">
            <a:avLst/>
          </a:prstGeom>
          <a:ln w="82550" cap="sq">
            <a:solidFill>
              <a:srgbClr val="EDE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5D2D54-2D13-4B3F-B1CF-87AE92DCA8BA}"/>
              </a:ext>
            </a:extLst>
          </p:cNvPr>
          <p:cNvSpPr/>
          <p:nvPr/>
        </p:nvSpPr>
        <p:spPr>
          <a:xfrm>
            <a:off x="5192670" y="4246238"/>
            <a:ext cx="2281561" cy="192208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Постоянное запоминающее устройство ПЗУ</a:t>
            </a:r>
            <a:r>
              <a:rPr lang="en-US" dirty="0">
                <a:solidFill>
                  <a:sysClr val="windowText" lastClr="000000"/>
                </a:solidFill>
              </a:rPr>
              <a:t> ROM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023CC840-B0DD-43C5-B2BD-1FAA7AF9AD4B}"/>
              </a:ext>
            </a:extLst>
          </p:cNvPr>
          <p:cNvCxnSpPr>
            <a:stCxn id="48" idx="3"/>
            <a:endCxn id="6" idx="1"/>
          </p:cNvCxnSpPr>
          <p:nvPr/>
        </p:nvCxnSpPr>
        <p:spPr>
          <a:xfrm flipV="1">
            <a:off x="9353270" y="2189092"/>
            <a:ext cx="721989" cy="13188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id="{9F23609E-828B-4B68-811D-4E416FAFA98C}"/>
              </a:ext>
            </a:extLst>
          </p:cNvPr>
          <p:cNvCxnSpPr>
            <a:stCxn id="49" idx="3"/>
            <a:endCxn id="7" idx="1"/>
          </p:cNvCxnSpPr>
          <p:nvPr/>
        </p:nvCxnSpPr>
        <p:spPr>
          <a:xfrm>
            <a:off x="9353270" y="3059585"/>
            <a:ext cx="721989" cy="134163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>
            <a:extLst>
              <a:ext uri="{FF2B5EF4-FFF2-40B4-BE49-F238E27FC236}">
                <a16:creationId xmlns:a16="http://schemas.microsoft.com/office/drawing/2014/main" id="{B0AC3E8A-71A2-409C-9251-8D2E5790E6D8}"/>
              </a:ext>
            </a:extLst>
          </p:cNvPr>
          <p:cNvCxnSpPr>
            <a:stCxn id="50" idx="3"/>
            <a:endCxn id="8" idx="1"/>
          </p:cNvCxnSpPr>
          <p:nvPr/>
        </p:nvCxnSpPr>
        <p:spPr>
          <a:xfrm>
            <a:off x="9350541" y="4175430"/>
            <a:ext cx="724718" cy="2297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86CFD78F-CF03-462E-93DB-D630D8E14500}"/>
              </a:ext>
            </a:extLst>
          </p:cNvPr>
          <p:cNvCxnSpPr>
            <a:stCxn id="51" idx="3"/>
            <a:endCxn id="15" idx="1"/>
          </p:cNvCxnSpPr>
          <p:nvPr/>
        </p:nvCxnSpPr>
        <p:spPr>
          <a:xfrm flipV="1">
            <a:off x="9337867" y="5007011"/>
            <a:ext cx="737392" cy="33947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75489B6E-985A-48FE-B88B-6A73D21E3B5E}"/>
              </a:ext>
            </a:extLst>
          </p:cNvPr>
          <p:cNvSpPr/>
          <p:nvPr/>
        </p:nvSpPr>
        <p:spPr>
          <a:xfrm>
            <a:off x="2231334" y="2705799"/>
            <a:ext cx="1492187" cy="2204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accent3"/>
                </a:solidFill>
              </a:rPr>
              <a:t>Шина питания</a:t>
            </a:r>
            <a:endParaRPr lang="ru-BY" dirty="0">
              <a:solidFill>
                <a:schemeClr val="accent3"/>
              </a:solidFill>
            </a:endParaRPr>
          </a:p>
        </p:txBody>
      </p: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id="{B5045EF8-6E77-4AB4-927C-551C1739C821}"/>
              </a:ext>
            </a:extLst>
          </p:cNvPr>
          <p:cNvCxnSpPr>
            <a:cxnSpLocks/>
          </p:cNvCxnSpPr>
          <p:nvPr/>
        </p:nvCxnSpPr>
        <p:spPr>
          <a:xfrm>
            <a:off x="7120297" y="1242183"/>
            <a:ext cx="0" cy="2233466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01E5E286-4AA3-4B72-A837-5DDE9F7B81EC}"/>
              </a:ext>
            </a:extLst>
          </p:cNvPr>
          <p:cNvCxnSpPr>
            <a:cxnSpLocks/>
          </p:cNvCxnSpPr>
          <p:nvPr/>
        </p:nvCxnSpPr>
        <p:spPr>
          <a:xfrm>
            <a:off x="5880763" y="3570581"/>
            <a:ext cx="0" cy="481847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id="{3DC0577A-5B8A-45E7-B9CE-F88A8D1B2CA0}"/>
              </a:ext>
            </a:extLst>
          </p:cNvPr>
          <p:cNvCxnSpPr>
            <a:cxnSpLocks/>
          </p:cNvCxnSpPr>
          <p:nvPr/>
        </p:nvCxnSpPr>
        <p:spPr>
          <a:xfrm flipH="1">
            <a:off x="7909855" y="4042268"/>
            <a:ext cx="512616" cy="0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89C4BB46-574D-4AD2-ACFD-D934C26BFB6F}"/>
              </a:ext>
            </a:extLst>
          </p:cNvPr>
          <p:cNvCxnSpPr>
            <a:cxnSpLocks/>
          </p:cNvCxnSpPr>
          <p:nvPr/>
        </p:nvCxnSpPr>
        <p:spPr>
          <a:xfrm flipH="1">
            <a:off x="7914935" y="2931959"/>
            <a:ext cx="512616" cy="0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>
            <a:extLst>
              <a:ext uri="{FF2B5EF4-FFF2-40B4-BE49-F238E27FC236}">
                <a16:creationId xmlns:a16="http://schemas.microsoft.com/office/drawing/2014/main" id="{A26D7F8A-BFBC-4252-A821-0C10C9006D21}"/>
              </a:ext>
            </a:extLst>
          </p:cNvPr>
          <p:cNvCxnSpPr>
            <a:cxnSpLocks/>
          </p:cNvCxnSpPr>
          <p:nvPr/>
        </p:nvCxnSpPr>
        <p:spPr>
          <a:xfrm flipH="1">
            <a:off x="7858900" y="2189092"/>
            <a:ext cx="512616" cy="0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A7737F3-3BBC-468A-8481-8045804B8C10}"/>
              </a:ext>
            </a:extLst>
          </p:cNvPr>
          <p:cNvSpPr/>
          <p:nvPr/>
        </p:nvSpPr>
        <p:spPr>
          <a:xfrm>
            <a:off x="8240602" y="2140980"/>
            <a:ext cx="111266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/>
              <a:t>Контроллер</a:t>
            </a:r>
            <a:endParaRPr lang="ru-BY" sz="1400" dirty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4090972-DFB6-4A3C-B1EA-BCF39E76A565}"/>
              </a:ext>
            </a:extLst>
          </p:cNvPr>
          <p:cNvSpPr/>
          <p:nvPr/>
        </p:nvSpPr>
        <p:spPr>
          <a:xfrm>
            <a:off x="8225199" y="5166486"/>
            <a:ext cx="111266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/>
              <a:t>…</a:t>
            </a:r>
            <a:endParaRPr lang="ru-BY" sz="1400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6C688547-DAA5-4379-B243-B2DCC41AFF8F}"/>
              </a:ext>
            </a:extLst>
          </p:cNvPr>
          <p:cNvSpPr/>
          <p:nvPr/>
        </p:nvSpPr>
        <p:spPr>
          <a:xfrm>
            <a:off x="8237873" y="3995430"/>
            <a:ext cx="111266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/>
              <a:t>Контроллер</a:t>
            </a:r>
            <a:endParaRPr lang="ru-BY" sz="1400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869ED03-B5A6-4390-B264-AE337E2DA1DC}"/>
              </a:ext>
            </a:extLst>
          </p:cNvPr>
          <p:cNvSpPr/>
          <p:nvPr/>
        </p:nvSpPr>
        <p:spPr>
          <a:xfrm>
            <a:off x="8240602" y="2879585"/>
            <a:ext cx="111266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/>
              <a:t>Контроллер</a:t>
            </a:r>
            <a:endParaRPr lang="ru-BY" sz="1400" dirty="0"/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C7E0BCEF-6783-41EA-A09E-55267A578B1A}"/>
              </a:ext>
            </a:extLst>
          </p:cNvPr>
          <p:cNvSpPr/>
          <p:nvPr/>
        </p:nvSpPr>
        <p:spPr>
          <a:xfrm>
            <a:off x="5457005" y="5233154"/>
            <a:ext cx="1189192" cy="586664"/>
          </a:xfrm>
          <a:prstGeom prst="rect">
            <a:avLst/>
          </a:prstGeom>
          <a:solidFill>
            <a:srgbClr val="F3C3C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Батарейка для </a:t>
            </a:r>
            <a:r>
              <a:rPr lang="en-US" dirty="0">
                <a:solidFill>
                  <a:sysClr val="windowText" lastClr="000000"/>
                </a:solidFill>
              </a:rPr>
              <a:t>BIOS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5A1C21C-B28C-4AFA-9DB9-C9C55AF395C9}"/>
              </a:ext>
            </a:extLst>
          </p:cNvPr>
          <p:cNvSpPr/>
          <p:nvPr/>
        </p:nvSpPr>
        <p:spPr>
          <a:xfrm>
            <a:off x="6542788" y="5629842"/>
            <a:ext cx="645850" cy="33217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BIOS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5D7C294F-224A-4ACF-AB3C-A8F6B44319EE}"/>
              </a:ext>
            </a:extLst>
          </p:cNvPr>
          <p:cNvSpPr/>
          <p:nvPr/>
        </p:nvSpPr>
        <p:spPr>
          <a:xfrm>
            <a:off x="3620624" y="3994948"/>
            <a:ext cx="684000" cy="25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[</a:t>
            </a:r>
            <a:r>
              <a:rPr lang="ru-RU" sz="1400" dirty="0"/>
              <a:t>логика</a:t>
            </a:r>
            <a:r>
              <a:rPr lang="en-US" sz="1400" dirty="0"/>
              <a:t>]</a:t>
            </a:r>
            <a:endParaRPr lang="ru-BY" sz="1400" dirty="0"/>
          </a:p>
        </p:txBody>
      </p:sp>
      <p:cxnSp>
        <p:nvCxnSpPr>
          <p:cNvPr id="145" name="Прямая соединительная линия 144">
            <a:extLst>
              <a:ext uri="{FF2B5EF4-FFF2-40B4-BE49-F238E27FC236}">
                <a16:creationId xmlns:a16="http://schemas.microsoft.com/office/drawing/2014/main" id="{98BF7BDC-846F-412E-A998-548825FBBEC4}"/>
              </a:ext>
            </a:extLst>
          </p:cNvPr>
          <p:cNvCxnSpPr>
            <a:cxnSpLocks/>
          </p:cNvCxnSpPr>
          <p:nvPr/>
        </p:nvCxnSpPr>
        <p:spPr>
          <a:xfrm flipV="1">
            <a:off x="7142787" y="26826"/>
            <a:ext cx="0" cy="733449"/>
          </a:xfrm>
          <a:prstGeom prst="line">
            <a:avLst/>
          </a:prstGeom>
          <a:ln w="82550" cap="sq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1196B65-19D5-414C-899B-2A4306C08CA3}"/>
              </a:ext>
            </a:extLst>
          </p:cNvPr>
          <p:cNvSpPr/>
          <p:nvPr/>
        </p:nvSpPr>
        <p:spPr>
          <a:xfrm>
            <a:off x="6169290" y="760275"/>
            <a:ext cx="1600939" cy="420209"/>
          </a:xfrm>
          <a:prstGeom prst="rect">
            <a:avLst/>
          </a:prstGeom>
          <a:solidFill>
            <a:srgbClr val="F3C3C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Блок питания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E21BDC14-8BBE-4F64-8E21-441BD4902A60}"/>
              </a:ext>
            </a:extLst>
          </p:cNvPr>
          <p:cNvSpPr/>
          <p:nvPr/>
        </p:nvSpPr>
        <p:spPr>
          <a:xfrm>
            <a:off x="7152304" y="173554"/>
            <a:ext cx="1138455" cy="1575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Сеть 220В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D2BCCF99-517E-4197-A910-FB8BD52FBCFE}"/>
              </a:ext>
            </a:extLst>
          </p:cNvPr>
          <p:cNvSpPr/>
          <p:nvPr/>
        </p:nvSpPr>
        <p:spPr>
          <a:xfrm>
            <a:off x="5654876" y="4003501"/>
            <a:ext cx="684000" cy="25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[</a:t>
            </a:r>
            <a:r>
              <a:rPr lang="ru-RU" sz="1400" dirty="0"/>
              <a:t>логика</a:t>
            </a:r>
            <a:r>
              <a:rPr lang="en-US" sz="1400" dirty="0"/>
              <a:t>]</a:t>
            </a:r>
            <a:endParaRPr lang="ru-BY" sz="1400" dirty="0"/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03096EA9-ED5F-4C89-B3D0-D4102FCE7BF1}"/>
              </a:ext>
            </a:extLst>
          </p:cNvPr>
          <p:cNvSpPr/>
          <p:nvPr/>
        </p:nvSpPr>
        <p:spPr>
          <a:xfrm>
            <a:off x="4651267" y="2917080"/>
            <a:ext cx="684000" cy="25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[</a:t>
            </a:r>
            <a:r>
              <a:rPr lang="ru-RU" sz="1400" dirty="0"/>
              <a:t>логика</a:t>
            </a:r>
            <a:r>
              <a:rPr lang="en-US" sz="1400" dirty="0"/>
              <a:t>]</a:t>
            </a:r>
            <a:endParaRPr lang="ru-BY" sz="1400" dirty="0"/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8AC0750F-0F8E-419B-B1F6-E784B7131B7D}"/>
              </a:ext>
            </a:extLst>
          </p:cNvPr>
          <p:cNvSpPr/>
          <p:nvPr/>
        </p:nvSpPr>
        <p:spPr>
          <a:xfrm>
            <a:off x="6506771" y="1199151"/>
            <a:ext cx="1152000" cy="25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[</a:t>
            </a:r>
            <a:r>
              <a:rPr lang="ru-RU" sz="1400" dirty="0"/>
              <a:t>электроника</a:t>
            </a:r>
            <a:r>
              <a:rPr lang="en-US" sz="1400" dirty="0"/>
              <a:t>]</a:t>
            </a:r>
            <a:endParaRPr lang="ru-BY" sz="1400" dirty="0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11B96FB5-1BF3-4263-810B-BDC488561537}"/>
              </a:ext>
            </a:extLst>
          </p:cNvPr>
          <p:cNvSpPr/>
          <p:nvPr/>
        </p:nvSpPr>
        <p:spPr>
          <a:xfrm>
            <a:off x="3617841" y="3468875"/>
            <a:ext cx="111266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ru-RU" sz="1400" dirty="0"/>
              <a:t>??? КЭШ-контроллер</a:t>
            </a:r>
            <a:endParaRPr lang="ru-BY" sz="1400" dirty="0"/>
          </a:p>
        </p:txBody>
      </p:sp>
    </p:spTree>
    <p:extLst>
      <p:ext uri="{BB962C8B-B14F-4D97-AF65-F5344CB8AC3E}">
        <p14:creationId xmlns:p14="http://schemas.microsoft.com/office/powerpoint/2010/main" val="3506205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7DBCED1-1EEA-4C0B-9D95-87A5F85525C5}"/>
              </a:ext>
            </a:extLst>
          </p:cNvPr>
          <p:cNvSpPr/>
          <p:nvPr/>
        </p:nvSpPr>
        <p:spPr>
          <a:xfrm>
            <a:off x="3194293" y="1480844"/>
            <a:ext cx="3987742" cy="4780527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Материнская плата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DA4B10-DC08-49EC-82C6-2A91AC3DA485}"/>
              </a:ext>
            </a:extLst>
          </p:cNvPr>
          <p:cNvSpPr/>
          <p:nvPr/>
        </p:nvSpPr>
        <p:spPr>
          <a:xfrm>
            <a:off x="4387599" y="2477710"/>
            <a:ext cx="1601129" cy="1020932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Северный мост </a:t>
            </a:r>
            <a:r>
              <a:rPr lang="en-US" dirty="0">
                <a:solidFill>
                  <a:sysClr val="windowText" lastClr="000000"/>
                </a:solidFill>
              </a:rPr>
              <a:t>MCH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49702-50CB-4A67-9040-2DC6900DC0E5}"/>
              </a:ext>
            </a:extLst>
          </p:cNvPr>
          <p:cNvSpPr/>
          <p:nvPr/>
        </p:nvSpPr>
        <p:spPr>
          <a:xfrm>
            <a:off x="4387598" y="4446681"/>
            <a:ext cx="1601129" cy="1020932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Южный мост</a:t>
            </a:r>
            <a:r>
              <a:rPr lang="en-US" dirty="0">
                <a:solidFill>
                  <a:sysClr val="windowText" lastClr="000000"/>
                </a:solidFill>
              </a:rPr>
              <a:t> ICH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CCECA3-6058-4809-A319-6014FA149B7A}"/>
              </a:ext>
            </a:extLst>
          </p:cNvPr>
          <p:cNvSpPr/>
          <p:nvPr/>
        </p:nvSpPr>
        <p:spPr>
          <a:xfrm>
            <a:off x="3876022" y="1992319"/>
            <a:ext cx="2624280" cy="3757575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Чипсет</a:t>
            </a:r>
            <a:endParaRPr lang="ru-BY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19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Группа 769">
            <a:extLst>
              <a:ext uri="{FF2B5EF4-FFF2-40B4-BE49-F238E27FC236}">
                <a16:creationId xmlns:a16="http://schemas.microsoft.com/office/drawing/2014/main" id="{95E979E8-A91E-455B-AF8E-61F34653FDD1}"/>
              </a:ext>
            </a:extLst>
          </p:cNvPr>
          <p:cNvGrpSpPr/>
          <p:nvPr/>
        </p:nvGrpSpPr>
        <p:grpSpPr>
          <a:xfrm rot="5400000">
            <a:off x="1291794" y="3621092"/>
            <a:ext cx="10339200" cy="49014"/>
            <a:chOff x="5698629" y="4994920"/>
            <a:chExt cx="2628000" cy="120705"/>
          </a:xfrm>
        </p:grpSpPr>
        <p:sp>
          <p:nvSpPr>
            <p:cNvPr id="771" name="Прямоугольник 770">
              <a:extLst>
                <a:ext uri="{FF2B5EF4-FFF2-40B4-BE49-F238E27FC236}">
                  <a16:creationId xmlns:a16="http://schemas.microsoft.com/office/drawing/2014/main" id="{AE231DD8-34FA-44E8-B4CD-8DD9972706D2}"/>
                </a:ext>
              </a:extLst>
            </p:cNvPr>
            <p:cNvSpPr/>
            <p:nvPr/>
          </p:nvSpPr>
          <p:spPr>
            <a:xfrm>
              <a:off x="5698629" y="4994920"/>
              <a:ext cx="2628000" cy="1207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cxnSp>
          <p:nvCxnSpPr>
            <p:cNvPr id="772" name="Прямая соединительная линия 771">
              <a:extLst>
                <a:ext uri="{FF2B5EF4-FFF2-40B4-BE49-F238E27FC236}">
                  <a16:creationId xmlns:a16="http://schemas.microsoft.com/office/drawing/2014/main" id="{A597E6C2-D4C0-4DDF-8ABE-90623E60D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5058307"/>
              <a:ext cx="2628000" cy="0"/>
            </a:xfrm>
            <a:prstGeom prst="line">
              <a:avLst/>
            </a:prstGeom>
            <a:solidFill>
              <a:srgbClr val="EDE6A5"/>
            </a:solidFill>
            <a:ln w="19050">
              <a:solidFill>
                <a:srgbClr val="B9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5" name="Группа 514">
            <a:extLst>
              <a:ext uri="{FF2B5EF4-FFF2-40B4-BE49-F238E27FC236}">
                <a16:creationId xmlns:a16="http://schemas.microsoft.com/office/drawing/2014/main" id="{D9D70527-0F13-4AAD-B896-5F6C3C6F7383}"/>
              </a:ext>
            </a:extLst>
          </p:cNvPr>
          <p:cNvGrpSpPr/>
          <p:nvPr/>
        </p:nvGrpSpPr>
        <p:grpSpPr>
          <a:xfrm rot="5400000">
            <a:off x="158483" y="3215711"/>
            <a:ext cx="10339749" cy="860327"/>
            <a:chOff x="5698629" y="639190"/>
            <a:chExt cx="2628000" cy="3022161"/>
          </a:xfrm>
          <a:solidFill>
            <a:srgbClr val="ABC496"/>
          </a:solidFill>
        </p:grpSpPr>
        <p:sp>
          <p:nvSpPr>
            <p:cNvPr id="516" name="Прямоугольник 515">
              <a:extLst>
                <a:ext uri="{FF2B5EF4-FFF2-40B4-BE49-F238E27FC236}">
                  <a16:creationId xmlns:a16="http://schemas.microsoft.com/office/drawing/2014/main" id="{4DF43B73-0685-4E6C-B9A9-7A3E5E5809F6}"/>
                </a:ext>
              </a:extLst>
            </p:cNvPr>
            <p:cNvSpPr/>
            <p:nvPr/>
          </p:nvSpPr>
          <p:spPr>
            <a:xfrm>
              <a:off x="5698629" y="639190"/>
              <a:ext cx="2628000" cy="30221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517" name="Прямая соединительная линия 516">
              <a:extLst>
                <a:ext uri="{FF2B5EF4-FFF2-40B4-BE49-F238E27FC236}">
                  <a16:creationId xmlns:a16="http://schemas.microsoft.com/office/drawing/2014/main" id="{28E861F2-EED3-4752-B6A0-42D07902C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733632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Прямая соединительная линия 517">
              <a:extLst>
                <a:ext uri="{FF2B5EF4-FFF2-40B4-BE49-F238E27FC236}">
                  <a16:creationId xmlns:a16="http://schemas.microsoft.com/office/drawing/2014/main" id="{A0C5746D-1856-4C7D-BEE9-6AFFFC0E0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922517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Прямая соединительная линия 518">
              <a:extLst>
                <a:ext uri="{FF2B5EF4-FFF2-40B4-BE49-F238E27FC236}">
                  <a16:creationId xmlns:a16="http://schemas.microsoft.com/office/drawing/2014/main" id="{36A2B4A7-A8D1-426B-803D-A53A6EDF5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1111402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Прямая соединительная линия 519">
              <a:extLst>
                <a:ext uri="{FF2B5EF4-FFF2-40B4-BE49-F238E27FC236}">
                  <a16:creationId xmlns:a16="http://schemas.microsoft.com/office/drawing/2014/main" id="{22900505-7A16-4E81-9CFE-E2EB045BA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1300287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Прямая соединительная линия 520">
              <a:extLst>
                <a:ext uri="{FF2B5EF4-FFF2-40B4-BE49-F238E27FC236}">
                  <a16:creationId xmlns:a16="http://schemas.microsoft.com/office/drawing/2014/main" id="{809916E3-A38F-457E-946F-17A994F68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1489172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Прямая соединительная линия 521">
              <a:extLst>
                <a:ext uri="{FF2B5EF4-FFF2-40B4-BE49-F238E27FC236}">
                  <a16:creationId xmlns:a16="http://schemas.microsoft.com/office/drawing/2014/main" id="{6D78AA60-8EE5-4458-8B8F-D39C1B687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1678057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Прямая соединительная линия 522">
              <a:extLst>
                <a:ext uri="{FF2B5EF4-FFF2-40B4-BE49-F238E27FC236}">
                  <a16:creationId xmlns:a16="http://schemas.microsoft.com/office/drawing/2014/main" id="{8CB772B1-572B-4BDB-9ED8-FF0FAB5A9AA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866944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Прямая соединительная линия 523">
              <a:extLst>
                <a:ext uri="{FF2B5EF4-FFF2-40B4-BE49-F238E27FC236}">
                  <a16:creationId xmlns:a16="http://schemas.microsoft.com/office/drawing/2014/main" id="{938F2E8F-8527-4BD5-A554-06FDF60A18FE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055829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Прямая соединительная линия 524">
              <a:extLst>
                <a:ext uri="{FF2B5EF4-FFF2-40B4-BE49-F238E27FC236}">
                  <a16:creationId xmlns:a16="http://schemas.microsoft.com/office/drawing/2014/main" id="{8AFF7C0C-D726-4136-A31F-49DE476EAF9E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244714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Прямая соединительная линия 525">
              <a:extLst>
                <a:ext uri="{FF2B5EF4-FFF2-40B4-BE49-F238E27FC236}">
                  <a16:creationId xmlns:a16="http://schemas.microsoft.com/office/drawing/2014/main" id="{F1845615-0E1F-4A8A-9389-379C3788DFA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433598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Прямая соединительная линия 526">
              <a:extLst>
                <a:ext uri="{FF2B5EF4-FFF2-40B4-BE49-F238E27FC236}">
                  <a16:creationId xmlns:a16="http://schemas.microsoft.com/office/drawing/2014/main" id="{5C4ECF36-B150-4BD7-947E-136D02D6FBB0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622484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Прямая соединительная линия 527">
              <a:extLst>
                <a:ext uri="{FF2B5EF4-FFF2-40B4-BE49-F238E27FC236}">
                  <a16:creationId xmlns:a16="http://schemas.microsoft.com/office/drawing/2014/main" id="{762B59C2-3BA1-45DF-A18C-9862F389CFB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811369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Прямая соединительная линия 528">
              <a:extLst>
                <a:ext uri="{FF2B5EF4-FFF2-40B4-BE49-F238E27FC236}">
                  <a16:creationId xmlns:a16="http://schemas.microsoft.com/office/drawing/2014/main" id="{02D13033-ACB8-4D4F-B500-879AC07E1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2999608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Прямая соединительная линия 529">
              <a:extLst>
                <a:ext uri="{FF2B5EF4-FFF2-40B4-BE49-F238E27FC236}">
                  <a16:creationId xmlns:a16="http://schemas.microsoft.com/office/drawing/2014/main" id="{0C576DE4-E5B4-427A-AE5D-3FC6647EB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3188491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Прямая соединительная линия 549">
              <a:extLst>
                <a:ext uri="{FF2B5EF4-FFF2-40B4-BE49-F238E27FC236}">
                  <a16:creationId xmlns:a16="http://schemas.microsoft.com/office/drawing/2014/main" id="{529A6D15-B099-404E-8375-58F925A84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3377378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Прямая соединительная линия 677">
              <a:extLst>
                <a:ext uri="{FF2B5EF4-FFF2-40B4-BE49-F238E27FC236}">
                  <a16:creationId xmlns:a16="http://schemas.microsoft.com/office/drawing/2014/main" id="{8C407744-B20B-4E4A-BB27-5CB273D16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3566263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9" name="Группа 678">
            <a:extLst>
              <a:ext uri="{FF2B5EF4-FFF2-40B4-BE49-F238E27FC236}">
                <a16:creationId xmlns:a16="http://schemas.microsoft.com/office/drawing/2014/main" id="{0D16E69F-54CA-4348-BC5C-CEF5ACDCA758}"/>
              </a:ext>
            </a:extLst>
          </p:cNvPr>
          <p:cNvGrpSpPr/>
          <p:nvPr/>
        </p:nvGrpSpPr>
        <p:grpSpPr>
          <a:xfrm rot="5400000">
            <a:off x="818163" y="3417129"/>
            <a:ext cx="10339750" cy="457492"/>
            <a:chOff x="5698629" y="3936980"/>
            <a:chExt cx="2628000" cy="1611849"/>
          </a:xfrm>
          <a:solidFill>
            <a:srgbClr val="EDE6A5"/>
          </a:solidFill>
        </p:grpSpPr>
        <p:sp>
          <p:nvSpPr>
            <p:cNvPr id="745" name="Прямоугольник 744">
              <a:extLst>
                <a:ext uri="{FF2B5EF4-FFF2-40B4-BE49-F238E27FC236}">
                  <a16:creationId xmlns:a16="http://schemas.microsoft.com/office/drawing/2014/main" id="{73A5168C-3A84-470B-A0E4-A5407AF2B0B4}"/>
                </a:ext>
              </a:extLst>
            </p:cNvPr>
            <p:cNvSpPr/>
            <p:nvPr/>
          </p:nvSpPr>
          <p:spPr>
            <a:xfrm>
              <a:off x="5698629" y="3936980"/>
              <a:ext cx="2628000" cy="16118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746" name="Прямая соединительная линия 745">
              <a:extLst>
                <a:ext uri="{FF2B5EF4-FFF2-40B4-BE49-F238E27FC236}">
                  <a16:creationId xmlns:a16="http://schemas.microsoft.com/office/drawing/2014/main" id="{7692722D-5C0E-4398-9634-094960D82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132188"/>
              <a:ext cx="262800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Прямая соединительная линия 746">
              <a:extLst>
                <a:ext uri="{FF2B5EF4-FFF2-40B4-BE49-F238E27FC236}">
                  <a16:creationId xmlns:a16="http://schemas.microsoft.com/office/drawing/2014/main" id="{DB27D571-57EA-4AFC-8B99-5466FC201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321073"/>
              <a:ext cx="262800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Прямая соединительная линия 747">
              <a:extLst>
                <a:ext uri="{FF2B5EF4-FFF2-40B4-BE49-F238E27FC236}">
                  <a16:creationId xmlns:a16="http://schemas.microsoft.com/office/drawing/2014/main" id="{40F80D17-FDA4-4A84-A655-BFEE15E52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509958"/>
              <a:ext cx="262800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Прямая соединительная линия 748">
              <a:extLst>
                <a:ext uri="{FF2B5EF4-FFF2-40B4-BE49-F238E27FC236}">
                  <a16:creationId xmlns:a16="http://schemas.microsoft.com/office/drawing/2014/main" id="{7B4EAB41-8442-4B91-92BA-A2491BA34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698843"/>
              <a:ext cx="262800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Прямая соединительная линия 749">
              <a:extLst>
                <a:ext uri="{FF2B5EF4-FFF2-40B4-BE49-F238E27FC236}">
                  <a16:creationId xmlns:a16="http://schemas.microsoft.com/office/drawing/2014/main" id="{DDB0C585-AE5C-45AE-965D-287973371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887728"/>
              <a:ext cx="262800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Прямая соединительная линия 750">
              <a:extLst>
                <a:ext uri="{FF2B5EF4-FFF2-40B4-BE49-F238E27FC236}">
                  <a16:creationId xmlns:a16="http://schemas.microsoft.com/office/drawing/2014/main" id="{D6CCFE20-3673-4A3C-AB06-83025E546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5076613"/>
              <a:ext cx="262800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Прямая соединительная линия 751">
              <a:extLst>
                <a:ext uri="{FF2B5EF4-FFF2-40B4-BE49-F238E27FC236}">
                  <a16:creationId xmlns:a16="http://schemas.microsoft.com/office/drawing/2014/main" id="{526F9B42-C19C-40BF-B4BA-6B6F9F58DC64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265500"/>
              <a:ext cx="262800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Прямая соединительная линия 752">
              <a:extLst>
                <a:ext uri="{FF2B5EF4-FFF2-40B4-BE49-F238E27FC236}">
                  <a16:creationId xmlns:a16="http://schemas.microsoft.com/office/drawing/2014/main" id="{0CD61910-B7CA-468E-A355-3F4F265E2DCD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454385"/>
              <a:ext cx="262800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4" name="Группа 753">
            <a:extLst>
              <a:ext uri="{FF2B5EF4-FFF2-40B4-BE49-F238E27FC236}">
                <a16:creationId xmlns:a16="http://schemas.microsoft.com/office/drawing/2014/main" id="{A182D7F2-B41E-4401-9CC5-415E2D406F03}"/>
              </a:ext>
            </a:extLst>
          </p:cNvPr>
          <p:cNvGrpSpPr/>
          <p:nvPr/>
        </p:nvGrpSpPr>
        <p:grpSpPr>
          <a:xfrm rot="5400000">
            <a:off x="1144865" y="3521308"/>
            <a:ext cx="10339752" cy="249140"/>
            <a:chOff x="5698629" y="4187020"/>
            <a:chExt cx="2628000" cy="593322"/>
          </a:xfrm>
        </p:grpSpPr>
        <p:sp>
          <p:nvSpPr>
            <p:cNvPr id="755" name="Прямоугольник 754">
              <a:extLst>
                <a:ext uri="{FF2B5EF4-FFF2-40B4-BE49-F238E27FC236}">
                  <a16:creationId xmlns:a16="http://schemas.microsoft.com/office/drawing/2014/main" id="{67F42B54-C31C-4681-A19D-E0FF8AFA2112}"/>
                </a:ext>
              </a:extLst>
            </p:cNvPr>
            <p:cNvSpPr/>
            <p:nvPr/>
          </p:nvSpPr>
          <p:spPr>
            <a:xfrm>
              <a:off x="5698629" y="4187020"/>
              <a:ext cx="2628000" cy="593322"/>
            </a:xfrm>
            <a:prstGeom prst="rect">
              <a:avLst/>
            </a:prstGeom>
            <a:solidFill>
              <a:srgbClr val="C0D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756" name="Прямая соединительная линия 755">
              <a:extLst>
                <a:ext uri="{FF2B5EF4-FFF2-40B4-BE49-F238E27FC236}">
                  <a16:creationId xmlns:a16="http://schemas.microsoft.com/office/drawing/2014/main" id="{2BDFC98D-E71A-4104-B7A8-53F164DAC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250409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Прямая соединительная линия 756">
              <a:extLst>
                <a:ext uri="{FF2B5EF4-FFF2-40B4-BE49-F238E27FC236}">
                  <a16:creationId xmlns:a16="http://schemas.microsoft.com/office/drawing/2014/main" id="{1C2AF4B7-8688-4EDE-A277-0568BDC0C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377183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Прямая соединительная линия 757">
              <a:extLst>
                <a:ext uri="{FF2B5EF4-FFF2-40B4-BE49-F238E27FC236}">
                  <a16:creationId xmlns:a16="http://schemas.microsoft.com/office/drawing/2014/main" id="{FA26EEA4-8418-4F97-925A-B1282243B710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590183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Прямая соединительная линия 758">
              <a:extLst>
                <a:ext uri="{FF2B5EF4-FFF2-40B4-BE49-F238E27FC236}">
                  <a16:creationId xmlns:a16="http://schemas.microsoft.com/office/drawing/2014/main" id="{1E7497FC-D37E-4A9E-906C-AE43B64183EF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716957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FD473F6-2632-4ED6-8CCA-A279E5468252}"/>
              </a:ext>
            </a:extLst>
          </p:cNvPr>
          <p:cNvGrpSpPr/>
          <p:nvPr/>
        </p:nvGrpSpPr>
        <p:grpSpPr>
          <a:xfrm>
            <a:off x="4304922" y="4780544"/>
            <a:ext cx="2107771" cy="370282"/>
            <a:chOff x="5698629" y="4046791"/>
            <a:chExt cx="2595225" cy="881819"/>
          </a:xfrm>
        </p:grpSpPr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3CB28C40-07FD-4C21-962C-F34A69C12DC6}"/>
                </a:ext>
              </a:extLst>
            </p:cNvPr>
            <p:cNvSpPr/>
            <p:nvPr/>
          </p:nvSpPr>
          <p:spPr>
            <a:xfrm>
              <a:off x="5698629" y="4046791"/>
              <a:ext cx="2318791" cy="881819"/>
            </a:xfrm>
            <a:prstGeom prst="rect">
              <a:avLst/>
            </a:prstGeom>
            <a:solidFill>
              <a:srgbClr val="C0D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B09ED578-0A74-458C-BEA7-A01C60A22F6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250410"/>
              <a:ext cx="2354013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D94A83F7-BFBC-467C-BA70-4301C60CD8DE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377183"/>
              <a:ext cx="2419557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Прямая соединительная линия 134">
              <a:extLst>
                <a:ext uri="{FF2B5EF4-FFF2-40B4-BE49-F238E27FC236}">
                  <a16:creationId xmlns:a16="http://schemas.microsoft.com/office/drawing/2014/main" id="{B0AAF7B4-9573-4275-9070-3934EEA0F34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590183"/>
              <a:ext cx="2529681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Прямая соединительная линия 135">
              <a:extLst>
                <a:ext uri="{FF2B5EF4-FFF2-40B4-BE49-F238E27FC236}">
                  <a16:creationId xmlns:a16="http://schemas.microsoft.com/office/drawing/2014/main" id="{25D3B082-9DC9-447F-A5A8-BF3F6615217E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716956"/>
              <a:ext cx="2595225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6" name="Группа 375">
            <a:extLst>
              <a:ext uri="{FF2B5EF4-FFF2-40B4-BE49-F238E27FC236}">
                <a16:creationId xmlns:a16="http://schemas.microsoft.com/office/drawing/2014/main" id="{C257B7B7-A923-4072-BDAF-CF602FCE2383}"/>
              </a:ext>
            </a:extLst>
          </p:cNvPr>
          <p:cNvGrpSpPr/>
          <p:nvPr/>
        </p:nvGrpSpPr>
        <p:grpSpPr>
          <a:xfrm flipH="1">
            <a:off x="4925262" y="-189636"/>
            <a:ext cx="2271578" cy="914575"/>
            <a:chOff x="5698629" y="639190"/>
            <a:chExt cx="2628000" cy="3212724"/>
          </a:xfrm>
          <a:solidFill>
            <a:srgbClr val="ABC496"/>
          </a:solidFill>
        </p:grpSpPr>
        <p:sp>
          <p:nvSpPr>
            <p:cNvPr id="425" name="Прямоугольник 424">
              <a:extLst>
                <a:ext uri="{FF2B5EF4-FFF2-40B4-BE49-F238E27FC236}">
                  <a16:creationId xmlns:a16="http://schemas.microsoft.com/office/drawing/2014/main" id="{66A08DB7-4AAD-4B12-B1A4-EB26A7090203}"/>
                </a:ext>
              </a:extLst>
            </p:cNvPr>
            <p:cNvSpPr/>
            <p:nvPr/>
          </p:nvSpPr>
          <p:spPr>
            <a:xfrm>
              <a:off x="5698631" y="639190"/>
              <a:ext cx="1665401" cy="321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426" name="Прямая соединительная линия 425">
              <a:extLst>
                <a:ext uri="{FF2B5EF4-FFF2-40B4-BE49-F238E27FC236}">
                  <a16:creationId xmlns:a16="http://schemas.microsoft.com/office/drawing/2014/main" id="{78D3EEFB-C101-4834-9CC0-C73FAABF3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733632"/>
              <a:ext cx="262800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Прямая соединительная линия 426">
              <a:extLst>
                <a:ext uri="{FF2B5EF4-FFF2-40B4-BE49-F238E27FC236}">
                  <a16:creationId xmlns:a16="http://schemas.microsoft.com/office/drawing/2014/main" id="{56AA86CF-6DC2-4AF0-A849-563F1104C37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922515"/>
              <a:ext cx="2565792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Прямая соединительная линия 427">
              <a:extLst>
                <a:ext uri="{FF2B5EF4-FFF2-40B4-BE49-F238E27FC236}">
                  <a16:creationId xmlns:a16="http://schemas.microsoft.com/office/drawing/2014/main" id="{F1E813D0-3C46-4794-89AB-DE67440DB996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111402"/>
              <a:ext cx="2503584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Прямая соединительная линия 428">
              <a:extLst>
                <a:ext uri="{FF2B5EF4-FFF2-40B4-BE49-F238E27FC236}">
                  <a16:creationId xmlns:a16="http://schemas.microsoft.com/office/drawing/2014/main" id="{4163CE92-0873-4255-ABCC-66028BF7A772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300286"/>
              <a:ext cx="2441377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Прямая соединительная линия 429">
              <a:extLst>
                <a:ext uri="{FF2B5EF4-FFF2-40B4-BE49-F238E27FC236}">
                  <a16:creationId xmlns:a16="http://schemas.microsoft.com/office/drawing/2014/main" id="{9FF917A7-AA2A-44BD-9477-6DAAE464164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489173"/>
              <a:ext cx="2379383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Прямая соединительная линия 430">
              <a:extLst>
                <a:ext uri="{FF2B5EF4-FFF2-40B4-BE49-F238E27FC236}">
                  <a16:creationId xmlns:a16="http://schemas.microsoft.com/office/drawing/2014/main" id="{1E100904-E515-4CA8-A336-CA37CA7A7F9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678056"/>
              <a:ext cx="2317175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Прямая соединительная линия 431">
              <a:extLst>
                <a:ext uri="{FF2B5EF4-FFF2-40B4-BE49-F238E27FC236}">
                  <a16:creationId xmlns:a16="http://schemas.microsoft.com/office/drawing/2014/main" id="{136C6459-D243-4235-93A9-EA972355884B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866943"/>
              <a:ext cx="2254969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Прямая соединительная линия 432">
              <a:extLst>
                <a:ext uri="{FF2B5EF4-FFF2-40B4-BE49-F238E27FC236}">
                  <a16:creationId xmlns:a16="http://schemas.microsoft.com/office/drawing/2014/main" id="{C5137235-AFF3-4D8F-A490-AD8C62D48966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055830"/>
              <a:ext cx="2192761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Прямая соединительная линия 433">
              <a:extLst>
                <a:ext uri="{FF2B5EF4-FFF2-40B4-BE49-F238E27FC236}">
                  <a16:creationId xmlns:a16="http://schemas.microsoft.com/office/drawing/2014/main" id="{ECA5FB3E-C26A-42D2-8DFA-AC425B14B969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244714"/>
              <a:ext cx="2130554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Прямая соединительная линия 434">
              <a:extLst>
                <a:ext uri="{FF2B5EF4-FFF2-40B4-BE49-F238E27FC236}">
                  <a16:creationId xmlns:a16="http://schemas.microsoft.com/office/drawing/2014/main" id="{CE6FF8FD-94F5-4DF6-893D-28284F0529BF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433598"/>
              <a:ext cx="2068347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Прямая соединительная линия 435">
              <a:extLst>
                <a:ext uri="{FF2B5EF4-FFF2-40B4-BE49-F238E27FC236}">
                  <a16:creationId xmlns:a16="http://schemas.microsoft.com/office/drawing/2014/main" id="{24B38A6E-7731-4472-B9B6-A66361347153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622485"/>
              <a:ext cx="2006139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Прямая соединительная линия 436">
              <a:extLst>
                <a:ext uri="{FF2B5EF4-FFF2-40B4-BE49-F238E27FC236}">
                  <a16:creationId xmlns:a16="http://schemas.microsoft.com/office/drawing/2014/main" id="{A31A4018-722D-424A-A606-05AD3B441FC6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811368"/>
              <a:ext cx="1943931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Прямая соединительная линия 437">
              <a:extLst>
                <a:ext uri="{FF2B5EF4-FFF2-40B4-BE49-F238E27FC236}">
                  <a16:creationId xmlns:a16="http://schemas.microsoft.com/office/drawing/2014/main" id="{37A2AC98-ACAF-4BF8-848D-88FB8B69676D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999609"/>
              <a:ext cx="1881725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Прямая соединительная линия 438">
              <a:extLst>
                <a:ext uri="{FF2B5EF4-FFF2-40B4-BE49-F238E27FC236}">
                  <a16:creationId xmlns:a16="http://schemas.microsoft.com/office/drawing/2014/main" id="{FD262625-84C9-4FD1-B931-0EB251F0485E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188492"/>
              <a:ext cx="1819517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Прямая соединительная линия 439">
              <a:extLst>
                <a:ext uri="{FF2B5EF4-FFF2-40B4-BE49-F238E27FC236}">
                  <a16:creationId xmlns:a16="http://schemas.microsoft.com/office/drawing/2014/main" id="{2239598B-6A33-4AE5-B4EE-25F05460E1D7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377379"/>
              <a:ext cx="175731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Прямая соединительная линия 440">
              <a:extLst>
                <a:ext uri="{FF2B5EF4-FFF2-40B4-BE49-F238E27FC236}">
                  <a16:creationId xmlns:a16="http://schemas.microsoft.com/office/drawing/2014/main" id="{A412DC59-7F60-405A-BE65-7DF04FEEC354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566263"/>
              <a:ext cx="1695103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3" name="Группа 392">
            <a:extLst>
              <a:ext uri="{FF2B5EF4-FFF2-40B4-BE49-F238E27FC236}">
                <a16:creationId xmlns:a16="http://schemas.microsoft.com/office/drawing/2014/main" id="{B2DC995B-CB96-464F-A8E9-77868CDAD621}"/>
              </a:ext>
            </a:extLst>
          </p:cNvPr>
          <p:cNvGrpSpPr/>
          <p:nvPr/>
        </p:nvGrpSpPr>
        <p:grpSpPr>
          <a:xfrm flipH="1">
            <a:off x="5786098" y="722634"/>
            <a:ext cx="1410743" cy="564816"/>
            <a:chOff x="5698627" y="3801880"/>
            <a:chExt cx="2677361" cy="1989976"/>
          </a:xfrm>
          <a:solidFill>
            <a:srgbClr val="EDE6A5"/>
          </a:solidFill>
        </p:grpSpPr>
        <p:sp>
          <p:nvSpPr>
            <p:cNvPr id="416" name="Прямоугольник 415">
              <a:extLst>
                <a:ext uri="{FF2B5EF4-FFF2-40B4-BE49-F238E27FC236}">
                  <a16:creationId xmlns:a16="http://schemas.microsoft.com/office/drawing/2014/main" id="{D0353C99-1E02-43C4-AC4E-4A20C00F1F40}"/>
                </a:ext>
              </a:extLst>
            </p:cNvPr>
            <p:cNvSpPr/>
            <p:nvPr/>
          </p:nvSpPr>
          <p:spPr>
            <a:xfrm>
              <a:off x="5698629" y="3801880"/>
              <a:ext cx="1914265" cy="19899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417" name="Прямая соединительная линия 416">
              <a:extLst>
                <a:ext uri="{FF2B5EF4-FFF2-40B4-BE49-F238E27FC236}">
                  <a16:creationId xmlns:a16="http://schemas.microsoft.com/office/drawing/2014/main" id="{FE430C22-0C06-4325-9D9F-9287341BFFA5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132190"/>
              <a:ext cx="2677359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Прямая соединительная линия 417">
              <a:extLst>
                <a:ext uri="{FF2B5EF4-FFF2-40B4-BE49-F238E27FC236}">
                  <a16:creationId xmlns:a16="http://schemas.microsoft.com/office/drawing/2014/main" id="{95F918BE-14C7-415B-8B56-94C2F2962E32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7" y="4321073"/>
              <a:ext cx="2575616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Прямая соединительная линия 418">
              <a:extLst>
                <a:ext uri="{FF2B5EF4-FFF2-40B4-BE49-F238E27FC236}">
                  <a16:creationId xmlns:a16="http://schemas.microsoft.com/office/drawing/2014/main" id="{50C3E004-C42E-4310-ABFA-F29FD2BD88DE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7" y="4509957"/>
              <a:ext cx="2473869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Прямая соединительная линия 419">
              <a:extLst>
                <a:ext uri="{FF2B5EF4-FFF2-40B4-BE49-F238E27FC236}">
                  <a16:creationId xmlns:a16="http://schemas.microsoft.com/office/drawing/2014/main" id="{B99BC5A3-A1C3-47B0-B922-0B98E20BCEA0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7" y="4698845"/>
              <a:ext cx="2372122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Прямая соединительная линия 420">
              <a:extLst>
                <a:ext uri="{FF2B5EF4-FFF2-40B4-BE49-F238E27FC236}">
                  <a16:creationId xmlns:a16="http://schemas.microsoft.com/office/drawing/2014/main" id="{D09F5D2C-3C73-4B1F-B3D4-3CAC4F5098D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887728"/>
              <a:ext cx="2270375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Прямая соединительная линия 421">
              <a:extLst>
                <a:ext uri="{FF2B5EF4-FFF2-40B4-BE49-F238E27FC236}">
                  <a16:creationId xmlns:a16="http://schemas.microsoft.com/office/drawing/2014/main" id="{04D59D28-9A78-44D9-A179-DC5A18B7496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7" y="5076612"/>
              <a:ext cx="2168632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Прямая соединительная линия 422">
              <a:extLst>
                <a:ext uri="{FF2B5EF4-FFF2-40B4-BE49-F238E27FC236}">
                  <a16:creationId xmlns:a16="http://schemas.microsoft.com/office/drawing/2014/main" id="{800EB192-D3D7-46BB-AD6E-1CE10BE9705E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7" y="5265500"/>
              <a:ext cx="2066886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Прямая соединительная линия 423">
              <a:extLst>
                <a:ext uri="{FF2B5EF4-FFF2-40B4-BE49-F238E27FC236}">
                  <a16:creationId xmlns:a16="http://schemas.microsoft.com/office/drawing/2014/main" id="{02E052FA-E333-4D58-A0BB-402C691FB402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454383"/>
              <a:ext cx="1965139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6" name="Группа 405">
            <a:extLst>
              <a:ext uri="{FF2B5EF4-FFF2-40B4-BE49-F238E27FC236}">
                <a16:creationId xmlns:a16="http://schemas.microsoft.com/office/drawing/2014/main" id="{56B46AB1-7426-4C51-9467-BE4AF60047F7}"/>
              </a:ext>
            </a:extLst>
          </p:cNvPr>
          <p:cNvGrpSpPr/>
          <p:nvPr/>
        </p:nvGrpSpPr>
        <p:grpSpPr>
          <a:xfrm flipH="1">
            <a:off x="5884534" y="1288433"/>
            <a:ext cx="1312309" cy="318227"/>
            <a:chOff x="5698629" y="4049796"/>
            <a:chExt cx="2628000" cy="757850"/>
          </a:xfrm>
        </p:grpSpPr>
        <p:sp>
          <p:nvSpPr>
            <p:cNvPr id="411" name="Прямоугольник 410">
              <a:extLst>
                <a:ext uri="{FF2B5EF4-FFF2-40B4-BE49-F238E27FC236}">
                  <a16:creationId xmlns:a16="http://schemas.microsoft.com/office/drawing/2014/main" id="{D7E4E248-8FB9-4870-A86E-69F4D334AE84}"/>
                </a:ext>
              </a:extLst>
            </p:cNvPr>
            <p:cNvSpPr/>
            <p:nvPr/>
          </p:nvSpPr>
          <p:spPr>
            <a:xfrm>
              <a:off x="5698635" y="4049796"/>
              <a:ext cx="1537993" cy="757850"/>
            </a:xfrm>
            <a:prstGeom prst="rect">
              <a:avLst/>
            </a:prstGeom>
            <a:solidFill>
              <a:srgbClr val="C0D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412" name="Прямая соединительная линия 411">
              <a:extLst>
                <a:ext uri="{FF2B5EF4-FFF2-40B4-BE49-F238E27FC236}">
                  <a16:creationId xmlns:a16="http://schemas.microsoft.com/office/drawing/2014/main" id="{6EF266AE-170D-427C-BA91-CD2FF4547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250409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Прямая соединительная линия 412">
              <a:extLst>
                <a:ext uri="{FF2B5EF4-FFF2-40B4-BE49-F238E27FC236}">
                  <a16:creationId xmlns:a16="http://schemas.microsoft.com/office/drawing/2014/main" id="{D1078C74-3E51-41D3-A984-EC7FB8CB6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377183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Прямая соединительная линия 413">
              <a:extLst>
                <a:ext uri="{FF2B5EF4-FFF2-40B4-BE49-F238E27FC236}">
                  <a16:creationId xmlns:a16="http://schemas.microsoft.com/office/drawing/2014/main" id="{9361D3E1-4B62-4D50-A23B-37FE3946DA24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590183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76E7AE-8C64-41C2-9732-D3E50DFB510A}"/>
              </a:ext>
            </a:extLst>
          </p:cNvPr>
          <p:cNvGrpSpPr/>
          <p:nvPr/>
        </p:nvGrpSpPr>
        <p:grpSpPr>
          <a:xfrm>
            <a:off x="5884535" y="3788356"/>
            <a:ext cx="1312309" cy="285677"/>
            <a:chOff x="12784082" y="4406752"/>
            <a:chExt cx="2628000" cy="680333"/>
          </a:xfrm>
        </p:grpSpPr>
        <p:sp>
          <p:nvSpPr>
            <p:cNvPr id="366" name="Прямоугольник 365">
              <a:extLst>
                <a:ext uri="{FF2B5EF4-FFF2-40B4-BE49-F238E27FC236}">
                  <a16:creationId xmlns:a16="http://schemas.microsoft.com/office/drawing/2014/main" id="{706674D9-078E-4F27-B7E9-0421BDF2D79E}"/>
                </a:ext>
              </a:extLst>
            </p:cNvPr>
            <p:cNvSpPr/>
            <p:nvPr/>
          </p:nvSpPr>
          <p:spPr>
            <a:xfrm flipH="1">
              <a:off x="13890199" y="4406752"/>
              <a:ext cx="1521873" cy="680333"/>
            </a:xfrm>
            <a:prstGeom prst="rect">
              <a:avLst/>
            </a:prstGeom>
            <a:solidFill>
              <a:srgbClr val="C0D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367" name="Прямая соединительная линия 366">
              <a:extLst>
                <a:ext uri="{FF2B5EF4-FFF2-40B4-BE49-F238E27FC236}">
                  <a16:creationId xmlns:a16="http://schemas.microsoft.com/office/drawing/2014/main" id="{0BACF838-4018-43C8-AB4E-622703E25B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84082" y="4644411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Прямая соединительная линия 368">
              <a:extLst>
                <a:ext uri="{FF2B5EF4-FFF2-40B4-BE49-F238E27FC236}">
                  <a16:creationId xmlns:a16="http://schemas.microsoft.com/office/drawing/2014/main" id="{15F9BA54-8073-4689-BBA9-693FA81FE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4082" y="4862265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Группа 308">
            <a:extLst>
              <a:ext uri="{FF2B5EF4-FFF2-40B4-BE49-F238E27FC236}">
                <a16:creationId xmlns:a16="http://schemas.microsoft.com/office/drawing/2014/main" id="{DDA45D9A-887D-4DD2-8144-38BBE79918FB}"/>
              </a:ext>
            </a:extLst>
          </p:cNvPr>
          <p:cNvGrpSpPr/>
          <p:nvPr/>
        </p:nvGrpSpPr>
        <p:grpSpPr>
          <a:xfrm flipH="1">
            <a:off x="4925263" y="2325818"/>
            <a:ext cx="2271579" cy="909753"/>
            <a:chOff x="5698629" y="639190"/>
            <a:chExt cx="2597053" cy="3195785"/>
          </a:xfrm>
          <a:solidFill>
            <a:srgbClr val="ABC496"/>
          </a:solidFill>
        </p:grpSpPr>
        <p:sp>
          <p:nvSpPr>
            <p:cNvPr id="310" name="Прямоугольник 309">
              <a:extLst>
                <a:ext uri="{FF2B5EF4-FFF2-40B4-BE49-F238E27FC236}">
                  <a16:creationId xmlns:a16="http://schemas.microsoft.com/office/drawing/2014/main" id="{8178B800-800D-4EBC-9E34-E3BD5F6D5F0D}"/>
                </a:ext>
              </a:extLst>
            </p:cNvPr>
            <p:cNvSpPr/>
            <p:nvPr/>
          </p:nvSpPr>
          <p:spPr>
            <a:xfrm>
              <a:off x="5698629" y="639190"/>
              <a:ext cx="1644404" cy="31957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311" name="Прямая соединительная линия 310">
              <a:extLst>
                <a:ext uri="{FF2B5EF4-FFF2-40B4-BE49-F238E27FC236}">
                  <a16:creationId xmlns:a16="http://schemas.microsoft.com/office/drawing/2014/main" id="{FE3209AA-4333-4ACE-A3CD-0B681926B762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733632"/>
              <a:ext cx="2597053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Прямая соединительная линия 311">
              <a:extLst>
                <a:ext uri="{FF2B5EF4-FFF2-40B4-BE49-F238E27FC236}">
                  <a16:creationId xmlns:a16="http://schemas.microsoft.com/office/drawing/2014/main" id="{5735D47B-C85F-4413-B674-C2857FA23177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922515"/>
              <a:ext cx="2535577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Прямая соединительная линия 312">
              <a:extLst>
                <a:ext uri="{FF2B5EF4-FFF2-40B4-BE49-F238E27FC236}">
                  <a16:creationId xmlns:a16="http://schemas.microsoft.com/office/drawing/2014/main" id="{BCC8BFC6-732C-4610-AB17-C38C2338055B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111402"/>
              <a:ext cx="2474102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Прямая соединительная линия 313">
              <a:extLst>
                <a:ext uri="{FF2B5EF4-FFF2-40B4-BE49-F238E27FC236}">
                  <a16:creationId xmlns:a16="http://schemas.microsoft.com/office/drawing/2014/main" id="{AF8D2C85-3593-4EEA-9736-AF354156FC0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300286"/>
              <a:ext cx="2412628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Прямая соединительная линия 314">
              <a:extLst>
                <a:ext uri="{FF2B5EF4-FFF2-40B4-BE49-F238E27FC236}">
                  <a16:creationId xmlns:a16="http://schemas.microsoft.com/office/drawing/2014/main" id="{BE4C8FA2-D3AA-4A3F-AAA3-C4E20EFF779E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489173"/>
              <a:ext cx="2351364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Прямая соединительная линия 315">
              <a:extLst>
                <a:ext uri="{FF2B5EF4-FFF2-40B4-BE49-F238E27FC236}">
                  <a16:creationId xmlns:a16="http://schemas.microsoft.com/office/drawing/2014/main" id="{6476C98E-62B6-4EFD-89DE-6FA8CFE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678056"/>
              <a:ext cx="2289888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Прямая соединительная линия 316">
              <a:extLst>
                <a:ext uri="{FF2B5EF4-FFF2-40B4-BE49-F238E27FC236}">
                  <a16:creationId xmlns:a16="http://schemas.microsoft.com/office/drawing/2014/main" id="{632E840F-E21F-428B-BC19-A802EBE6802F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866943"/>
              <a:ext cx="2228414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Прямая соединительная линия 317">
              <a:extLst>
                <a:ext uri="{FF2B5EF4-FFF2-40B4-BE49-F238E27FC236}">
                  <a16:creationId xmlns:a16="http://schemas.microsoft.com/office/drawing/2014/main" id="{8B050B20-3D18-43C5-A520-C6B1DB3AD6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055830"/>
              <a:ext cx="2166939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Прямая соединительная линия 318">
              <a:extLst>
                <a:ext uri="{FF2B5EF4-FFF2-40B4-BE49-F238E27FC236}">
                  <a16:creationId xmlns:a16="http://schemas.microsoft.com/office/drawing/2014/main" id="{1A7EAE71-B12B-4E0D-8E9B-611F9A3A869E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244714"/>
              <a:ext cx="2105465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Прямая соединительная линия 319">
              <a:extLst>
                <a:ext uri="{FF2B5EF4-FFF2-40B4-BE49-F238E27FC236}">
                  <a16:creationId xmlns:a16="http://schemas.microsoft.com/office/drawing/2014/main" id="{4E3E5AE1-154B-4EF5-9EFF-4415AF604913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433598"/>
              <a:ext cx="204399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Прямая соединительная линия 320">
              <a:extLst>
                <a:ext uri="{FF2B5EF4-FFF2-40B4-BE49-F238E27FC236}">
                  <a16:creationId xmlns:a16="http://schemas.microsoft.com/office/drawing/2014/main" id="{32027F8D-FC30-416A-9390-7CA5711CCBE4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622485"/>
              <a:ext cx="1982515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Прямая соединительная линия 321">
              <a:extLst>
                <a:ext uri="{FF2B5EF4-FFF2-40B4-BE49-F238E27FC236}">
                  <a16:creationId xmlns:a16="http://schemas.microsoft.com/office/drawing/2014/main" id="{CD1C2F9C-385E-4AE1-A7A5-99F7DEFD0922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811368"/>
              <a:ext cx="192104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Прямая соединительная линия 322">
              <a:extLst>
                <a:ext uri="{FF2B5EF4-FFF2-40B4-BE49-F238E27FC236}">
                  <a16:creationId xmlns:a16="http://schemas.microsoft.com/office/drawing/2014/main" id="{A48E9531-EE36-4CB1-85B7-5C51CE954989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999609"/>
              <a:ext cx="1859566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Прямая соединительная линия 323">
              <a:extLst>
                <a:ext uri="{FF2B5EF4-FFF2-40B4-BE49-F238E27FC236}">
                  <a16:creationId xmlns:a16="http://schemas.microsoft.com/office/drawing/2014/main" id="{6876F3C0-BC91-4560-9142-5BB61D469F9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188492"/>
              <a:ext cx="179809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Прямая соединительная линия 324">
              <a:extLst>
                <a:ext uri="{FF2B5EF4-FFF2-40B4-BE49-F238E27FC236}">
                  <a16:creationId xmlns:a16="http://schemas.microsoft.com/office/drawing/2014/main" id="{484029F9-22E9-4587-B876-6312EE6597D5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377379"/>
              <a:ext cx="1736616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Прямая соединительная линия 325">
              <a:extLst>
                <a:ext uri="{FF2B5EF4-FFF2-40B4-BE49-F238E27FC236}">
                  <a16:creationId xmlns:a16="http://schemas.microsoft.com/office/drawing/2014/main" id="{CB85307F-74FB-4E95-B4C3-361DDB3100DD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566263"/>
              <a:ext cx="1675142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Группа 342">
            <a:extLst>
              <a:ext uri="{FF2B5EF4-FFF2-40B4-BE49-F238E27FC236}">
                <a16:creationId xmlns:a16="http://schemas.microsoft.com/office/drawing/2014/main" id="{7DD33B1F-4377-42E0-B96F-A01BDD0D78AB}"/>
              </a:ext>
            </a:extLst>
          </p:cNvPr>
          <p:cNvGrpSpPr/>
          <p:nvPr/>
        </p:nvGrpSpPr>
        <p:grpSpPr>
          <a:xfrm flipH="1">
            <a:off x="5786095" y="3236493"/>
            <a:ext cx="1410746" cy="554887"/>
            <a:chOff x="5698627" y="3796228"/>
            <a:chExt cx="3011865" cy="1954994"/>
          </a:xfrm>
          <a:solidFill>
            <a:srgbClr val="EDE6A5"/>
          </a:solidFill>
        </p:grpSpPr>
        <p:sp>
          <p:nvSpPr>
            <p:cNvPr id="344" name="Прямоугольник 343">
              <a:extLst>
                <a:ext uri="{FF2B5EF4-FFF2-40B4-BE49-F238E27FC236}">
                  <a16:creationId xmlns:a16="http://schemas.microsoft.com/office/drawing/2014/main" id="{6044C286-012D-4BAD-AAFA-FAACD6CB9F4A}"/>
                </a:ext>
              </a:extLst>
            </p:cNvPr>
            <p:cNvSpPr/>
            <p:nvPr/>
          </p:nvSpPr>
          <p:spPr>
            <a:xfrm>
              <a:off x="5698633" y="3796228"/>
              <a:ext cx="2153431" cy="19549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345" name="Прямая соединительная линия 344">
              <a:extLst>
                <a:ext uri="{FF2B5EF4-FFF2-40B4-BE49-F238E27FC236}">
                  <a16:creationId xmlns:a16="http://schemas.microsoft.com/office/drawing/2014/main" id="{E305234F-6013-4F31-8E56-A7E8DBECD996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33" y="4127870"/>
              <a:ext cx="3011859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Прямая соединительная линия 345">
              <a:extLst>
                <a:ext uri="{FF2B5EF4-FFF2-40B4-BE49-F238E27FC236}">
                  <a16:creationId xmlns:a16="http://schemas.microsoft.com/office/drawing/2014/main" id="{5F4CF177-6AF0-47E8-8C67-17A917FAC471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7" y="4321073"/>
              <a:ext cx="2897408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Прямая соединительная линия 346">
              <a:extLst>
                <a:ext uri="{FF2B5EF4-FFF2-40B4-BE49-F238E27FC236}">
                  <a16:creationId xmlns:a16="http://schemas.microsoft.com/office/drawing/2014/main" id="{F2B78AAD-2942-49BE-B294-F38812F2CD09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7" y="4509957"/>
              <a:ext cx="278295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Прямая соединительная линия 347">
              <a:extLst>
                <a:ext uri="{FF2B5EF4-FFF2-40B4-BE49-F238E27FC236}">
                  <a16:creationId xmlns:a16="http://schemas.microsoft.com/office/drawing/2014/main" id="{943A1484-B8B6-4B3F-AF61-2A3E11A8E700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7" y="4698845"/>
              <a:ext cx="2668491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Прямая соединительная линия 348">
              <a:extLst>
                <a:ext uri="{FF2B5EF4-FFF2-40B4-BE49-F238E27FC236}">
                  <a16:creationId xmlns:a16="http://schemas.microsoft.com/office/drawing/2014/main" id="{ED258A59-B3F2-450A-AC1D-770FFA92A82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887728"/>
              <a:ext cx="2554032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Прямая соединительная линия 349">
              <a:extLst>
                <a:ext uri="{FF2B5EF4-FFF2-40B4-BE49-F238E27FC236}">
                  <a16:creationId xmlns:a16="http://schemas.microsoft.com/office/drawing/2014/main" id="{37E8E917-9E28-4A78-8313-BDAC0A0CE7C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076612"/>
              <a:ext cx="2439576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Прямая соединительная линия 350">
              <a:extLst>
                <a:ext uri="{FF2B5EF4-FFF2-40B4-BE49-F238E27FC236}">
                  <a16:creationId xmlns:a16="http://schemas.microsoft.com/office/drawing/2014/main" id="{ADC7AC21-A854-4592-A972-E6915C7E1E63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40" y="5265500"/>
              <a:ext cx="2327026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Прямая соединительная линия 351">
              <a:extLst>
                <a:ext uri="{FF2B5EF4-FFF2-40B4-BE49-F238E27FC236}">
                  <a16:creationId xmlns:a16="http://schemas.microsoft.com/office/drawing/2014/main" id="{C4E7848E-FCE3-4C80-8A9F-FF47120AEFF1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39" y="5454383"/>
              <a:ext cx="2217216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1" name="Группа 680">
            <a:extLst>
              <a:ext uri="{FF2B5EF4-FFF2-40B4-BE49-F238E27FC236}">
                <a16:creationId xmlns:a16="http://schemas.microsoft.com/office/drawing/2014/main" id="{378173BD-6EE2-47A6-B515-D2DD6E1A63F9}"/>
              </a:ext>
            </a:extLst>
          </p:cNvPr>
          <p:cNvGrpSpPr/>
          <p:nvPr/>
        </p:nvGrpSpPr>
        <p:grpSpPr>
          <a:xfrm flipH="1">
            <a:off x="4925262" y="5838205"/>
            <a:ext cx="2271580" cy="919050"/>
            <a:chOff x="5698629" y="639190"/>
            <a:chExt cx="4121403" cy="3228443"/>
          </a:xfrm>
          <a:solidFill>
            <a:srgbClr val="ABC496"/>
          </a:solidFill>
        </p:grpSpPr>
        <p:sp>
          <p:nvSpPr>
            <p:cNvPr id="682" name="Прямоугольник 681">
              <a:extLst>
                <a:ext uri="{FF2B5EF4-FFF2-40B4-BE49-F238E27FC236}">
                  <a16:creationId xmlns:a16="http://schemas.microsoft.com/office/drawing/2014/main" id="{5B7C2DD8-A186-46F2-83C3-A0B9054AF2C3}"/>
                </a:ext>
              </a:extLst>
            </p:cNvPr>
            <p:cNvSpPr/>
            <p:nvPr/>
          </p:nvSpPr>
          <p:spPr>
            <a:xfrm>
              <a:off x="5698629" y="639190"/>
              <a:ext cx="2628000" cy="32284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683" name="Прямая соединительная линия 682">
              <a:extLst>
                <a:ext uri="{FF2B5EF4-FFF2-40B4-BE49-F238E27FC236}">
                  <a16:creationId xmlns:a16="http://schemas.microsoft.com/office/drawing/2014/main" id="{A29F9C41-2B7B-4BE2-8FE3-76B233474C76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733632"/>
              <a:ext cx="4121403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Прямая соединительная линия 683">
              <a:extLst>
                <a:ext uri="{FF2B5EF4-FFF2-40B4-BE49-F238E27FC236}">
                  <a16:creationId xmlns:a16="http://schemas.microsoft.com/office/drawing/2014/main" id="{5192D4E1-E017-4B8B-BD41-A816135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922515"/>
              <a:ext cx="4023844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Прямая соединительная линия 684">
              <a:extLst>
                <a:ext uri="{FF2B5EF4-FFF2-40B4-BE49-F238E27FC236}">
                  <a16:creationId xmlns:a16="http://schemas.microsoft.com/office/drawing/2014/main" id="{D8095764-2826-4A08-8823-34B91927D234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111402"/>
              <a:ext cx="3926286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Прямая соединительная линия 685">
              <a:extLst>
                <a:ext uri="{FF2B5EF4-FFF2-40B4-BE49-F238E27FC236}">
                  <a16:creationId xmlns:a16="http://schemas.microsoft.com/office/drawing/2014/main" id="{F00EBE96-E74D-4DA5-95BA-2544ECFFFB5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300286"/>
              <a:ext cx="3828729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Прямая соединительная линия 686">
              <a:extLst>
                <a:ext uri="{FF2B5EF4-FFF2-40B4-BE49-F238E27FC236}">
                  <a16:creationId xmlns:a16="http://schemas.microsoft.com/office/drawing/2014/main" id="{A06AE822-AE94-49AE-9084-48D68CDD158D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489173"/>
              <a:ext cx="3731506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Прямая соединительная линия 687">
              <a:extLst>
                <a:ext uri="{FF2B5EF4-FFF2-40B4-BE49-F238E27FC236}">
                  <a16:creationId xmlns:a16="http://schemas.microsoft.com/office/drawing/2014/main" id="{4FB629B1-4BE3-441E-8A99-A50D1CB55C52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678056"/>
              <a:ext cx="3633948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Прямая соединительная линия 688">
              <a:extLst>
                <a:ext uri="{FF2B5EF4-FFF2-40B4-BE49-F238E27FC236}">
                  <a16:creationId xmlns:a16="http://schemas.microsoft.com/office/drawing/2014/main" id="{180FC456-7E12-42CC-9DBA-86AB6E81F4EF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866943"/>
              <a:ext cx="3536391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Прямая соединительная линия 689">
              <a:extLst>
                <a:ext uri="{FF2B5EF4-FFF2-40B4-BE49-F238E27FC236}">
                  <a16:creationId xmlns:a16="http://schemas.microsoft.com/office/drawing/2014/main" id="{C79833A1-A291-420B-997E-B5D70B3053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055830"/>
              <a:ext cx="3438833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Прямая соединительная линия 690">
              <a:extLst>
                <a:ext uri="{FF2B5EF4-FFF2-40B4-BE49-F238E27FC236}">
                  <a16:creationId xmlns:a16="http://schemas.microsoft.com/office/drawing/2014/main" id="{0A2A112E-DED7-4366-BF56-F34227502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244714"/>
              <a:ext cx="3341276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Прямая соединительная линия 691">
              <a:extLst>
                <a:ext uri="{FF2B5EF4-FFF2-40B4-BE49-F238E27FC236}">
                  <a16:creationId xmlns:a16="http://schemas.microsoft.com/office/drawing/2014/main" id="{5ED4CCB5-4DF8-44B6-9B28-33C39C4F00B0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433598"/>
              <a:ext cx="3243719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Прямая соединительная линия 692">
              <a:extLst>
                <a:ext uri="{FF2B5EF4-FFF2-40B4-BE49-F238E27FC236}">
                  <a16:creationId xmlns:a16="http://schemas.microsoft.com/office/drawing/2014/main" id="{5D625A5E-A004-4E26-954F-087CC1E48720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622485"/>
              <a:ext cx="3146161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Прямая соединительная линия 693">
              <a:extLst>
                <a:ext uri="{FF2B5EF4-FFF2-40B4-BE49-F238E27FC236}">
                  <a16:creationId xmlns:a16="http://schemas.microsoft.com/office/drawing/2014/main" id="{7E2CE39A-2BB2-4F85-9CD6-CC715FB2307F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811368"/>
              <a:ext cx="3048602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Прямая соединительная линия 694">
              <a:extLst>
                <a:ext uri="{FF2B5EF4-FFF2-40B4-BE49-F238E27FC236}">
                  <a16:creationId xmlns:a16="http://schemas.microsoft.com/office/drawing/2014/main" id="{917C3C3F-D238-4FFF-9D59-8921FC5E360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999609"/>
              <a:ext cx="2951046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Прямая соединительная линия 695">
              <a:extLst>
                <a:ext uri="{FF2B5EF4-FFF2-40B4-BE49-F238E27FC236}">
                  <a16:creationId xmlns:a16="http://schemas.microsoft.com/office/drawing/2014/main" id="{EE640C1B-23F9-453D-AB24-EB22AB31157F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188492"/>
              <a:ext cx="2853487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Прямая соединительная линия 696">
              <a:extLst>
                <a:ext uri="{FF2B5EF4-FFF2-40B4-BE49-F238E27FC236}">
                  <a16:creationId xmlns:a16="http://schemas.microsoft.com/office/drawing/2014/main" id="{566FC2A7-4CB3-445C-95C1-9B8F6D56F43D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377379"/>
              <a:ext cx="275593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Прямая соединительная линия 697">
              <a:extLst>
                <a:ext uri="{FF2B5EF4-FFF2-40B4-BE49-F238E27FC236}">
                  <a16:creationId xmlns:a16="http://schemas.microsoft.com/office/drawing/2014/main" id="{BFF95052-A51B-4810-ACA4-46B94A9ECF33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566263"/>
              <a:ext cx="2658374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5" name="Группа 714">
            <a:extLst>
              <a:ext uri="{FF2B5EF4-FFF2-40B4-BE49-F238E27FC236}">
                <a16:creationId xmlns:a16="http://schemas.microsoft.com/office/drawing/2014/main" id="{596BC0A1-02E8-4E8B-B79B-CD4AAD45E07E}"/>
              </a:ext>
            </a:extLst>
          </p:cNvPr>
          <p:cNvGrpSpPr/>
          <p:nvPr/>
        </p:nvGrpSpPr>
        <p:grpSpPr>
          <a:xfrm flipH="1">
            <a:off x="5786095" y="6755401"/>
            <a:ext cx="1410745" cy="545941"/>
            <a:chOff x="5698629" y="3819235"/>
            <a:chExt cx="2846939" cy="1923475"/>
          </a:xfrm>
          <a:solidFill>
            <a:srgbClr val="EDE6A5"/>
          </a:solidFill>
        </p:grpSpPr>
        <p:sp>
          <p:nvSpPr>
            <p:cNvPr id="716" name="Прямоугольник 715">
              <a:extLst>
                <a:ext uri="{FF2B5EF4-FFF2-40B4-BE49-F238E27FC236}">
                  <a16:creationId xmlns:a16="http://schemas.microsoft.com/office/drawing/2014/main" id="{730EB196-3287-4237-A02D-E726A602BC27}"/>
                </a:ext>
              </a:extLst>
            </p:cNvPr>
            <p:cNvSpPr/>
            <p:nvPr/>
          </p:nvSpPr>
          <p:spPr>
            <a:xfrm>
              <a:off x="5698635" y="3819235"/>
              <a:ext cx="2035514" cy="1923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717" name="Прямая соединительная линия 716">
              <a:extLst>
                <a:ext uri="{FF2B5EF4-FFF2-40B4-BE49-F238E27FC236}">
                  <a16:creationId xmlns:a16="http://schemas.microsoft.com/office/drawing/2014/main" id="{C85DC69E-3DB4-4264-85A0-944F7408EEE4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132190"/>
              <a:ext cx="2846939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Прямая соединительная линия 717">
              <a:extLst>
                <a:ext uri="{FF2B5EF4-FFF2-40B4-BE49-F238E27FC236}">
                  <a16:creationId xmlns:a16="http://schemas.microsoft.com/office/drawing/2014/main" id="{F1EDC3FC-4BCB-4B97-9539-631FF556052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321073"/>
              <a:ext cx="273875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Прямая соединительная линия 718">
              <a:extLst>
                <a:ext uri="{FF2B5EF4-FFF2-40B4-BE49-F238E27FC236}">
                  <a16:creationId xmlns:a16="http://schemas.microsoft.com/office/drawing/2014/main" id="{2ECC6132-DF55-4C17-AF9F-7A7CD5873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509958"/>
              <a:ext cx="262800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Прямая соединительная линия 719">
              <a:extLst>
                <a:ext uri="{FF2B5EF4-FFF2-40B4-BE49-F238E27FC236}">
                  <a16:creationId xmlns:a16="http://schemas.microsoft.com/office/drawing/2014/main" id="{A7D85EE9-9CF5-4453-94A3-67CBC02F680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698845"/>
              <a:ext cx="2522368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Прямая соединительная линия 720">
              <a:extLst>
                <a:ext uri="{FF2B5EF4-FFF2-40B4-BE49-F238E27FC236}">
                  <a16:creationId xmlns:a16="http://schemas.microsoft.com/office/drawing/2014/main" id="{E05F1AA1-E864-4827-94B8-FA3471EFCE01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887728"/>
              <a:ext cx="2414179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Прямая соединительная линия 721">
              <a:extLst>
                <a:ext uri="{FF2B5EF4-FFF2-40B4-BE49-F238E27FC236}">
                  <a16:creationId xmlns:a16="http://schemas.microsoft.com/office/drawing/2014/main" id="{FE6C8EF3-331D-4069-847E-D90AF9B8AD7B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076612"/>
              <a:ext cx="2305989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Прямая соединительная линия 722">
              <a:extLst>
                <a:ext uri="{FF2B5EF4-FFF2-40B4-BE49-F238E27FC236}">
                  <a16:creationId xmlns:a16="http://schemas.microsoft.com/office/drawing/2014/main" id="{3149FB1F-9C32-492D-9988-A11F9EB0267B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265500"/>
              <a:ext cx="2199613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Прямая соединительная линия 723">
              <a:extLst>
                <a:ext uri="{FF2B5EF4-FFF2-40B4-BE49-F238E27FC236}">
                  <a16:creationId xmlns:a16="http://schemas.microsoft.com/office/drawing/2014/main" id="{FD651069-FA12-480B-B3A2-CB0D310E821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454383"/>
              <a:ext cx="2095815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6761660-4E0F-4F82-AA9D-5A7B30987AC8}"/>
              </a:ext>
            </a:extLst>
          </p:cNvPr>
          <p:cNvGrpSpPr/>
          <p:nvPr/>
        </p:nvGrpSpPr>
        <p:grpSpPr>
          <a:xfrm>
            <a:off x="4304921" y="3303738"/>
            <a:ext cx="1426714" cy="938447"/>
            <a:chOff x="5698629" y="639190"/>
            <a:chExt cx="2859595" cy="3296581"/>
          </a:xfrm>
          <a:solidFill>
            <a:srgbClr val="ABC496"/>
          </a:solidFill>
        </p:grpSpPr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EB84210D-6282-4D68-BBB1-CABEBEE10490}"/>
                </a:ext>
              </a:extLst>
            </p:cNvPr>
            <p:cNvSpPr/>
            <p:nvPr/>
          </p:nvSpPr>
          <p:spPr>
            <a:xfrm>
              <a:off x="5698629" y="639190"/>
              <a:ext cx="1204119" cy="32965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8086D60-01D1-45EC-B78E-7D6CF33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733632"/>
              <a:ext cx="1243364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B7A1B07C-9FE0-4EB7-86E1-8C233F08CCC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922515"/>
              <a:ext cx="1351138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1E96005-E409-44D0-BA8E-2F78E0A4856D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111402"/>
              <a:ext cx="1458913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0222E2B-6D67-4785-BBAA-59A474B94A6F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300286"/>
              <a:ext cx="1566685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A78444D-4A03-4115-A5F9-17CECCF8AD22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489173"/>
              <a:ext cx="1674089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1260E96A-6CF0-465B-8002-50DDC0B37084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678056"/>
              <a:ext cx="1781863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C82F5668-7608-4288-956A-96E11F66C4D3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1866943"/>
              <a:ext cx="1889636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DC8D401C-79A0-4EB1-8F7E-84E2B8DE63F7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055830"/>
              <a:ext cx="1997410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841306D-DC20-4DFC-9073-43AC76892DC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244714"/>
              <a:ext cx="2105182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ECCD0A2B-25B2-4281-A8FC-24C8B10EBD97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433598"/>
              <a:ext cx="2212955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ACFAE7-3977-4DD1-965E-179EEFEEB2C6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622485"/>
              <a:ext cx="2320729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F332155-ADEF-4AC5-9C9E-6D2FD32E6C5D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811368"/>
              <a:ext cx="2428504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7301DE68-2F20-4DCC-B508-348354FEC91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2999609"/>
              <a:ext cx="2536276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A0E164C8-5811-4E21-9F3F-EDA40FAC0F8B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188492"/>
              <a:ext cx="2644051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14DC478F-E3C2-4CA6-8D4F-F5276DEE698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377379"/>
              <a:ext cx="2751823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6A9D01BD-B432-44FA-8989-0E7BDFF8837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3566263"/>
              <a:ext cx="2859595" cy="0"/>
            </a:xfrm>
            <a:prstGeom prst="line">
              <a:avLst/>
            </a:prstGeom>
            <a:grpFill/>
            <a:ln w="19050">
              <a:solidFill>
                <a:srgbClr val="899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700D03C-C7A7-421A-889D-861CB274F20B}"/>
              </a:ext>
            </a:extLst>
          </p:cNvPr>
          <p:cNvGrpSpPr/>
          <p:nvPr/>
        </p:nvGrpSpPr>
        <p:grpSpPr>
          <a:xfrm>
            <a:off x="4304921" y="4241514"/>
            <a:ext cx="1853379" cy="537695"/>
            <a:chOff x="5698629" y="3891743"/>
            <a:chExt cx="2672634" cy="1894423"/>
          </a:xfrm>
          <a:solidFill>
            <a:srgbClr val="EDE6A5"/>
          </a:solidFill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931331AD-7490-408C-AFB7-DA4D2524831C}"/>
                </a:ext>
              </a:extLst>
            </p:cNvPr>
            <p:cNvSpPr/>
            <p:nvPr/>
          </p:nvSpPr>
          <p:spPr>
            <a:xfrm>
              <a:off x="5698629" y="3891743"/>
              <a:ext cx="2107671" cy="1894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945883FC-5244-4CA8-8EEA-5D611A2D46A7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132190"/>
              <a:ext cx="2135902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335697-5E56-4DAB-966E-4D8CAE152FF4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321073"/>
              <a:ext cx="2213211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45F795C3-F59D-4E31-9523-BA3EA42F232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509957"/>
              <a:ext cx="2290521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02C54E9D-302B-4200-8C3D-17D2C7EC688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698845"/>
              <a:ext cx="2367831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435FD03F-309F-4D24-9443-C1E3B6BDB684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887728"/>
              <a:ext cx="2445140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94246D9F-D441-48F0-B1A8-7CBE77D1C5A8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076612"/>
              <a:ext cx="2522449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28013C25-EB00-46E2-9BAC-E3FF48AB13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265500"/>
              <a:ext cx="2598463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272CD72D-ABED-45D8-8410-76240D317BA0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454383"/>
              <a:ext cx="2672634" cy="0"/>
            </a:xfrm>
            <a:prstGeom prst="line">
              <a:avLst/>
            </a:prstGeom>
            <a:grpFill/>
            <a:ln w="19050">
              <a:solidFill>
                <a:srgbClr val="BEB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6" name="Группа 735">
            <a:extLst>
              <a:ext uri="{FF2B5EF4-FFF2-40B4-BE49-F238E27FC236}">
                <a16:creationId xmlns:a16="http://schemas.microsoft.com/office/drawing/2014/main" id="{76188025-B3B8-473C-A2C5-0D8D7C339F66}"/>
              </a:ext>
            </a:extLst>
          </p:cNvPr>
          <p:cNvGrpSpPr/>
          <p:nvPr/>
        </p:nvGrpSpPr>
        <p:grpSpPr>
          <a:xfrm flipH="1">
            <a:off x="5884534" y="7299143"/>
            <a:ext cx="1312309" cy="337123"/>
            <a:chOff x="5698629" y="4008996"/>
            <a:chExt cx="2628000" cy="802850"/>
          </a:xfrm>
        </p:grpSpPr>
        <p:sp>
          <p:nvSpPr>
            <p:cNvPr id="737" name="Прямоугольник 736">
              <a:extLst>
                <a:ext uri="{FF2B5EF4-FFF2-40B4-BE49-F238E27FC236}">
                  <a16:creationId xmlns:a16="http://schemas.microsoft.com/office/drawing/2014/main" id="{F23FF7E7-C938-4B74-ABBE-0CF72F6E4B67}"/>
                </a:ext>
              </a:extLst>
            </p:cNvPr>
            <p:cNvSpPr/>
            <p:nvPr/>
          </p:nvSpPr>
          <p:spPr>
            <a:xfrm>
              <a:off x="5698633" y="4008996"/>
              <a:ext cx="1537995" cy="802850"/>
            </a:xfrm>
            <a:prstGeom prst="rect">
              <a:avLst/>
            </a:prstGeom>
            <a:solidFill>
              <a:srgbClr val="C0D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738" name="Прямая соединительная линия 737">
              <a:extLst>
                <a:ext uri="{FF2B5EF4-FFF2-40B4-BE49-F238E27FC236}">
                  <a16:creationId xmlns:a16="http://schemas.microsoft.com/office/drawing/2014/main" id="{C5DEBE61-DBE6-498B-8CCC-0AEFA7E13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250409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Прямая соединительная линия 738">
              <a:extLst>
                <a:ext uri="{FF2B5EF4-FFF2-40B4-BE49-F238E27FC236}">
                  <a16:creationId xmlns:a16="http://schemas.microsoft.com/office/drawing/2014/main" id="{C16F9217-CB3C-4643-97E0-EA0142147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629" y="4377183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Прямая соединительная линия 739">
              <a:extLst>
                <a:ext uri="{FF2B5EF4-FFF2-40B4-BE49-F238E27FC236}">
                  <a16:creationId xmlns:a16="http://schemas.microsoft.com/office/drawing/2014/main" id="{AF7A9123-854D-4A15-A702-9A437066A830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4590183"/>
              <a:ext cx="2628000" cy="0"/>
            </a:xfrm>
            <a:prstGeom prst="line">
              <a:avLst/>
            </a:prstGeom>
            <a:solidFill>
              <a:srgbClr val="C0D5DE"/>
            </a:solidFill>
            <a:ln w="19050">
              <a:solidFill>
                <a:srgbClr val="9AA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6" name="Группа 505">
            <a:extLst>
              <a:ext uri="{FF2B5EF4-FFF2-40B4-BE49-F238E27FC236}">
                <a16:creationId xmlns:a16="http://schemas.microsoft.com/office/drawing/2014/main" id="{74A064B7-550C-4A22-9C3A-5A732B10F3EE}"/>
              </a:ext>
            </a:extLst>
          </p:cNvPr>
          <p:cNvGrpSpPr/>
          <p:nvPr/>
        </p:nvGrpSpPr>
        <p:grpSpPr>
          <a:xfrm>
            <a:off x="4904706" y="-180751"/>
            <a:ext cx="846189" cy="843342"/>
            <a:chOff x="4904706" y="-180751"/>
            <a:chExt cx="846189" cy="843342"/>
          </a:xfrm>
          <a:solidFill>
            <a:srgbClr val="667858"/>
          </a:solidFill>
        </p:grpSpPr>
        <p:sp>
          <p:nvSpPr>
            <p:cNvPr id="490" name="Овал 489">
              <a:extLst>
                <a:ext uri="{FF2B5EF4-FFF2-40B4-BE49-F238E27FC236}">
                  <a16:creationId xmlns:a16="http://schemas.microsoft.com/office/drawing/2014/main" id="{71812A62-21F6-4E85-893B-1FB87EB49FBF}"/>
                </a:ext>
              </a:extLst>
            </p:cNvPr>
            <p:cNvSpPr/>
            <p:nvPr/>
          </p:nvSpPr>
          <p:spPr>
            <a:xfrm>
              <a:off x="4904706" y="-18075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1" name="Овал 490">
              <a:extLst>
                <a:ext uri="{FF2B5EF4-FFF2-40B4-BE49-F238E27FC236}">
                  <a16:creationId xmlns:a16="http://schemas.microsoft.com/office/drawing/2014/main" id="{80175608-DFD9-4099-80D6-1CA273B97937}"/>
                </a:ext>
              </a:extLst>
            </p:cNvPr>
            <p:cNvSpPr/>
            <p:nvPr/>
          </p:nvSpPr>
          <p:spPr>
            <a:xfrm>
              <a:off x="4961515" y="-12575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2" name="Овал 491">
              <a:extLst>
                <a:ext uri="{FF2B5EF4-FFF2-40B4-BE49-F238E27FC236}">
                  <a16:creationId xmlns:a16="http://schemas.microsoft.com/office/drawing/2014/main" id="{BDCC3229-F837-4BF6-BEF9-CBA203CD450B}"/>
                </a:ext>
              </a:extLst>
            </p:cNvPr>
            <p:cNvSpPr/>
            <p:nvPr/>
          </p:nvSpPr>
          <p:spPr>
            <a:xfrm>
              <a:off x="5016248" y="-7424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3" name="Овал 492">
              <a:extLst>
                <a:ext uri="{FF2B5EF4-FFF2-40B4-BE49-F238E27FC236}">
                  <a16:creationId xmlns:a16="http://schemas.microsoft.com/office/drawing/2014/main" id="{8915C154-3900-452B-BB98-56CCC9F9D02E}"/>
                </a:ext>
              </a:extLst>
            </p:cNvPr>
            <p:cNvSpPr/>
            <p:nvPr/>
          </p:nvSpPr>
          <p:spPr>
            <a:xfrm>
              <a:off x="5068950" y="-201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4" name="Овал 493">
              <a:extLst>
                <a:ext uri="{FF2B5EF4-FFF2-40B4-BE49-F238E27FC236}">
                  <a16:creationId xmlns:a16="http://schemas.microsoft.com/office/drawing/2014/main" id="{FC7455D3-BFA2-4AB2-B994-5BFC68ADF004}"/>
                </a:ext>
              </a:extLst>
            </p:cNvPr>
            <p:cNvSpPr/>
            <p:nvPr/>
          </p:nvSpPr>
          <p:spPr>
            <a:xfrm>
              <a:off x="5714895" y="62659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5" name="Овал 494">
              <a:extLst>
                <a:ext uri="{FF2B5EF4-FFF2-40B4-BE49-F238E27FC236}">
                  <a16:creationId xmlns:a16="http://schemas.microsoft.com/office/drawing/2014/main" id="{626EA5BE-CB74-4637-A5E1-0A0A690B5544}"/>
                </a:ext>
              </a:extLst>
            </p:cNvPr>
            <p:cNvSpPr/>
            <p:nvPr/>
          </p:nvSpPr>
          <p:spPr>
            <a:xfrm>
              <a:off x="5660932" y="56878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6" name="Овал 495">
              <a:extLst>
                <a:ext uri="{FF2B5EF4-FFF2-40B4-BE49-F238E27FC236}">
                  <a16:creationId xmlns:a16="http://schemas.microsoft.com/office/drawing/2014/main" id="{5CBB3ADC-3777-4A79-A000-774276CD1DAF}"/>
                </a:ext>
              </a:extLst>
            </p:cNvPr>
            <p:cNvSpPr/>
            <p:nvPr/>
          </p:nvSpPr>
          <p:spPr>
            <a:xfrm>
              <a:off x="5605885" y="51744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7" name="Овал 496">
              <a:extLst>
                <a:ext uri="{FF2B5EF4-FFF2-40B4-BE49-F238E27FC236}">
                  <a16:creationId xmlns:a16="http://schemas.microsoft.com/office/drawing/2014/main" id="{4D5A9E0A-ECFA-48D3-9141-1CBD2386981C}"/>
                </a:ext>
              </a:extLst>
            </p:cNvPr>
            <p:cNvSpPr/>
            <p:nvPr/>
          </p:nvSpPr>
          <p:spPr>
            <a:xfrm>
              <a:off x="5554135" y="464402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8" name="Овал 497">
              <a:extLst>
                <a:ext uri="{FF2B5EF4-FFF2-40B4-BE49-F238E27FC236}">
                  <a16:creationId xmlns:a16="http://schemas.microsoft.com/office/drawing/2014/main" id="{913A7CF9-C95C-4FC7-B80E-596E18BFFA5F}"/>
                </a:ext>
              </a:extLst>
            </p:cNvPr>
            <p:cNvSpPr/>
            <p:nvPr/>
          </p:nvSpPr>
          <p:spPr>
            <a:xfrm>
              <a:off x="5500365" y="41316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99" name="Овал 498">
              <a:extLst>
                <a:ext uri="{FF2B5EF4-FFF2-40B4-BE49-F238E27FC236}">
                  <a16:creationId xmlns:a16="http://schemas.microsoft.com/office/drawing/2014/main" id="{C72F77E6-9C5D-42D3-8F43-0CE91034E90B}"/>
                </a:ext>
              </a:extLst>
            </p:cNvPr>
            <p:cNvSpPr/>
            <p:nvPr/>
          </p:nvSpPr>
          <p:spPr>
            <a:xfrm>
              <a:off x="5445687" y="35725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00" name="Овал 499">
              <a:extLst>
                <a:ext uri="{FF2B5EF4-FFF2-40B4-BE49-F238E27FC236}">
                  <a16:creationId xmlns:a16="http://schemas.microsoft.com/office/drawing/2014/main" id="{4C9B7793-B1D9-40F5-8D82-EC8682B78363}"/>
                </a:ext>
              </a:extLst>
            </p:cNvPr>
            <p:cNvSpPr/>
            <p:nvPr/>
          </p:nvSpPr>
          <p:spPr>
            <a:xfrm>
              <a:off x="5390729" y="30243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01" name="Овал 500">
              <a:extLst>
                <a:ext uri="{FF2B5EF4-FFF2-40B4-BE49-F238E27FC236}">
                  <a16:creationId xmlns:a16="http://schemas.microsoft.com/office/drawing/2014/main" id="{F50BBCCD-DF37-40C6-A8D1-A2D72D9FAD48}"/>
                </a:ext>
              </a:extLst>
            </p:cNvPr>
            <p:cNvSpPr/>
            <p:nvPr/>
          </p:nvSpPr>
          <p:spPr>
            <a:xfrm>
              <a:off x="5337083" y="24998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02" name="Овал 501">
              <a:extLst>
                <a:ext uri="{FF2B5EF4-FFF2-40B4-BE49-F238E27FC236}">
                  <a16:creationId xmlns:a16="http://schemas.microsoft.com/office/drawing/2014/main" id="{F911ADD6-F7B0-4445-8D29-B29AD6708BE1}"/>
                </a:ext>
              </a:extLst>
            </p:cNvPr>
            <p:cNvSpPr/>
            <p:nvPr/>
          </p:nvSpPr>
          <p:spPr>
            <a:xfrm>
              <a:off x="5285217" y="1970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03" name="Овал 502">
              <a:extLst>
                <a:ext uri="{FF2B5EF4-FFF2-40B4-BE49-F238E27FC236}">
                  <a16:creationId xmlns:a16="http://schemas.microsoft.com/office/drawing/2014/main" id="{4A86EFF3-6264-4DC3-A7C7-BCE717930268}"/>
                </a:ext>
              </a:extLst>
            </p:cNvPr>
            <p:cNvSpPr/>
            <p:nvPr/>
          </p:nvSpPr>
          <p:spPr>
            <a:xfrm>
              <a:off x="5230366" y="14120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04" name="Овал 503">
              <a:extLst>
                <a:ext uri="{FF2B5EF4-FFF2-40B4-BE49-F238E27FC236}">
                  <a16:creationId xmlns:a16="http://schemas.microsoft.com/office/drawing/2014/main" id="{FADB4C22-A2F1-4765-AF8D-1FD6C4902240}"/>
                </a:ext>
              </a:extLst>
            </p:cNvPr>
            <p:cNvSpPr/>
            <p:nvPr/>
          </p:nvSpPr>
          <p:spPr>
            <a:xfrm>
              <a:off x="5176025" y="872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05" name="Овал 504">
              <a:extLst>
                <a:ext uri="{FF2B5EF4-FFF2-40B4-BE49-F238E27FC236}">
                  <a16:creationId xmlns:a16="http://schemas.microsoft.com/office/drawing/2014/main" id="{F2E66DD3-7F6F-4183-8E26-5B159505C179}"/>
                </a:ext>
              </a:extLst>
            </p:cNvPr>
            <p:cNvSpPr/>
            <p:nvPr/>
          </p:nvSpPr>
          <p:spPr>
            <a:xfrm>
              <a:off x="5121991" y="3348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576" name="Группа 575">
            <a:extLst>
              <a:ext uri="{FF2B5EF4-FFF2-40B4-BE49-F238E27FC236}">
                <a16:creationId xmlns:a16="http://schemas.microsoft.com/office/drawing/2014/main" id="{2FA9495E-2D00-4BD6-9796-74F98135E796}"/>
              </a:ext>
            </a:extLst>
          </p:cNvPr>
          <p:cNvGrpSpPr/>
          <p:nvPr/>
        </p:nvGrpSpPr>
        <p:grpSpPr>
          <a:xfrm>
            <a:off x="4906319" y="2332086"/>
            <a:ext cx="846189" cy="843342"/>
            <a:chOff x="4904706" y="-180751"/>
            <a:chExt cx="846189" cy="843342"/>
          </a:xfrm>
          <a:solidFill>
            <a:srgbClr val="667858"/>
          </a:solidFill>
        </p:grpSpPr>
        <p:sp>
          <p:nvSpPr>
            <p:cNvPr id="577" name="Овал 576">
              <a:extLst>
                <a:ext uri="{FF2B5EF4-FFF2-40B4-BE49-F238E27FC236}">
                  <a16:creationId xmlns:a16="http://schemas.microsoft.com/office/drawing/2014/main" id="{AD034CD6-0F00-4832-91A3-2066CE1AEC12}"/>
                </a:ext>
              </a:extLst>
            </p:cNvPr>
            <p:cNvSpPr/>
            <p:nvPr/>
          </p:nvSpPr>
          <p:spPr>
            <a:xfrm>
              <a:off x="4904706" y="-18075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78" name="Овал 577">
              <a:extLst>
                <a:ext uri="{FF2B5EF4-FFF2-40B4-BE49-F238E27FC236}">
                  <a16:creationId xmlns:a16="http://schemas.microsoft.com/office/drawing/2014/main" id="{9C44348F-C19E-4ABD-8AA0-3D797AED017B}"/>
                </a:ext>
              </a:extLst>
            </p:cNvPr>
            <p:cNvSpPr/>
            <p:nvPr/>
          </p:nvSpPr>
          <p:spPr>
            <a:xfrm>
              <a:off x="4961515" y="-12575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79" name="Овал 578">
              <a:extLst>
                <a:ext uri="{FF2B5EF4-FFF2-40B4-BE49-F238E27FC236}">
                  <a16:creationId xmlns:a16="http://schemas.microsoft.com/office/drawing/2014/main" id="{5235F73C-C6C3-4F43-97FA-708110B6FFC3}"/>
                </a:ext>
              </a:extLst>
            </p:cNvPr>
            <p:cNvSpPr/>
            <p:nvPr/>
          </p:nvSpPr>
          <p:spPr>
            <a:xfrm>
              <a:off x="5016248" y="-7424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0" name="Овал 579">
              <a:extLst>
                <a:ext uri="{FF2B5EF4-FFF2-40B4-BE49-F238E27FC236}">
                  <a16:creationId xmlns:a16="http://schemas.microsoft.com/office/drawing/2014/main" id="{1681DDB6-9C06-4B9B-8AD5-A657A16BE854}"/>
                </a:ext>
              </a:extLst>
            </p:cNvPr>
            <p:cNvSpPr/>
            <p:nvPr/>
          </p:nvSpPr>
          <p:spPr>
            <a:xfrm>
              <a:off x="5068950" y="-201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1" name="Овал 580">
              <a:extLst>
                <a:ext uri="{FF2B5EF4-FFF2-40B4-BE49-F238E27FC236}">
                  <a16:creationId xmlns:a16="http://schemas.microsoft.com/office/drawing/2014/main" id="{DA8655C6-B7DB-44C5-B0AD-70EAAE5B9270}"/>
                </a:ext>
              </a:extLst>
            </p:cNvPr>
            <p:cNvSpPr/>
            <p:nvPr/>
          </p:nvSpPr>
          <p:spPr>
            <a:xfrm>
              <a:off x="5714895" y="62659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2" name="Овал 581">
              <a:extLst>
                <a:ext uri="{FF2B5EF4-FFF2-40B4-BE49-F238E27FC236}">
                  <a16:creationId xmlns:a16="http://schemas.microsoft.com/office/drawing/2014/main" id="{8C14CD5B-A6C6-48BD-A1C4-E5AF440D0F12}"/>
                </a:ext>
              </a:extLst>
            </p:cNvPr>
            <p:cNvSpPr/>
            <p:nvPr/>
          </p:nvSpPr>
          <p:spPr>
            <a:xfrm>
              <a:off x="5660932" y="56878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3" name="Овал 582">
              <a:extLst>
                <a:ext uri="{FF2B5EF4-FFF2-40B4-BE49-F238E27FC236}">
                  <a16:creationId xmlns:a16="http://schemas.microsoft.com/office/drawing/2014/main" id="{B1D1E399-83E7-4B60-8D62-AD1F3F84A5D8}"/>
                </a:ext>
              </a:extLst>
            </p:cNvPr>
            <p:cNvSpPr/>
            <p:nvPr/>
          </p:nvSpPr>
          <p:spPr>
            <a:xfrm>
              <a:off x="5605885" y="51744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4" name="Овал 583">
              <a:extLst>
                <a:ext uri="{FF2B5EF4-FFF2-40B4-BE49-F238E27FC236}">
                  <a16:creationId xmlns:a16="http://schemas.microsoft.com/office/drawing/2014/main" id="{D6536837-7617-4463-A5A1-EE5D09EFA73A}"/>
                </a:ext>
              </a:extLst>
            </p:cNvPr>
            <p:cNvSpPr/>
            <p:nvPr/>
          </p:nvSpPr>
          <p:spPr>
            <a:xfrm>
              <a:off x="5554135" y="464402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5" name="Овал 584">
              <a:extLst>
                <a:ext uri="{FF2B5EF4-FFF2-40B4-BE49-F238E27FC236}">
                  <a16:creationId xmlns:a16="http://schemas.microsoft.com/office/drawing/2014/main" id="{689A7C45-32EF-4EB8-99A4-5F804CE3B27B}"/>
                </a:ext>
              </a:extLst>
            </p:cNvPr>
            <p:cNvSpPr/>
            <p:nvPr/>
          </p:nvSpPr>
          <p:spPr>
            <a:xfrm>
              <a:off x="5500365" y="41316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6" name="Овал 585">
              <a:extLst>
                <a:ext uri="{FF2B5EF4-FFF2-40B4-BE49-F238E27FC236}">
                  <a16:creationId xmlns:a16="http://schemas.microsoft.com/office/drawing/2014/main" id="{52163B86-FDBF-4EB0-937B-799A8190251A}"/>
                </a:ext>
              </a:extLst>
            </p:cNvPr>
            <p:cNvSpPr/>
            <p:nvPr/>
          </p:nvSpPr>
          <p:spPr>
            <a:xfrm>
              <a:off x="5445687" y="35725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7" name="Овал 586">
              <a:extLst>
                <a:ext uri="{FF2B5EF4-FFF2-40B4-BE49-F238E27FC236}">
                  <a16:creationId xmlns:a16="http://schemas.microsoft.com/office/drawing/2014/main" id="{4681213E-E10E-4CE6-AFC5-8B6C744E74C2}"/>
                </a:ext>
              </a:extLst>
            </p:cNvPr>
            <p:cNvSpPr/>
            <p:nvPr/>
          </p:nvSpPr>
          <p:spPr>
            <a:xfrm>
              <a:off x="5390729" y="30243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8" name="Овал 587">
              <a:extLst>
                <a:ext uri="{FF2B5EF4-FFF2-40B4-BE49-F238E27FC236}">
                  <a16:creationId xmlns:a16="http://schemas.microsoft.com/office/drawing/2014/main" id="{7428A609-D2E4-4189-A2B2-FF0665360E97}"/>
                </a:ext>
              </a:extLst>
            </p:cNvPr>
            <p:cNvSpPr/>
            <p:nvPr/>
          </p:nvSpPr>
          <p:spPr>
            <a:xfrm>
              <a:off x="5337083" y="24998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89" name="Овал 588">
              <a:extLst>
                <a:ext uri="{FF2B5EF4-FFF2-40B4-BE49-F238E27FC236}">
                  <a16:creationId xmlns:a16="http://schemas.microsoft.com/office/drawing/2014/main" id="{02063BC8-C834-4EB2-B035-BBB1F0E40B66}"/>
                </a:ext>
              </a:extLst>
            </p:cNvPr>
            <p:cNvSpPr/>
            <p:nvPr/>
          </p:nvSpPr>
          <p:spPr>
            <a:xfrm>
              <a:off x="5285217" y="1970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90" name="Овал 589">
              <a:extLst>
                <a:ext uri="{FF2B5EF4-FFF2-40B4-BE49-F238E27FC236}">
                  <a16:creationId xmlns:a16="http://schemas.microsoft.com/office/drawing/2014/main" id="{2760B770-A490-4D26-BFD6-D1FA58A24914}"/>
                </a:ext>
              </a:extLst>
            </p:cNvPr>
            <p:cNvSpPr/>
            <p:nvPr/>
          </p:nvSpPr>
          <p:spPr>
            <a:xfrm>
              <a:off x="5230366" y="14120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91" name="Овал 590">
              <a:extLst>
                <a:ext uri="{FF2B5EF4-FFF2-40B4-BE49-F238E27FC236}">
                  <a16:creationId xmlns:a16="http://schemas.microsoft.com/office/drawing/2014/main" id="{E44BA5D0-D012-4468-B789-C623C79743B8}"/>
                </a:ext>
              </a:extLst>
            </p:cNvPr>
            <p:cNvSpPr/>
            <p:nvPr/>
          </p:nvSpPr>
          <p:spPr>
            <a:xfrm>
              <a:off x="5176025" y="872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92" name="Овал 591">
              <a:extLst>
                <a:ext uri="{FF2B5EF4-FFF2-40B4-BE49-F238E27FC236}">
                  <a16:creationId xmlns:a16="http://schemas.microsoft.com/office/drawing/2014/main" id="{14980181-0713-476B-8D0E-2D9E8326A22A}"/>
                </a:ext>
              </a:extLst>
            </p:cNvPr>
            <p:cNvSpPr/>
            <p:nvPr/>
          </p:nvSpPr>
          <p:spPr>
            <a:xfrm>
              <a:off x="5121991" y="3348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593" name="Группа 592">
            <a:extLst>
              <a:ext uri="{FF2B5EF4-FFF2-40B4-BE49-F238E27FC236}">
                <a16:creationId xmlns:a16="http://schemas.microsoft.com/office/drawing/2014/main" id="{21E2DCA2-0CD6-414D-84B3-ECE5F8DA1E97}"/>
              </a:ext>
            </a:extLst>
          </p:cNvPr>
          <p:cNvGrpSpPr/>
          <p:nvPr/>
        </p:nvGrpSpPr>
        <p:grpSpPr>
          <a:xfrm>
            <a:off x="4905130" y="5846080"/>
            <a:ext cx="846189" cy="843342"/>
            <a:chOff x="4904706" y="-180751"/>
            <a:chExt cx="846189" cy="843342"/>
          </a:xfrm>
          <a:solidFill>
            <a:srgbClr val="667858"/>
          </a:solidFill>
        </p:grpSpPr>
        <p:sp>
          <p:nvSpPr>
            <p:cNvPr id="594" name="Овал 593">
              <a:extLst>
                <a:ext uri="{FF2B5EF4-FFF2-40B4-BE49-F238E27FC236}">
                  <a16:creationId xmlns:a16="http://schemas.microsoft.com/office/drawing/2014/main" id="{0B60DB9F-B58C-470F-98E3-A79312488BEC}"/>
                </a:ext>
              </a:extLst>
            </p:cNvPr>
            <p:cNvSpPr/>
            <p:nvPr/>
          </p:nvSpPr>
          <p:spPr>
            <a:xfrm>
              <a:off x="4904706" y="-18075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95" name="Овал 594">
              <a:extLst>
                <a:ext uri="{FF2B5EF4-FFF2-40B4-BE49-F238E27FC236}">
                  <a16:creationId xmlns:a16="http://schemas.microsoft.com/office/drawing/2014/main" id="{7B9F5903-0B58-4FF4-B36E-5B02006F5F60}"/>
                </a:ext>
              </a:extLst>
            </p:cNvPr>
            <p:cNvSpPr/>
            <p:nvPr/>
          </p:nvSpPr>
          <p:spPr>
            <a:xfrm>
              <a:off x="4961515" y="-12575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96" name="Овал 595">
              <a:extLst>
                <a:ext uri="{FF2B5EF4-FFF2-40B4-BE49-F238E27FC236}">
                  <a16:creationId xmlns:a16="http://schemas.microsoft.com/office/drawing/2014/main" id="{CF66C8FF-DDD1-49B2-8244-AF17C32F44A9}"/>
                </a:ext>
              </a:extLst>
            </p:cNvPr>
            <p:cNvSpPr/>
            <p:nvPr/>
          </p:nvSpPr>
          <p:spPr>
            <a:xfrm>
              <a:off x="5016248" y="-7424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97" name="Овал 596">
              <a:extLst>
                <a:ext uri="{FF2B5EF4-FFF2-40B4-BE49-F238E27FC236}">
                  <a16:creationId xmlns:a16="http://schemas.microsoft.com/office/drawing/2014/main" id="{C114967E-21A4-45F3-A5C5-8344BD783869}"/>
                </a:ext>
              </a:extLst>
            </p:cNvPr>
            <p:cNvSpPr/>
            <p:nvPr/>
          </p:nvSpPr>
          <p:spPr>
            <a:xfrm>
              <a:off x="5068950" y="-201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98" name="Овал 597">
              <a:extLst>
                <a:ext uri="{FF2B5EF4-FFF2-40B4-BE49-F238E27FC236}">
                  <a16:creationId xmlns:a16="http://schemas.microsoft.com/office/drawing/2014/main" id="{3426CDA4-3DC7-4EF2-9C20-8A68066F08CE}"/>
                </a:ext>
              </a:extLst>
            </p:cNvPr>
            <p:cNvSpPr/>
            <p:nvPr/>
          </p:nvSpPr>
          <p:spPr>
            <a:xfrm>
              <a:off x="5714895" y="62659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99" name="Овал 598">
              <a:extLst>
                <a:ext uri="{FF2B5EF4-FFF2-40B4-BE49-F238E27FC236}">
                  <a16:creationId xmlns:a16="http://schemas.microsoft.com/office/drawing/2014/main" id="{E0FB1198-DE68-4A2C-A864-CD562D4436D0}"/>
                </a:ext>
              </a:extLst>
            </p:cNvPr>
            <p:cNvSpPr/>
            <p:nvPr/>
          </p:nvSpPr>
          <p:spPr>
            <a:xfrm>
              <a:off x="5660932" y="56878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0" name="Овал 599">
              <a:extLst>
                <a:ext uri="{FF2B5EF4-FFF2-40B4-BE49-F238E27FC236}">
                  <a16:creationId xmlns:a16="http://schemas.microsoft.com/office/drawing/2014/main" id="{84BDA68B-9E9C-454A-BCD7-7EC48627C3F2}"/>
                </a:ext>
              </a:extLst>
            </p:cNvPr>
            <p:cNvSpPr/>
            <p:nvPr/>
          </p:nvSpPr>
          <p:spPr>
            <a:xfrm>
              <a:off x="5605885" y="51744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1" name="Овал 600">
              <a:extLst>
                <a:ext uri="{FF2B5EF4-FFF2-40B4-BE49-F238E27FC236}">
                  <a16:creationId xmlns:a16="http://schemas.microsoft.com/office/drawing/2014/main" id="{B5B5DCD7-1148-4258-BF34-06B94BBED4E4}"/>
                </a:ext>
              </a:extLst>
            </p:cNvPr>
            <p:cNvSpPr/>
            <p:nvPr/>
          </p:nvSpPr>
          <p:spPr>
            <a:xfrm>
              <a:off x="5554135" y="464402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2" name="Овал 601">
              <a:extLst>
                <a:ext uri="{FF2B5EF4-FFF2-40B4-BE49-F238E27FC236}">
                  <a16:creationId xmlns:a16="http://schemas.microsoft.com/office/drawing/2014/main" id="{5AC69C9A-F0AE-430D-AFB6-F1177512EFDC}"/>
                </a:ext>
              </a:extLst>
            </p:cNvPr>
            <p:cNvSpPr/>
            <p:nvPr/>
          </p:nvSpPr>
          <p:spPr>
            <a:xfrm>
              <a:off x="5500365" y="41316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3" name="Овал 602">
              <a:extLst>
                <a:ext uri="{FF2B5EF4-FFF2-40B4-BE49-F238E27FC236}">
                  <a16:creationId xmlns:a16="http://schemas.microsoft.com/office/drawing/2014/main" id="{4B362329-1308-4A1A-A3F3-1DD4752A4493}"/>
                </a:ext>
              </a:extLst>
            </p:cNvPr>
            <p:cNvSpPr/>
            <p:nvPr/>
          </p:nvSpPr>
          <p:spPr>
            <a:xfrm>
              <a:off x="5445687" y="35725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4" name="Овал 603">
              <a:extLst>
                <a:ext uri="{FF2B5EF4-FFF2-40B4-BE49-F238E27FC236}">
                  <a16:creationId xmlns:a16="http://schemas.microsoft.com/office/drawing/2014/main" id="{BE45C5B1-B88A-447E-B9FA-BB691E988954}"/>
                </a:ext>
              </a:extLst>
            </p:cNvPr>
            <p:cNvSpPr/>
            <p:nvPr/>
          </p:nvSpPr>
          <p:spPr>
            <a:xfrm>
              <a:off x="5390729" y="30243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5" name="Овал 604">
              <a:extLst>
                <a:ext uri="{FF2B5EF4-FFF2-40B4-BE49-F238E27FC236}">
                  <a16:creationId xmlns:a16="http://schemas.microsoft.com/office/drawing/2014/main" id="{F7D45281-A7BC-44A4-A1DF-0FAA5431D419}"/>
                </a:ext>
              </a:extLst>
            </p:cNvPr>
            <p:cNvSpPr/>
            <p:nvPr/>
          </p:nvSpPr>
          <p:spPr>
            <a:xfrm>
              <a:off x="5337083" y="24998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6" name="Овал 605">
              <a:extLst>
                <a:ext uri="{FF2B5EF4-FFF2-40B4-BE49-F238E27FC236}">
                  <a16:creationId xmlns:a16="http://schemas.microsoft.com/office/drawing/2014/main" id="{47F1080F-229A-49CC-95F9-001E9BA33DCC}"/>
                </a:ext>
              </a:extLst>
            </p:cNvPr>
            <p:cNvSpPr/>
            <p:nvPr/>
          </p:nvSpPr>
          <p:spPr>
            <a:xfrm>
              <a:off x="5285217" y="1970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7" name="Овал 606">
              <a:extLst>
                <a:ext uri="{FF2B5EF4-FFF2-40B4-BE49-F238E27FC236}">
                  <a16:creationId xmlns:a16="http://schemas.microsoft.com/office/drawing/2014/main" id="{77F497CA-6994-42FE-BCC4-EB3C8195796B}"/>
                </a:ext>
              </a:extLst>
            </p:cNvPr>
            <p:cNvSpPr/>
            <p:nvPr/>
          </p:nvSpPr>
          <p:spPr>
            <a:xfrm>
              <a:off x="5230366" y="14120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8" name="Овал 607">
              <a:extLst>
                <a:ext uri="{FF2B5EF4-FFF2-40B4-BE49-F238E27FC236}">
                  <a16:creationId xmlns:a16="http://schemas.microsoft.com/office/drawing/2014/main" id="{11168654-0C3F-4BBB-BC53-F5E32889177B}"/>
                </a:ext>
              </a:extLst>
            </p:cNvPr>
            <p:cNvSpPr/>
            <p:nvPr/>
          </p:nvSpPr>
          <p:spPr>
            <a:xfrm>
              <a:off x="5176025" y="872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09" name="Овал 608">
              <a:extLst>
                <a:ext uri="{FF2B5EF4-FFF2-40B4-BE49-F238E27FC236}">
                  <a16:creationId xmlns:a16="http://schemas.microsoft.com/office/drawing/2014/main" id="{1464F2E6-11D0-4871-827D-E163D16798DC}"/>
                </a:ext>
              </a:extLst>
            </p:cNvPr>
            <p:cNvSpPr/>
            <p:nvPr/>
          </p:nvSpPr>
          <p:spPr>
            <a:xfrm>
              <a:off x="5121991" y="3348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610" name="Группа 609">
            <a:extLst>
              <a:ext uri="{FF2B5EF4-FFF2-40B4-BE49-F238E27FC236}">
                <a16:creationId xmlns:a16="http://schemas.microsoft.com/office/drawing/2014/main" id="{38DAF33F-3A6C-48E0-B6B2-449C7B272A26}"/>
              </a:ext>
            </a:extLst>
          </p:cNvPr>
          <p:cNvGrpSpPr/>
          <p:nvPr/>
        </p:nvGrpSpPr>
        <p:grpSpPr>
          <a:xfrm>
            <a:off x="4903143" y="3310350"/>
            <a:ext cx="846189" cy="843342"/>
            <a:chOff x="4904706" y="-180751"/>
            <a:chExt cx="846189" cy="843342"/>
          </a:xfrm>
          <a:solidFill>
            <a:srgbClr val="667858"/>
          </a:solidFill>
        </p:grpSpPr>
        <p:sp>
          <p:nvSpPr>
            <p:cNvPr id="611" name="Овал 610">
              <a:extLst>
                <a:ext uri="{FF2B5EF4-FFF2-40B4-BE49-F238E27FC236}">
                  <a16:creationId xmlns:a16="http://schemas.microsoft.com/office/drawing/2014/main" id="{29EC7CD8-ABA9-47C2-9F2E-062D99B1A01B}"/>
                </a:ext>
              </a:extLst>
            </p:cNvPr>
            <p:cNvSpPr/>
            <p:nvPr/>
          </p:nvSpPr>
          <p:spPr>
            <a:xfrm>
              <a:off x="4904706" y="-18075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2" name="Овал 611">
              <a:extLst>
                <a:ext uri="{FF2B5EF4-FFF2-40B4-BE49-F238E27FC236}">
                  <a16:creationId xmlns:a16="http://schemas.microsoft.com/office/drawing/2014/main" id="{C3951013-8EC6-4ECA-B624-1AD686BC0608}"/>
                </a:ext>
              </a:extLst>
            </p:cNvPr>
            <p:cNvSpPr/>
            <p:nvPr/>
          </p:nvSpPr>
          <p:spPr>
            <a:xfrm>
              <a:off x="4961515" y="-12575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3" name="Овал 612">
              <a:extLst>
                <a:ext uri="{FF2B5EF4-FFF2-40B4-BE49-F238E27FC236}">
                  <a16:creationId xmlns:a16="http://schemas.microsoft.com/office/drawing/2014/main" id="{516A8E51-34B6-48C7-9BD7-11FBB9213E65}"/>
                </a:ext>
              </a:extLst>
            </p:cNvPr>
            <p:cNvSpPr/>
            <p:nvPr/>
          </p:nvSpPr>
          <p:spPr>
            <a:xfrm>
              <a:off x="5016248" y="-7424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4" name="Овал 613">
              <a:extLst>
                <a:ext uri="{FF2B5EF4-FFF2-40B4-BE49-F238E27FC236}">
                  <a16:creationId xmlns:a16="http://schemas.microsoft.com/office/drawing/2014/main" id="{FA11B928-9D38-4DC4-8781-5F3BF80AC2DF}"/>
                </a:ext>
              </a:extLst>
            </p:cNvPr>
            <p:cNvSpPr/>
            <p:nvPr/>
          </p:nvSpPr>
          <p:spPr>
            <a:xfrm>
              <a:off x="5068950" y="-201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5" name="Овал 614">
              <a:extLst>
                <a:ext uri="{FF2B5EF4-FFF2-40B4-BE49-F238E27FC236}">
                  <a16:creationId xmlns:a16="http://schemas.microsoft.com/office/drawing/2014/main" id="{3BFBB00D-BEE3-4410-B48E-DD6845D4E213}"/>
                </a:ext>
              </a:extLst>
            </p:cNvPr>
            <p:cNvSpPr/>
            <p:nvPr/>
          </p:nvSpPr>
          <p:spPr>
            <a:xfrm>
              <a:off x="5714895" y="62659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6" name="Овал 615">
              <a:extLst>
                <a:ext uri="{FF2B5EF4-FFF2-40B4-BE49-F238E27FC236}">
                  <a16:creationId xmlns:a16="http://schemas.microsoft.com/office/drawing/2014/main" id="{588C0A49-AD14-41F1-9EB8-65CCDB94440A}"/>
                </a:ext>
              </a:extLst>
            </p:cNvPr>
            <p:cNvSpPr/>
            <p:nvPr/>
          </p:nvSpPr>
          <p:spPr>
            <a:xfrm>
              <a:off x="5660932" y="56878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7" name="Овал 616">
              <a:extLst>
                <a:ext uri="{FF2B5EF4-FFF2-40B4-BE49-F238E27FC236}">
                  <a16:creationId xmlns:a16="http://schemas.microsoft.com/office/drawing/2014/main" id="{B20F8A02-CB3F-4450-A60D-CF24DB0C3F4A}"/>
                </a:ext>
              </a:extLst>
            </p:cNvPr>
            <p:cNvSpPr/>
            <p:nvPr/>
          </p:nvSpPr>
          <p:spPr>
            <a:xfrm>
              <a:off x="5605885" y="51744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8" name="Овал 617">
              <a:extLst>
                <a:ext uri="{FF2B5EF4-FFF2-40B4-BE49-F238E27FC236}">
                  <a16:creationId xmlns:a16="http://schemas.microsoft.com/office/drawing/2014/main" id="{6F93D5F0-C059-4318-942E-D87871BA011B}"/>
                </a:ext>
              </a:extLst>
            </p:cNvPr>
            <p:cNvSpPr/>
            <p:nvPr/>
          </p:nvSpPr>
          <p:spPr>
            <a:xfrm>
              <a:off x="5554135" y="464402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9" name="Овал 618">
              <a:extLst>
                <a:ext uri="{FF2B5EF4-FFF2-40B4-BE49-F238E27FC236}">
                  <a16:creationId xmlns:a16="http://schemas.microsoft.com/office/drawing/2014/main" id="{A426FE97-BB90-472F-9368-F2DF472B42A1}"/>
                </a:ext>
              </a:extLst>
            </p:cNvPr>
            <p:cNvSpPr/>
            <p:nvPr/>
          </p:nvSpPr>
          <p:spPr>
            <a:xfrm>
              <a:off x="5500365" y="41316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20" name="Овал 619">
              <a:extLst>
                <a:ext uri="{FF2B5EF4-FFF2-40B4-BE49-F238E27FC236}">
                  <a16:creationId xmlns:a16="http://schemas.microsoft.com/office/drawing/2014/main" id="{FE6BFD10-EA93-43B5-B3DE-568D7029BF94}"/>
                </a:ext>
              </a:extLst>
            </p:cNvPr>
            <p:cNvSpPr/>
            <p:nvPr/>
          </p:nvSpPr>
          <p:spPr>
            <a:xfrm>
              <a:off x="5445687" y="35725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21" name="Овал 620">
              <a:extLst>
                <a:ext uri="{FF2B5EF4-FFF2-40B4-BE49-F238E27FC236}">
                  <a16:creationId xmlns:a16="http://schemas.microsoft.com/office/drawing/2014/main" id="{D3F891C4-17F4-4896-9E13-802E31986902}"/>
                </a:ext>
              </a:extLst>
            </p:cNvPr>
            <p:cNvSpPr/>
            <p:nvPr/>
          </p:nvSpPr>
          <p:spPr>
            <a:xfrm>
              <a:off x="5390729" y="30243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22" name="Овал 621">
              <a:extLst>
                <a:ext uri="{FF2B5EF4-FFF2-40B4-BE49-F238E27FC236}">
                  <a16:creationId xmlns:a16="http://schemas.microsoft.com/office/drawing/2014/main" id="{76F0C62D-0626-4765-BF4D-B5D7C532AFD1}"/>
                </a:ext>
              </a:extLst>
            </p:cNvPr>
            <p:cNvSpPr/>
            <p:nvPr/>
          </p:nvSpPr>
          <p:spPr>
            <a:xfrm>
              <a:off x="5337083" y="24998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23" name="Овал 622">
              <a:extLst>
                <a:ext uri="{FF2B5EF4-FFF2-40B4-BE49-F238E27FC236}">
                  <a16:creationId xmlns:a16="http://schemas.microsoft.com/office/drawing/2014/main" id="{AC7E8DF8-C082-48BF-9B72-0656EE728411}"/>
                </a:ext>
              </a:extLst>
            </p:cNvPr>
            <p:cNvSpPr/>
            <p:nvPr/>
          </p:nvSpPr>
          <p:spPr>
            <a:xfrm>
              <a:off x="5285217" y="1970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24" name="Овал 623">
              <a:extLst>
                <a:ext uri="{FF2B5EF4-FFF2-40B4-BE49-F238E27FC236}">
                  <a16:creationId xmlns:a16="http://schemas.microsoft.com/office/drawing/2014/main" id="{08750D08-EC91-4DB6-9C47-72DAE257E54A}"/>
                </a:ext>
              </a:extLst>
            </p:cNvPr>
            <p:cNvSpPr/>
            <p:nvPr/>
          </p:nvSpPr>
          <p:spPr>
            <a:xfrm>
              <a:off x="5230366" y="14120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25" name="Овал 624">
              <a:extLst>
                <a:ext uri="{FF2B5EF4-FFF2-40B4-BE49-F238E27FC236}">
                  <a16:creationId xmlns:a16="http://schemas.microsoft.com/office/drawing/2014/main" id="{FFEFFEF6-94B4-40EA-B2CE-3D610E64D8C7}"/>
                </a:ext>
              </a:extLst>
            </p:cNvPr>
            <p:cNvSpPr/>
            <p:nvPr/>
          </p:nvSpPr>
          <p:spPr>
            <a:xfrm>
              <a:off x="5176025" y="872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26" name="Овал 625">
              <a:extLst>
                <a:ext uri="{FF2B5EF4-FFF2-40B4-BE49-F238E27FC236}">
                  <a16:creationId xmlns:a16="http://schemas.microsoft.com/office/drawing/2014/main" id="{4CFDEDE0-2415-469E-8F9F-AFC9FEB92997}"/>
                </a:ext>
              </a:extLst>
            </p:cNvPr>
            <p:cNvSpPr/>
            <p:nvPr/>
          </p:nvSpPr>
          <p:spPr>
            <a:xfrm>
              <a:off x="5121991" y="3348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644" name="Группа 643">
            <a:extLst>
              <a:ext uri="{FF2B5EF4-FFF2-40B4-BE49-F238E27FC236}">
                <a16:creationId xmlns:a16="http://schemas.microsoft.com/office/drawing/2014/main" id="{EE3DBC6D-54D1-4A28-8498-2B3DABAB09D5}"/>
              </a:ext>
            </a:extLst>
          </p:cNvPr>
          <p:cNvGrpSpPr/>
          <p:nvPr/>
        </p:nvGrpSpPr>
        <p:grpSpPr>
          <a:xfrm>
            <a:off x="5765137" y="795639"/>
            <a:ext cx="416511" cy="413848"/>
            <a:chOff x="4904706" y="-180751"/>
            <a:chExt cx="416511" cy="413848"/>
          </a:xfrm>
          <a:solidFill>
            <a:srgbClr val="999251"/>
          </a:solidFill>
        </p:grpSpPr>
        <p:sp>
          <p:nvSpPr>
            <p:cNvPr id="645" name="Овал 644">
              <a:extLst>
                <a:ext uri="{FF2B5EF4-FFF2-40B4-BE49-F238E27FC236}">
                  <a16:creationId xmlns:a16="http://schemas.microsoft.com/office/drawing/2014/main" id="{DC5DAA1D-CA53-40E7-8D5A-39ADD885A187}"/>
                </a:ext>
              </a:extLst>
            </p:cNvPr>
            <p:cNvSpPr/>
            <p:nvPr/>
          </p:nvSpPr>
          <p:spPr>
            <a:xfrm>
              <a:off x="4904706" y="-18075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46" name="Овал 645">
              <a:extLst>
                <a:ext uri="{FF2B5EF4-FFF2-40B4-BE49-F238E27FC236}">
                  <a16:creationId xmlns:a16="http://schemas.microsoft.com/office/drawing/2014/main" id="{09D5ADE8-8258-47C7-9A5B-68E94FB05601}"/>
                </a:ext>
              </a:extLst>
            </p:cNvPr>
            <p:cNvSpPr/>
            <p:nvPr/>
          </p:nvSpPr>
          <p:spPr>
            <a:xfrm>
              <a:off x="4961515" y="-12575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47" name="Овал 646">
              <a:extLst>
                <a:ext uri="{FF2B5EF4-FFF2-40B4-BE49-F238E27FC236}">
                  <a16:creationId xmlns:a16="http://schemas.microsoft.com/office/drawing/2014/main" id="{E0EB6677-A00F-4B3A-BF94-4EBCAD20D2E6}"/>
                </a:ext>
              </a:extLst>
            </p:cNvPr>
            <p:cNvSpPr/>
            <p:nvPr/>
          </p:nvSpPr>
          <p:spPr>
            <a:xfrm>
              <a:off x="5016248" y="-7424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48" name="Овал 647">
              <a:extLst>
                <a:ext uri="{FF2B5EF4-FFF2-40B4-BE49-F238E27FC236}">
                  <a16:creationId xmlns:a16="http://schemas.microsoft.com/office/drawing/2014/main" id="{BB525C96-24A6-42AA-B08A-8F6473B76260}"/>
                </a:ext>
              </a:extLst>
            </p:cNvPr>
            <p:cNvSpPr/>
            <p:nvPr/>
          </p:nvSpPr>
          <p:spPr>
            <a:xfrm>
              <a:off x="5068950" y="-201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57" name="Овал 656">
              <a:extLst>
                <a:ext uri="{FF2B5EF4-FFF2-40B4-BE49-F238E27FC236}">
                  <a16:creationId xmlns:a16="http://schemas.microsoft.com/office/drawing/2014/main" id="{BB5724FA-A08D-40CE-B68F-3168DCBE3BC6}"/>
                </a:ext>
              </a:extLst>
            </p:cNvPr>
            <p:cNvSpPr/>
            <p:nvPr/>
          </p:nvSpPr>
          <p:spPr>
            <a:xfrm>
              <a:off x="5285217" y="1970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58" name="Овал 657">
              <a:extLst>
                <a:ext uri="{FF2B5EF4-FFF2-40B4-BE49-F238E27FC236}">
                  <a16:creationId xmlns:a16="http://schemas.microsoft.com/office/drawing/2014/main" id="{70CFB7F3-258E-4101-B02E-841EEBDEBF1B}"/>
                </a:ext>
              </a:extLst>
            </p:cNvPr>
            <p:cNvSpPr/>
            <p:nvPr/>
          </p:nvSpPr>
          <p:spPr>
            <a:xfrm>
              <a:off x="5230366" y="14120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59" name="Овал 658">
              <a:extLst>
                <a:ext uri="{FF2B5EF4-FFF2-40B4-BE49-F238E27FC236}">
                  <a16:creationId xmlns:a16="http://schemas.microsoft.com/office/drawing/2014/main" id="{099C0A0D-77DC-4E3D-8D66-B6E94FA8615D}"/>
                </a:ext>
              </a:extLst>
            </p:cNvPr>
            <p:cNvSpPr/>
            <p:nvPr/>
          </p:nvSpPr>
          <p:spPr>
            <a:xfrm>
              <a:off x="5176025" y="872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60" name="Овал 659">
              <a:extLst>
                <a:ext uri="{FF2B5EF4-FFF2-40B4-BE49-F238E27FC236}">
                  <a16:creationId xmlns:a16="http://schemas.microsoft.com/office/drawing/2014/main" id="{6C2270EC-7D25-4200-9B5F-256109F49ED1}"/>
                </a:ext>
              </a:extLst>
            </p:cNvPr>
            <p:cNvSpPr/>
            <p:nvPr/>
          </p:nvSpPr>
          <p:spPr>
            <a:xfrm>
              <a:off x="5121991" y="3348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</p:grpSp>
      <p:grpSp>
        <p:nvGrpSpPr>
          <p:cNvPr id="661" name="Группа 660">
            <a:extLst>
              <a:ext uri="{FF2B5EF4-FFF2-40B4-BE49-F238E27FC236}">
                <a16:creationId xmlns:a16="http://schemas.microsoft.com/office/drawing/2014/main" id="{9EDE30B1-AC61-4274-AA60-FE6096607DB1}"/>
              </a:ext>
            </a:extLst>
          </p:cNvPr>
          <p:cNvGrpSpPr/>
          <p:nvPr/>
        </p:nvGrpSpPr>
        <p:grpSpPr>
          <a:xfrm>
            <a:off x="5765482" y="3310432"/>
            <a:ext cx="416511" cy="413848"/>
            <a:chOff x="4904706" y="-180751"/>
            <a:chExt cx="416511" cy="413848"/>
          </a:xfrm>
          <a:solidFill>
            <a:srgbClr val="999251"/>
          </a:solidFill>
        </p:grpSpPr>
        <p:sp>
          <p:nvSpPr>
            <p:cNvPr id="662" name="Овал 661">
              <a:extLst>
                <a:ext uri="{FF2B5EF4-FFF2-40B4-BE49-F238E27FC236}">
                  <a16:creationId xmlns:a16="http://schemas.microsoft.com/office/drawing/2014/main" id="{D4786B54-30AA-49CC-8E4F-E171582925F0}"/>
                </a:ext>
              </a:extLst>
            </p:cNvPr>
            <p:cNvSpPr/>
            <p:nvPr/>
          </p:nvSpPr>
          <p:spPr>
            <a:xfrm>
              <a:off x="4904706" y="-18075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63" name="Овал 662">
              <a:extLst>
                <a:ext uri="{FF2B5EF4-FFF2-40B4-BE49-F238E27FC236}">
                  <a16:creationId xmlns:a16="http://schemas.microsoft.com/office/drawing/2014/main" id="{1E56CAE6-D810-4AA2-A3C0-98D3BBE7B97C}"/>
                </a:ext>
              </a:extLst>
            </p:cNvPr>
            <p:cNvSpPr/>
            <p:nvPr/>
          </p:nvSpPr>
          <p:spPr>
            <a:xfrm>
              <a:off x="4961515" y="-12575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64" name="Овал 663">
              <a:extLst>
                <a:ext uri="{FF2B5EF4-FFF2-40B4-BE49-F238E27FC236}">
                  <a16:creationId xmlns:a16="http://schemas.microsoft.com/office/drawing/2014/main" id="{9EB8B188-EC14-4631-9F79-C14F12B48354}"/>
                </a:ext>
              </a:extLst>
            </p:cNvPr>
            <p:cNvSpPr/>
            <p:nvPr/>
          </p:nvSpPr>
          <p:spPr>
            <a:xfrm>
              <a:off x="5016248" y="-7424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65" name="Овал 664">
              <a:extLst>
                <a:ext uri="{FF2B5EF4-FFF2-40B4-BE49-F238E27FC236}">
                  <a16:creationId xmlns:a16="http://schemas.microsoft.com/office/drawing/2014/main" id="{DDE2CEDE-C642-4920-8D11-E67A9D9059F2}"/>
                </a:ext>
              </a:extLst>
            </p:cNvPr>
            <p:cNvSpPr/>
            <p:nvPr/>
          </p:nvSpPr>
          <p:spPr>
            <a:xfrm>
              <a:off x="5068950" y="-201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66" name="Овал 665">
              <a:extLst>
                <a:ext uri="{FF2B5EF4-FFF2-40B4-BE49-F238E27FC236}">
                  <a16:creationId xmlns:a16="http://schemas.microsoft.com/office/drawing/2014/main" id="{049994F0-B754-4609-98BA-48AB13DF51D1}"/>
                </a:ext>
              </a:extLst>
            </p:cNvPr>
            <p:cNvSpPr/>
            <p:nvPr/>
          </p:nvSpPr>
          <p:spPr>
            <a:xfrm>
              <a:off x="5285217" y="1970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67" name="Овал 666">
              <a:extLst>
                <a:ext uri="{FF2B5EF4-FFF2-40B4-BE49-F238E27FC236}">
                  <a16:creationId xmlns:a16="http://schemas.microsoft.com/office/drawing/2014/main" id="{B9344EA4-E760-4AD0-A59A-7E6C8C12904A}"/>
                </a:ext>
              </a:extLst>
            </p:cNvPr>
            <p:cNvSpPr/>
            <p:nvPr/>
          </p:nvSpPr>
          <p:spPr>
            <a:xfrm>
              <a:off x="5230366" y="14120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68" name="Овал 667">
              <a:extLst>
                <a:ext uri="{FF2B5EF4-FFF2-40B4-BE49-F238E27FC236}">
                  <a16:creationId xmlns:a16="http://schemas.microsoft.com/office/drawing/2014/main" id="{00FD93E7-4039-4C27-ADE2-5768D971F067}"/>
                </a:ext>
              </a:extLst>
            </p:cNvPr>
            <p:cNvSpPr/>
            <p:nvPr/>
          </p:nvSpPr>
          <p:spPr>
            <a:xfrm>
              <a:off x="5176025" y="872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69" name="Овал 668">
              <a:extLst>
                <a:ext uri="{FF2B5EF4-FFF2-40B4-BE49-F238E27FC236}">
                  <a16:creationId xmlns:a16="http://schemas.microsoft.com/office/drawing/2014/main" id="{0AC0D5A5-1CDB-49E2-A908-BBE8F4334C8A}"/>
                </a:ext>
              </a:extLst>
            </p:cNvPr>
            <p:cNvSpPr/>
            <p:nvPr/>
          </p:nvSpPr>
          <p:spPr>
            <a:xfrm>
              <a:off x="5121991" y="3348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</p:grpSp>
      <p:grpSp>
        <p:nvGrpSpPr>
          <p:cNvPr id="670" name="Группа 669">
            <a:extLst>
              <a:ext uri="{FF2B5EF4-FFF2-40B4-BE49-F238E27FC236}">
                <a16:creationId xmlns:a16="http://schemas.microsoft.com/office/drawing/2014/main" id="{02A19296-0AD6-440E-900D-A4872D450813}"/>
              </a:ext>
            </a:extLst>
          </p:cNvPr>
          <p:cNvGrpSpPr/>
          <p:nvPr/>
        </p:nvGrpSpPr>
        <p:grpSpPr>
          <a:xfrm>
            <a:off x="5766453" y="6826325"/>
            <a:ext cx="416511" cy="413848"/>
            <a:chOff x="4904706" y="-180751"/>
            <a:chExt cx="416511" cy="413848"/>
          </a:xfrm>
          <a:solidFill>
            <a:srgbClr val="999251"/>
          </a:solidFill>
        </p:grpSpPr>
        <p:sp>
          <p:nvSpPr>
            <p:cNvPr id="671" name="Овал 670">
              <a:extLst>
                <a:ext uri="{FF2B5EF4-FFF2-40B4-BE49-F238E27FC236}">
                  <a16:creationId xmlns:a16="http://schemas.microsoft.com/office/drawing/2014/main" id="{504FBB47-C680-47A5-9695-201E3ACB0F21}"/>
                </a:ext>
              </a:extLst>
            </p:cNvPr>
            <p:cNvSpPr/>
            <p:nvPr/>
          </p:nvSpPr>
          <p:spPr>
            <a:xfrm>
              <a:off x="4904706" y="-18075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72" name="Овал 671">
              <a:extLst>
                <a:ext uri="{FF2B5EF4-FFF2-40B4-BE49-F238E27FC236}">
                  <a16:creationId xmlns:a16="http://schemas.microsoft.com/office/drawing/2014/main" id="{FF04EE0D-9F0C-4617-9708-CA5097C8D499}"/>
                </a:ext>
              </a:extLst>
            </p:cNvPr>
            <p:cNvSpPr/>
            <p:nvPr/>
          </p:nvSpPr>
          <p:spPr>
            <a:xfrm>
              <a:off x="4961515" y="-12575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73" name="Овал 672">
              <a:extLst>
                <a:ext uri="{FF2B5EF4-FFF2-40B4-BE49-F238E27FC236}">
                  <a16:creationId xmlns:a16="http://schemas.microsoft.com/office/drawing/2014/main" id="{1E43E1AA-00BD-455C-A0C1-0B88920EF3E1}"/>
                </a:ext>
              </a:extLst>
            </p:cNvPr>
            <p:cNvSpPr/>
            <p:nvPr/>
          </p:nvSpPr>
          <p:spPr>
            <a:xfrm>
              <a:off x="5016248" y="-7424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74" name="Овал 673">
              <a:extLst>
                <a:ext uri="{FF2B5EF4-FFF2-40B4-BE49-F238E27FC236}">
                  <a16:creationId xmlns:a16="http://schemas.microsoft.com/office/drawing/2014/main" id="{0412050C-6408-481E-85A4-9CE77A534138}"/>
                </a:ext>
              </a:extLst>
            </p:cNvPr>
            <p:cNvSpPr/>
            <p:nvPr/>
          </p:nvSpPr>
          <p:spPr>
            <a:xfrm>
              <a:off x="5068950" y="-201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75" name="Овал 674">
              <a:extLst>
                <a:ext uri="{FF2B5EF4-FFF2-40B4-BE49-F238E27FC236}">
                  <a16:creationId xmlns:a16="http://schemas.microsoft.com/office/drawing/2014/main" id="{3246A71E-D8C5-46D6-B70E-EC45AB96A909}"/>
                </a:ext>
              </a:extLst>
            </p:cNvPr>
            <p:cNvSpPr/>
            <p:nvPr/>
          </p:nvSpPr>
          <p:spPr>
            <a:xfrm>
              <a:off x="5285217" y="1970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76" name="Овал 675">
              <a:extLst>
                <a:ext uri="{FF2B5EF4-FFF2-40B4-BE49-F238E27FC236}">
                  <a16:creationId xmlns:a16="http://schemas.microsoft.com/office/drawing/2014/main" id="{A9F9CF5D-7789-4EF8-B174-B096E2F5686D}"/>
                </a:ext>
              </a:extLst>
            </p:cNvPr>
            <p:cNvSpPr/>
            <p:nvPr/>
          </p:nvSpPr>
          <p:spPr>
            <a:xfrm>
              <a:off x="5230366" y="14120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677" name="Овал 676">
              <a:extLst>
                <a:ext uri="{FF2B5EF4-FFF2-40B4-BE49-F238E27FC236}">
                  <a16:creationId xmlns:a16="http://schemas.microsoft.com/office/drawing/2014/main" id="{971A6172-750F-4391-8AD5-235083480FF7}"/>
                </a:ext>
              </a:extLst>
            </p:cNvPr>
            <p:cNvSpPr/>
            <p:nvPr/>
          </p:nvSpPr>
          <p:spPr>
            <a:xfrm>
              <a:off x="5176025" y="872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60" name="Овал 759">
              <a:extLst>
                <a:ext uri="{FF2B5EF4-FFF2-40B4-BE49-F238E27FC236}">
                  <a16:creationId xmlns:a16="http://schemas.microsoft.com/office/drawing/2014/main" id="{23CD53E1-601E-43E2-9072-82B0CBB75C12}"/>
                </a:ext>
              </a:extLst>
            </p:cNvPr>
            <p:cNvSpPr/>
            <p:nvPr/>
          </p:nvSpPr>
          <p:spPr>
            <a:xfrm>
              <a:off x="5121991" y="3348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</p:grpSp>
      <p:grpSp>
        <p:nvGrpSpPr>
          <p:cNvPr id="761" name="Группа 760">
            <a:extLst>
              <a:ext uri="{FF2B5EF4-FFF2-40B4-BE49-F238E27FC236}">
                <a16:creationId xmlns:a16="http://schemas.microsoft.com/office/drawing/2014/main" id="{9F1AF1A3-A8D9-40A7-AAE4-784D86E5CDD1}"/>
              </a:ext>
            </a:extLst>
          </p:cNvPr>
          <p:cNvGrpSpPr/>
          <p:nvPr/>
        </p:nvGrpSpPr>
        <p:grpSpPr>
          <a:xfrm>
            <a:off x="5763466" y="4291853"/>
            <a:ext cx="416511" cy="413848"/>
            <a:chOff x="4904706" y="-180751"/>
            <a:chExt cx="416511" cy="413848"/>
          </a:xfrm>
          <a:solidFill>
            <a:srgbClr val="999251"/>
          </a:solidFill>
        </p:grpSpPr>
        <p:sp>
          <p:nvSpPr>
            <p:cNvPr id="762" name="Овал 761">
              <a:extLst>
                <a:ext uri="{FF2B5EF4-FFF2-40B4-BE49-F238E27FC236}">
                  <a16:creationId xmlns:a16="http://schemas.microsoft.com/office/drawing/2014/main" id="{29325A75-D09C-4B90-8B67-5DFD8E3A5C80}"/>
                </a:ext>
              </a:extLst>
            </p:cNvPr>
            <p:cNvSpPr/>
            <p:nvPr/>
          </p:nvSpPr>
          <p:spPr>
            <a:xfrm>
              <a:off x="4904706" y="-18075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63" name="Овал 762">
              <a:extLst>
                <a:ext uri="{FF2B5EF4-FFF2-40B4-BE49-F238E27FC236}">
                  <a16:creationId xmlns:a16="http://schemas.microsoft.com/office/drawing/2014/main" id="{CD639BA2-B05F-4199-A3CF-9E20E7FFA783}"/>
                </a:ext>
              </a:extLst>
            </p:cNvPr>
            <p:cNvSpPr/>
            <p:nvPr/>
          </p:nvSpPr>
          <p:spPr>
            <a:xfrm>
              <a:off x="4961515" y="-12575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64" name="Овал 763">
              <a:extLst>
                <a:ext uri="{FF2B5EF4-FFF2-40B4-BE49-F238E27FC236}">
                  <a16:creationId xmlns:a16="http://schemas.microsoft.com/office/drawing/2014/main" id="{F67313B3-0054-43FD-82E2-6A916A2D9F50}"/>
                </a:ext>
              </a:extLst>
            </p:cNvPr>
            <p:cNvSpPr/>
            <p:nvPr/>
          </p:nvSpPr>
          <p:spPr>
            <a:xfrm>
              <a:off x="5016248" y="-7424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65" name="Овал 764">
              <a:extLst>
                <a:ext uri="{FF2B5EF4-FFF2-40B4-BE49-F238E27FC236}">
                  <a16:creationId xmlns:a16="http://schemas.microsoft.com/office/drawing/2014/main" id="{488DBA3E-8FC7-49A1-AF58-4D574B24585B}"/>
                </a:ext>
              </a:extLst>
            </p:cNvPr>
            <p:cNvSpPr/>
            <p:nvPr/>
          </p:nvSpPr>
          <p:spPr>
            <a:xfrm>
              <a:off x="5068950" y="-201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66" name="Овал 765">
              <a:extLst>
                <a:ext uri="{FF2B5EF4-FFF2-40B4-BE49-F238E27FC236}">
                  <a16:creationId xmlns:a16="http://schemas.microsoft.com/office/drawing/2014/main" id="{8B8D0160-334C-4814-BA8D-BC2364E49C48}"/>
                </a:ext>
              </a:extLst>
            </p:cNvPr>
            <p:cNvSpPr/>
            <p:nvPr/>
          </p:nvSpPr>
          <p:spPr>
            <a:xfrm>
              <a:off x="5285217" y="1970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67" name="Овал 766">
              <a:extLst>
                <a:ext uri="{FF2B5EF4-FFF2-40B4-BE49-F238E27FC236}">
                  <a16:creationId xmlns:a16="http://schemas.microsoft.com/office/drawing/2014/main" id="{5608A5CE-BA88-407B-8F2C-9787D22D04CE}"/>
                </a:ext>
              </a:extLst>
            </p:cNvPr>
            <p:cNvSpPr/>
            <p:nvPr/>
          </p:nvSpPr>
          <p:spPr>
            <a:xfrm>
              <a:off x="5230366" y="14120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68" name="Овал 767">
              <a:extLst>
                <a:ext uri="{FF2B5EF4-FFF2-40B4-BE49-F238E27FC236}">
                  <a16:creationId xmlns:a16="http://schemas.microsoft.com/office/drawing/2014/main" id="{AFCDB142-A861-404E-A089-E5B36180C18B}"/>
                </a:ext>
              </a:extLst>
            </p:cNvPr>
            <p:cNvSpPr/>
            <p:nvPr/>
          </p:nvSpPr>
          <p:spPr>
            <a:xfrm>
              <a:off x="5176025" y="872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69" name="Овал 768">
              <a:extLst>
                <a:ext uri="{FF2B5EF4-FFF2-40B4-BE49-F238E27FC236}">
                  <a16:creationId xmlns:a16="http://schemas.microsoft.com/office/drawing/2014/main" id="{922256C2-EA09-456F-AA84-24B82851D25E}"/>
                </a:ext>
              </a:extLst>
            </p:cNvPr>
            <p:cNvSpPr/>
            <p:nvPr/>
          </p:nvSpPr>
          <p:spPr>
            <a:xfrm>
              <a:off x="5121991" y="3348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9191D80-C274-480C-968A-652645A22211}"/>
              </a:ext>
            </a:extLst>
          </p:cNvPr>
          <p:cNvGrpSpPr/>
          <p:nvPr/>
        </p:nvGrpSpPr>
        <p:grpSpPr>
          <a:xfrm>
            <a:off x="4304920" y="5147606"/>
            <a:ext cx="2153203" cy="106128"/>
            <a:chOff x="5698629" y="4854267"/>
            <a:chExt cx="2641745" cy="261358"/>
          </a:xfrm>
        </p:grpSpPr>
        <p:sp>
          <p:nvSpPr>
            <p:cNvPr id="160" name="Прямоугольник 159">
              <a:extLst>
                <a:ext uri="{FF2B5EF4-FFF2-40B4-BE49-F238E27FC236}">
                  <a16:creationId xmlns:a16="http://schemas.microsoft.com/office/drawing/2014/main" id="{758E128F-DFF5-4B8E-A8EF-4F1547B6C03E}"/>
                </a:ext>
              </a:extLst>
            </p:cNvPr>
            <p:cNvSpPr/>
            <p:nvPr/>
          </p:nvSpPr>
          <p:spPr>
            <a:xfrm>
              <a:off x="5698629" y="4854267"/>
              <a:ext cx="2628000" cy="26135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161" name="Прямая соединительная линия 160">
              <a:extLst>
                <a:ext uri="{FF2B5EF4-FFF2-40B4-BE49-F238E27FC236}">
                  <a16:creationId xmlns:a16="http://schemas.microsoft.com/office/drawing/2014/main" id="{DFBE53AB-593A-4B39-A3AC-973E49599436}"/>
                </a:ext>
              </a:extLst>
            </p:cNvPr>
            <p:cNvCxnSpPr>
              <a:cxnSpLocks/>
            </p:cNvCxnSpPr>
            <p:nvPr/>
          </p:nvCxnSpPr>
          <p:spPr>
            <a:xfrm>
              <a:off x="5698629" y="5058307"/>
              <a:ext cx="2641745" cy="0"/>
            </a:xfrm>
            <a:prstGeom prst="line">
              <a:avLst/>
            </a:prstGeom>
            <a:solidFill>
              <a:srgbClr val="EDE6A5"/>
            </a:solidFill>
            <a:ln w="19050">
              <a:solidFill>
                <a:srgbClr val="B9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Группа 370">
            <a:extLst>
              <a:ext uri="{FF2B5EF4-FFF2-40B4-BE49-F238E27FC236}">
                <a16:creationId xmlns:a16="http://schemas.microsoft.com/office/drawing/2014/main" id="{A276362A-4815-4168-B22C-A83C46C35CBB}"/>
              </a:ext>
            </a:extLst>
          </p:cNvPr>
          <p:cNvGrpSpPr/>
          <p:nvPr/>
        </p:nvGrpSpPr>
        <p:grpSpPr>
          <a:xfrm rot="10800000" flipH="1">
            <a:off x="6458123" y="4072246"/>
            <a:ext cx="738720" cy="100810"/>
            <a:chOff x="5630301" y="4994920"/>
            <a:chExt cx="2696328" cy="248261"/>
          </a:xfrm>
        </p:grpSpPr>
        <p:sp>
          <p:nvSpPr>
            <p:cNvPr id="372" name="Прямоугольник 371">
              <a:extLst>
                <a:ext uri="{FF2B5EF4-FFF2-40B4-BE49-F238E27FC236}">
                  <a16:creationId xmlns:a16="http://schemas.microsoft.com/office/drawing/2014/main" id="{D98B9ED0-F7A8-4010-9666-001D7A38B376}"/>
                </a:ext>
              </a:extLst>
            </p:cNvPr>
            <p:cNvSpPr/>
            <p:nvPr/>
          </p:nvSpPr>
          <p:spPr>
            <a:xfrm>
              <a:off x="5698629" y="4994920"/>
              <a:ext cx="2628000" cy="2482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cxnSp>
          <p:nvCxnSpPr>
            <p:cNvPr id="373" name="Прямая соединительная линия 372">
              <a:extLst>
                <a:ext uri="{FF2B5EF4-FFF2-40B4-BE49-F238E27FC236}">
                  <a16:creationId xmlns:a16="http://schemas.microsoft.com/office/drawing/2014/main" id="{92A5A563-A058-429D-8765-BEF88FFF636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630301" y="5058307"/>
              <a:ext cx="2696328" cy="0"/>
            </a:xfrm>
            <a:prstGeom prst="line">
              <a:avLst/>
            </a:prstGeom>
            <a:solidFill>
              <a:srgbClr val="EDE6A5"/>
            </a:solidFill>
            <a:ln w="19050">
              <a:solidFill>
                <a:srgbClr val="B9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Группа 406">
            <a:extLst>
              <a:ext uri="{FF2B5EF4-FFF2-40B4-BE49-F238E27FC236}">
                <a16:creationId xmlns:a16="http://schemas.microsoft.com/office/drawing/2014/main" id="{5FF4FA75-EDBF-47DE-8C53-81134744B839}"/>
              </a:ext>
            </a:extLst>
          </p:cNvPr>
          <p:cNvGrpSpPr/>
          <p:nvPr/>
        </p:nvGrpSpPr>
        <p:grpSpPr>
          <a:xfrm rot="10800000" flipH="1">
            <a:off x="6458123" y="1603182"/>
            <a:ext cx="738719" cy="113362"/>
            <a:chOff x="5630305" y="4994920"/>
            <a:chExt cx="2696324" cy="279172"/>
          </a:xfrm>
        </p:grpSpPr>
        <p:sp>
          <p:nvSpPr>
            <p:cNvPr id="409" name="Прямоугольник 408">
              <a:extLst>
                <a:ext uri="{FF2B5EF4-FFF2-40B4-BE49-F238E27FC236}">
                  <a16:creationId xmlns:a16="http://schemas.microsoft.com/office/drawing/2014/main" id="{32E31ED6-BE18-4E9B-86BB-00FB7F8C4098}"/>
                </a:ext>
              </a:extLst>
            </p:cNvPr>
            <p:cNvSpPr/>
            <p:nvPr/>
          </p:nvSpPr>
          <p:spPr>
            <a:xfrm>
              <a:off x="5698629" y="4994920"/>
              <a:ext cx="2628000" cy="27917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cxnSp>
          <p:nvCxnSpPr>
            <p:cNvPr id="410" name="Прямая соединительная линия 409">
              <a:extLst>
                <a:ext uri="{FF2B5EF4-FFF2-40B4-BE49-F238E27FC236}">
                  <a16:creationId xmlns:a16="http://schemas.microsoft.com/office/drawing/2014/main" id="{6DA2107F-C957-4D5F-B265-A70A37E22FB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630305" y="5058307"/>
              <a:ext cx="2696324" cy="0"/>
            </a:xfrm>
            <a:prstGeom prst="line">
              <a:avLst/>
            </a:prstGeom>
            <a:solidFill>
              <a:srgbClr val="EDE6A5"/>
            </a:solidFill>
            <a:ln w="19050">
              <a:solidFill>
                <a:srgbClr val="B9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1" name="Группа 740">
            <a:extLst>
              <a:ext uri="{FF2B5EF4-FFF2-40B4-BE49-F238E27FC236}">
                <a16:creationId xmlns:a16="http://schemas.microsoft.com/office/drawing/2014/main" id="{CD93AB84-AEEB-4952-AC93-763E7B799110}"/>
              </a:ext>
            </a:extLst>
          </p:cNvPr>
          <p:cNvGrpSpPr/>
          <p:nvPr/>
        </p:nvGrpSpPr>
        <p:grpSpPr>
          <a:xfrm rot="10800000" flipH="1">
            <a:off x="6458123" y="7638019"/>
            <a:ext cx="738719" cy="102557"/>
            <a:chOff x="6587065" y="4985538"/>
            <a:chExt cx="1739564" cy="252563"/>
          </a:xfrm>
        </p:grpSpPr>
        <p:sp>
          <p:nvSpPr>
            <p:cNvPr id="742" name="Прямоугольник 741">
              <a:extLst>
                <a:ext uri="{FF2B5EF4-FFF2-40B4-BE49-F238E27FC236}">
                  <a16:creationId xmlns:a16="http://schemas.microsoft.com/office/drawing/2014/main" id="{A3D1442C-B7D8-4947-B3D4-5FE31714707C}"/>
                </a:ext>
              </a:extLst>
            </p:cNvPr>
            <p:cNvSpPr/>
            <p:nvPr/>
          </p:nvSpPr>
          <p:spPr>
            <a:xfrm flipH="1">
              <a:off x="6631145" y="4985538"/>
              <a:ext cx="1695484" cy="2525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cxnSp>
          <p:nvCxnSpPr>
            <p:cNvPr id="743" name="Прямая соединительная линия 742">
              <a:extLst>
                <a:ext uri="{FF2B5EF4-FFF2-40B4-BE49-F238E27FC236}">
                  <a16:creationId xmlns:a16="http://schemas.microsoft.com/office/drawing/2014/main" id="{C31AE9C8-E054-4BE5-8B4A-0F3F78C1B6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87065" y="5058307"/>
              <a:ext cx="1739564" cy="0"/>
            </a:xfrm>
            <a:prstGeom prst="line">
              <a:avLst/>
            </a:prstGeom>
            <a:solidFill>
              <a:srgbClr val="EDE6A5"/>
            </a:solidFill>
            <a:ln w="19050">
              <a:solidFill>
                <a:srgbClr val="B9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1" name="Овал 790">
            <a:extLst>
              <a:ext uri="{FF2B5EF4-FFF2-40B4-BE49-F238E27FC236}">
                <a16:creationId xmlns:a16="http://schemas.microsoft.com/office/drawing/2014/main" id="{07A5AC9B-23ED-476E-8A97-AFECC3BB5D03}"/>
              </a:ext>
            </a:extLst>
          </p:cNvPr>
          <p:cNvSpPr/>
          <p:nvPr/>
        </p:nvSpPr>
        <p:spPr>
          <a:xfrm>
            <a:off x="6442745" y="1674366"/>
            <a:ext cx="36000" cy="36000"/>
          </a:xfrm>
          <a:prstGeom prst="ellipse">
            <a:avLst/>
          </a:prstGeom>
          <a:solidFill>
            <a:srgbClr val="89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b="1" dirty="0"/>
          </a:p>
        </p:txBody>
      </p:sp>
      <p:sp>
        <p:nvSpPr>
          <p:cNvPr id="792" name="Овал 791">
            <a:extLst>
              <a:ext uri="{FF2B5EF4-FFF2-40B4-BE49-F238E27FC236}">
                <a16:creationId xmlns:a16="http://schemas.microsoft.com/office/drawing/2014/main" id="{5514F4B9-A3BC-4764-8CDB-09A9E66C25FE}"/>
              </a:ext>
            </a:extLst>
          </p:cNvPr>
          <p:cNvSpPr/>
          <p:nvPr/>
        </p:nvSpPr>
        <p:spPr>
          <a:xfrm>
            <a:off x="6442039" y="4128433"/>
            <a:ext cx="36000" cy="36000"/>
          </a:xfrm>
          <a:prstGeom prst="ellipse">
            <a:avLst/>
          </a:prstGeom>
          <a:solidFill>
            <a:srgbClr val="89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b="1" dirty="0"/>
          </a:p>
        </p:txBody>
      </p:sp>
      <p:sp>
        <p:nvSpPr>
          <p:cNvPr id="793" name="Овал 792">
            <a:extLst>
              <a:ext uri="{FF2B5EF4-FFF2-40B4-BE49-F238E27FC236}">
                <a16:creationId xmlns:a16="http://schemas.microsoft.com/office/drawing/2014/main" id="{C193CD49-D602-4C8F-B784-AB7997434352}"/>
              </a:ext>
            </a:extLst>
          </p:cNvPr>
          <p:cNvSpPr/>
          <p:nvPr/>
        </p:nvSpPr>
        <p:spPr>
          <a:xfrm>
            <a:off x="6437702" y="5210403"/>
            <a:ext cx="36000" cy="36000"/>
          </a:xfrm>
          <a:prstGeom prst="ellipse">
            <a:avLst/>
          </a:prstGeom>
          <a:solidFill>
            <a:srgbClr val="89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b="1" dirty="0"/>
          </a:p>
        </p:txBody>
      </p:sp>
      <p:sp>
        <p:nvSpPr>
          <p:cNvPr id="794" name="Овал 793">
            <a:extLst>
              <a:ext uri="{FF2B5EF4-FFF2-40B4-BE49-F238E27FC236}">
                <a16:creationId xmlns:a16="http://schemas.microsoft.com/office/drawing/2014/main" id="{08A47E12-D894-4DA9-8434-6E6717C4D594}"/>
              </a:ext>
            </a:extLst>
          </p:cNvPr>
          <p:cNvSpPr/>
          <p:nvPr/>
        </p:nvSpPr>
        <p:spPr>
          <a:xfrm>
            <a:off x="6442553" y="7691747"/>
            <a:ext cx="36000" cy="36000"/>
          </a:xfrm>
          <a:prstGeom prst="ellipse">
            <a:avLst/>
          </a:prstGeom>
          <a:solidFill>
            <a:srgbClr val="89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9D4658-0857-4CCF-B0D6-D009C4B225EF}"/>
              </a:ext>
            </a:extLst>
          </p:cNvPr>
          <p:cNvSpPr/>
          <p:nvPr/>
        </p:nvSpPr>
        <p:spPr>
          <a:xfrm>
            <a:off x="1904915" y="3136767"/>
            <a:ext cx="2400006" cy="228572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Процессор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57075398-94F3-4630-BA5C-57F57E5850F0}"/>
              </a:ext>
            </a:extLst>
          </p:cNvPr>
          <p:cNvSpPr/>
          <p:nvPr/>
        </p:nvSpPr>
        <p:spPr>
          <a:xfrm>
            <a:off x="4127914" y="3303738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17164AA0-0B8D-4D1B-91BD-E897AFE2825E}"/>
              </a:ext>
            </a:extLst>
          </p:cNvPr>
          <p:cNvSpPr/>
          <p:nvPr/>
        </p:nvSpPr>
        <p:spPr>
          <a:xfrm>
            <a:off x="4127914" y="3357508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CD9B705B-40C4-46BF-A887-3BF9E10B3A75}"/>
              </a:ext>
            </a:extLst>
          </p:cNvPr>
          <p:cNvSpPr/>
          <p:nvPr/>
        </p:nvSpPr>
        <p:spPr>
          <a:xfrm>
            <a:off x="4127914" y="341127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4B27670-8795-4AEC-BCBD-CE85B9B83D4B}"/>
              </a:ext>
            </a:extLst>
          </p:cNvPr>
          <p:cNvSpPr/>
          <p:nvPr/>
        </p:nvSpPr>
        <p:spPr>
          <a:xfrm>
            <a:off x="4127914" y="346504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23F71363-4F34-4A06-B8E6-63BED1CD5233}"/>
              </a:ext>
            </a:extLst>
          </p:cNvPr>
          <p:cNvSpPr/>
          <p:nvPr/>
        </p:nvSpPr>
        <p:spPr>
          <a:xfrm>
            <a:off x="4127914" y="351882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89D090B-904F-4656-B614-C7CFBDF4952D}"/>
              </a:ext>
            </a:extLst>
          </p:cNvPr>
          <p:cNvSpPr/>
          <p:nvPr/>
        </p:nvSpPr>
        <p:spPr>
          <a:xfrm>
            <a:off x="4127914" y="357259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5A914666-E665-4FAF-9712-8478AD3DCDCE}"/>
              </a:ext>
            </a:extLst>
          </p:cNvPr>
          <p:cNvSpPr/>
          <p:nvPr/>
        </p:nvSpPr>
        <p:spPr>
          <a:xfrm>
            <a:off x="4127914" y="362636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A6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0F674517-BBB0-4A69-8F47-D12492CF5BC9}"/>
              </a:ext>
            </a:extLst>
          </p:cNvPr>
          <p:cNvSpPr/>
          <p:nvPr/>
        </p:nvSpPr>
        <p:spPr>
          <a:xfrm>
            <a:off x="4127914" y="3680131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A7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E7388730-8FAD-47D3-9355-B0AC847592B8}"/>
              </a:ext>
            </a:extLst>
          </p:cNvPr>
          <p:cNvSpPr/>
          <p:nvPr/>
        </p:nvSpPr>
        <p:spPr>
          <a:xfrm>
            <a:off x="4127914" y="3733901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A8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DD38FEF2-0CCB-4BA9-A558-88B7E6D6425F}"/>
              </a:ext>
            </a:extLst>
          </p:cNvPr>
          <p:cNvSpPr/>
          <p:nvPr/>
        </p:nvSpPr>
        <p:spPr>
          <a:xfrm>
            <a:off x="4127914" y="3787672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A9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CEACF7F4-1922-4425-8FDC-347E16211A21}"/>
              </a:ext>
            </a:extLst>
          </p:cNvPr>
          <p:cNvSpPr/>
          <p:nvPr/>
        </p:nvSpPr>
        <p:spPr>
          <a:xfrm>
            <a:off x="4127914" y="3841442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6A5506-C796-43C1-9984-F5FE990179EF}"/>
              </a:ext>
            </a:extLst>
          </p:cNvPr>
          <p:cNvSpPr/>
          <p:nvPr/>
        </p:nvSpPr>
        <p:spPr>
          <a:xfrm>
            <a:off x="4127914" y="3895213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7D6E542C-A089-4994-B22A-52B4AAF51C57}"/>
              </a:ext>
            </a:extLst>
          </p:cNvPr>
          <p:cNvSpPr/>
          <p:nvPr/>
        </p:nvSpPr>
        <p:spPr>
          <a:xfrm>
            <a:off x="4127914" y="3948983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5C612C32-59D5-45DE-A53E-35A171398A12}"/>
              </a:ext>
            </a:extLst>
          </p:cNvPr>
          <p:cNvSpPr/>
          <p:nvPr/>
        </p:nvSpPr>
        <p:spPr>
          <a:xfrm>
            <a:off x="4127914" y="4002753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08CA2EF5-E6A3-48CC-9699-C1C0CD73465F}"/>
              </a:ext>
            </a:extLst>
          </p:cNvPr>
          <p:cNvSpPr/>
          <p:nvPr/>
        </p:nvSpPr>
        <p:spPr>
          <a:xfrm>
            <a:off x="4127914" y="4056524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A98C21A-FC9A-49EF-B2D3-BE71C441F0E5}"/>
              </a:ext>
            </a:extLst>
          </p:cNvPr>
          <p:cNvSpPr/>
          <p:nvPr/>
        </p:nvSpPr>
        <p:spPr>
          <a:xfrm>
            <a:off x="4127914" y="4110294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D9914554-CB10-4CF9-9013-B30F4FB6AB34}"/>
              </a:ext>
            </a:extLst>
          </p:cNvPr>
          <p:cNvSpPr/>
          <p:nvPr/>
        </p:nvSpPr>
        <p:spPr>
          <a:xfrm>
            <a:off x="4127914" y="4282954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FCFA320F-1CF5-44C4-8F3E-52FA19CA146D}"/>
              </a:ext>
            </a:extLst>
          </p:cNvPr>
          <p:cNvSpPr/>
          <p:nvPr/>
        </p:nvSpPr>
        <p:spPr>
          <a:xfrm>
            <a:off x="4127914" y="4336565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480E3CD5-4C20-4DED-A73C-78F3A6EC842E}"/>
              </a:ext>
            </a:extLst>
          </p:cNvPr>
          <p:cNvSpPr/>
          <p:nvPr/>
        </p:nvSpPr>
        <p:spPr>
          <a:xfrm>
            <a:off x="4127914" y="4390177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076FD41E-5EC7-494D-B802-150288501BD8}"/>
              </a:ext>
            </a:extLst>
          </p:cNvPr>
          <p:cNvSpPr/>
          <p:nvPr/>
        </p:nvSpPr>
        <p:spPr>
          <a:xfrm>
            <a:off x="4127914" y="4443788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6529499E-5CD7-4139-8818-F054AB9C1894}"/>
              </a:ext>
            </a:extLst>
          </p:cNvPr>
          <p:cNvSpPr/>
          <p:nvPr/>
        </p:nvSpPr>
        <p:spPr>
          <a:xfrm>
            <a:off x="4127914" y="4497400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6C075402-B0A5-4DA4-9727-D845E6183361}"/>
              </a:ext>
            </a:extLst>
          </p:cNvPr>
          <p:cNvSpPr/>
          <p:nvPr/>
        </p:nvSpPr>
        <p:spPr>
          <a:xfrm>
            <a:off x="4127914" y="4551010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961AA106-017B-4798-918E-570A892EC5CC}"/>
              </a:ext>
            </a:extLst>
          </p:cNvPr>
          <p:cNvSpPr/>
          <p:nvPr/>
        </p:nvSpPr>
        <p:spPr>
          <a:xfrm>
            <a:off x="4127914" y="4604622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D6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208ED6CB-D06D-40FA-9396-DAB1257BB025}"/>
              </a:ext>
            </a:extLst>
          </p:cNvPr>
          <p:cNvSpPr/>
          <p:nvPr/>
        </p:nvSpPr>
        <p:spPr>
          <a:xfrm>
            <a:off x="4127914" y="4658233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D7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6F8D31C2-1E83-4D05-80FD-B1ADF159AEBD}"/>
              </a:ext>
            </a:extLst>
          </p:cNvPr>
          <p:cNvSpPr/>
          <p:nvPr/>
        </p:nvSpPr>
        <p:spPr>
          <a:xfrm>
            <a:off x="4127914" y="4839429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RD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D5CBC48F-3F4A-41B7-B68E-CFEB63F08791}"/>
              </a:ext>
            </a:extLst>
          </p:cNvPr>
          <p:cNvSpPr/>
          <p:nvPr/>
        </p:nvSpPr>
        <p:spPr>
          <a:xfrm>
            <a:off x="4127914" y="4892662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WR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DA769062-C0FB-4EA5-B29C-C9D7BE021782}"/>
              </a:ext>
            </a:extLst>
          </p:cNvPr>
          <p:cNvSpPr/>
          <p:nvPr/>
        </p:nvSpPr>
        <p:spPr>
          <a:xfrm>
            <a:off x="4087327" y="4982102"/>
            <a:ext cx="217594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IORQ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0E8A947B-3B90-4BAC-B1BA-4020758754AD}"/>
              </a:ext>
            </a:extLst>
          </p:cNvPr>
          <p:cNvSpPr/>
          <p:nvPr/>
        </p:nvSpPr>
        <p:spPr>
          <a:xfrm>
            <a:off x="4087327" y="5035335"/>
            <a:ext cx="217594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MREQ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69" name="Прямоугольник 168">
            <a:extLst>
              <a:ext uri="{FF2B5EF4-FFF2-40B4-BE49-F238E27FC236}">
                <a16:creationId xmlns:a16="http://schemas.microsoft.com/office/drawing/2014/main" id="{4A854930-3064-452F-9C57-A2A17C11AA3E}"/>
              </a:ext>
            </a:extLst>
          </p:cNvPr>
          <p:cNvSpPr/>
          <p:nvPr/>
        </p:nvSpPr>
        <p:spPr>
          <a:xfrm>
            <a:off x="4127914" y="5204723"/>
            <a:ext cx="177006" cy="5147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[</a:t>
            </a:r>
            <a:r>
              <a:rPr lang="ru-RU" sz="400" dirty="0">
                <a:solidFill>
                  <a:sysClr val="windowText" lastClr="000000"/>
                </a:solidFill>
                <a:latin typeface="Nunito" pitchFamily="2" charset="-52"/>
              </a:rPr>
              <a:t>…</a:t>
            </a:r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]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829BDA79-CFC0-4CC0-9C6E-FFADA0B8FD7D}"/>
              </a:ext>
            </a:extLst>
          </p:cNvPr>
          <p:cNvSpPr/>
          <p:nvPr/>
        </p:nvSpPr>
        <p:spPr>
          <a:xfrm>
            <a:off x="7196844" y="-356607"/>
            <a:ext cx="1119180" cy="228571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ОЗУ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6DB7E987-29C9-4114-A0A6-BAD70353FF4B}"/>
              </a:ext>
            </a:extLst>
          </p:cNvPr>
          <p:cNvSpPr/>
          <p:nvPr/>
        </p:nvSpPr>
        <p:spPr>
          <a:xfrm>
            <a:off x="7196844" y="2161409"/>
            <a:ext cx="1119180" cy="2285718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ПЗУ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27" name="Прямоугольник 326">
            <a:extLst>
              <a:ext uri="{FF2B5EF4-FFF2-40B4-BE49-F238E27FC236}">
                <a16:creationId xmlns:a16="http://schemas.microsoft.com/office/drawing/2014/main" id="{3E2850C7-24E4-41A1-871E-5686885D78F3}"/>
              </a:ext>
            </a:extLst>
          </p:cNvPr>
          <p:cNvSpPr/>
          <p:nvPr/>
        </p:nvSpPr>
        <p:spPr>
          <a:xfrm flipH="1">
            <a:off x="7196844" y="232581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28" name="Прямоугольник 327">
            <a:extLst>
              <a:ext uri="{FF2B5EF4-FFF2-40B4-BE49-F238E27FC236}">
                <a16:creationId xmlns:a16="http://schemas.microsoft.com/office/drawing/2014/main" id="{5112603C-D56A-4CC6-B286-77133D8666E6}"/>
              </a:ext>
            </a:extLst>
          </p:cNvPr>
          <p:cNvSpPr/>
          <p:nvPr/>
        </p:nvSpPr>
        <p:spPr>
          <a:xfrm flipH="1">
            <a:off x="7196844" y="237958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29" name="Прямоугольник 328">
            <a:extLst>
              <a:ext uri="{FF2B5EF4-FFF2-40B4-BE49-F238E27FC236}">
                <a16:creationId xmlns:a16="http://schemas.microsoft.com/office/drawing/2014/main" id="{05FA5F04-B339-4DE3-A4EF-806DA46C8F42}"/>
              </a:ext>
            </a:extLst>
          </p:cNvPr>
          <p:cNvSpPr/>
          <p:nvPr/>
        </p:nvSpPr>
        <p:spPr>
          <a:xfrm flipH="1">
            <a:off x="7196844" y="243335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0" name="Прямоугольник 329">
            <a:extLst>
              <a:ext uri="{FF2B5EF4-FFF2-40B4-BE49-F238E27FC236}">
                <a16:creationId xmlns:a16="http://schemas.microsoft.com/office/drawing/2014/main" id="{8F78E836-3B77-4B78-86EB-2A69AE1179DB}"/>
              </a:ext>
            </a:extLst>
          </p:cNvPr>
          <p:cNvSpPr/>
          <p:nvPr/>
        </p:nvSpPr>
        <p:spPr>
          <a:xfrm flipH="1">
            <a:off x="7196844" y="248713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1" name="Прямоугольник 330">
            <a:extLst>
              <a:ext uri="{FF2B5EF4-FFF2-40B4-BE49-F238E27FC236}">
                <a16:creationId xmlns:a16="http://schemas.microsoft.com/office/drawing/2014/main" id="{20DA86CB-CE59-458C-97F4-F39745AEB70B}"/>
              </a:ext>
            </a:extLst>
          </p:cNvPr>
          <p:cNvSpPr/>
          <p:nvPr/>
        </p:nvSpPr>
        <p:spPr>
          <a:xfrm flipH="1">
            <a:off x="7196844" y="254090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2" name="Прямоугольник 331">
            <a:extLst>
              <a:ext uri="{FF2B5EF4-FFF2-40B4-BE49-F238E27FC236}">
                <a16:creationId xmlns:a16="http://schemas.microsoft.com/office/drawing/2014/main" id="{80DDF5DB-E0A0-446C-9CB7-A8E5E78ECF8B}"/>
              </a:ext>
            </a:extLst>
          </p:cNvPr>
          <p:cNvSpPr/>
          <p:nvPr/>
        </p:nvSpPr>
        <p:spPr>
          <a:xfrm flipH="1">
            <a:off x="7196844" y="2594671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3" name="Прямоугольник 332">
            <a:extLst>
              <a:ext uri="{FF2B5EF4-FFF2-40B4-BE49-F238E27FC236}">
                <a16:creationId xmlns:a16="http://schemas.microsoft.com/office/drawing/2014/main" id="{AD25E728-BE59-49E8-89EE-208A18AE49AA}"/>
              </a:ext>
            </a:extLst>
          </p:cNvPr>
          <p:cNvSpPr/>
          <p:nvPr/>
        </p:nvSpPr>
        <p:spPr>
          <a:xfrm flipH="1">
            <a:off x="7196844" y="2648442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A6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4" name="Прямоугольник 333">
            <a:extLst>
              <a:ext uri="{FF2B5EF4-FFF2-40B4-BE49-F238E27FC236}">
                <a16:creationId xmlns:a16="http://schemas.microsoft.com/office/drawing/2014/main" id="{55E370FF-2035-4E9B-8DDB-92B7C062793A}"/>
              </a:ext>
            </a:extLst>
          </p:cNvPr>
          <p:cNvSpPr/>
          <p:nvPr/>
        </p:nvSpPr>
        <p:spPr>
          <a:xfrm flipH="1">
            <a:off x="7196844" y="2702212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A7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5" name="Прямоугольник 334">
            <a:extLst>
              <a:ext uri="{FF2B5EF4-FFF2-40B4-BE49-F238E27FC236}">
                <a16:creationId xmlns:a16="http://schemas.microsoft.com/office/drawing/2014/main" id="{FE2729C2-0BE7-4D2E-A5FD-92999FE9C4AE}"/>
              </a:ext>
            </a:extLst>
          </p:cNvPr>
          <p:cNvSpPr/>
          <p:nvPr/>
        </p:nvSpPr>
        <p:spPr>
          <a:xfrm flipH="1">
            <a:off x="7196844" y="2755982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A8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6" name="Прямоугольник 335">
            <a:extLst>
              <a:ext uri="{FF2B5EF4-FFF2-40B4-BE49-F238E27FC236}">
                <a16:creationId xmlns:a16="http://schemas.microsoft.com/office/drawing/2014/main" id="{A788F50F-BDBB-45BF-834C-E5BEBEB06E98}"/>
              </a:ext>
            </a:extLst>
          </p:cNvPr>
          <p:cNvSpPr/>
          <p:nvPr/>
        </p:nvSpPr>
        <p:spPr>
          <a:xfrm flipH="1">
            <a:off x="7196844" y="2809752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A9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7" name="Прямоугольник 336">
            <a:extLst>
              <a:ext uri="{FF2B5EF4-FFF2-40B4-BE49-F238E27FC236}">
                <a16:creationId xmlns:a16="http://schemas.microsoft.com/office/drawing/2014/main" id="{37B74F6A-41DA-47ED-A73E-F1266701F398}"/>
              </a:ext>
            </a:extLst>
          </p:cNvPr>
          <p:cNvSpPr/>
          <p:nvPr/>
        </p:nvSpPr>
        <p:spPr>
          <a:xfrm flipH="1">
            <a:off x="7196844" y="2863523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8" name="Прямоугольник 337">
            <a:extLst>
              <a:ext uri="{FF2B5EF4-FFF2-40B4-BE49-F238E27FC236}">
                <a16:creationId xmlns:a16="http://schemas.microsoft.com/office/drawing/2014/main" id="{D65BB9B9-3916-43E9-B580-1791D0890199}"/>
              </a:ext>
            </a:extLst>
          </p:cNvPr>
          <p:cNvSpPr/>
          <p:nvPr/>
        </p:nvSpPr>
        <p:spPr>
          <a:xfrm flipH="1">
            <a:off x="7196844" y="2917293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9" name="Прямоугольник 338">
            <a:extLst>
              <a:ext uri="{FF2B5EF4-FFF2-40B4-BE49-F238E27FC236}">
                <a16:creationId xmlns:a16="http://schemas.microsoft.com/office/drawing/2014/main" id="{AF2E2AC0-C2B7-4E97-A990-2D1CEF710208}"/>
              </a:ext>
            </a:extLst>
          </p:cNvPr>
          <p:cNvSpPr/>
          <p:nvPr/>
        </p:nvSpPr>
        <p:spPr>
          <a:xfrm flipH="1">
            <a:off x="7196844" y="2971064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40" name="Прямоугольник 339">
            <a:extLst>
              <a:ext uri="{FF2B5EF4-FFF2-40B4-BE49-F238E27FC236}">
                <a16:creationId xmlns:a16="http://schemas.microsoft.com/office/drawing/2014/main" id="{98D28F0F-0D95-43D3-9DEF-A174C8A2512B}"/>
              </a:ext>
            </a:extLst>
          </p:cNvPr>
          <p:cNvSpPr/>
          <p:nvPr/>
        </p:nvSpPr>
        <p:spPr>
          <a:xfrm flipH="1">
            <a:off x="7196844" y="3024835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41" name="Прямоугольник 340">
            <a:extLst>
              <a:ext uri="{FF2B5EF4-FFF2-40B4-BE49-F238E27FC236}">
                <a16:creationId xmlns:a16="http://schemas.microsoft.com/office/drawing/2014/main" id="{3769C9B1-74CE-46CD-BE89-CE29430DB5D6}"/>
              </a:ext>
            </a:extLst>
          </p:cNvPr>
          <p:cNvSpPr/>
          <p:nvPr/>
        </p:nvSpPr>
        <p:spPr>
          <a:xfrm flipH="1">
            <a:off x="7196844" y="3078605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42" name="Прямоугольник 341">
            <a:extLst>
              <a:ext uri="{FF2B5EF4-FFF2-40B4-BE49-F238E27FC236}">
                <a16:creationId xmlns:a16="http://schemas.microsoft.com/office/drawing/2014/main" id="{7FB71CD5-85DC-4406-8A38-66C54478406A}"/>
              </a:ext>
            </a:extLst>
          </p:cNvPr>
          <p:cNvSpPr/>
          <p:nvPr/>
        </p:nvSpPr>
        <p:spPr>
          <a:xfrm flipH="1">
            <a:off x="7196844" y="3132375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7" name="Прямоугольник 376">
            <a:extLst>
              <a:ext uri="{FF2B5EF4-FFF2-40B4-BE49-F238E27FC236}">
                <a16:creationId xmlns:a16="http://schemas.microsoft.com/office/drawing/2014/main" id="{055E32C9-6567-4A6C-983D-FB19E5F5F6F0}"/>
              </a:ext>
            </a:extLst>
          </p:cNvPr>
          <p:cNvSpPr/>
          <p:nvPr/>
        </p:nvSpPr>
        <p:spPr>
          <a:xfrm flipH="1">
            <a:off x="7196843" y="-189636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8" name="Прямоугольник 377">
            <a:extLst>
              <a:ext uri="{FF2B5EF4-FFF2-40B4-BE49-F238E27FC236}">
                <a16:creationId xmlns:a16="http://schemas.microsoft.com/office/drawing/2014/main" id="{B69E3BEE-E076-4287-A66F-38C036DD1542}"/>
              </a:ext>
            </a:extLst>
          </p:cNvPr>
          <p:cNvSpPr/>
          <p:nvPr/>
        </p:nvSpPr>
        <p:spPr>
          <a:xfrm flipH="1">
            <a:off x="7196843" y="-135866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9" name="Прямоугольник 378">
            <a:extLst>
              <a:ext uri="{FF2B5EF4-FFF2-40B4-BE49-F238E27FC236}">
                <a16:creationId xmlns:a16="http://schemas.microsoft.com/office/drawing/2014/main" id="{A24C744C-E86B-48EF-8F35-134EAC6AA6D0}"/>
              </a:ext>
            </a:extLst>
          </p:cNvPr>
          <p:cNvSpPr/>
          <p:nvPr/>
        </p:nvSpPr>
        <p:spPr>
          <a:xfrm flipH="1">
            <a:off x="7196843" y="-82095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0" name="Прямоугольник 379">
            <a:extLst>
              <a:ext uri="{FF2B5EF4-FFF2-40B4-BE49-F238E27FC236}">
                <a16:creationId xmlns:a16="http://schemas.microsoft.com/office/drawing/2014/main" id="{C221B8F7-1939-4151-804B-A36627BC12F5}"/>
              </a:ext>
            </a:extLst>
          </p:cNvPr>
          <p:cNvSpPr/>
          <p:nvPr/>
        </p:nvSpPr>
        <p:spPr>
          <a:xfrm flipH="1">
            <a:off x="7196843" y="-28325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1" name="Прямоугольник 380">
            <a:extLst>
              <a:ext uri="{FF2B5EF4-FFF2-40B4-BE49-F238E27FC236}">
                <a16:creationId xmlns:a16="http://schemas.microsoft.com/office/drawing/2014/main" id="{6834AE04-E64C-4856-B976-8708702C01E0}"/>
              </a:ext>
            </a:extLst>
          </p:cNvPr>
          <p:cNvSpPr/>
          <p:nvPr/>
        </p:nvSpPr>
        <p:spPr>
          <a:xfrm flipH="1">
            <a:off x="7196843" y="25446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2" name="Прямоугольник 381">
            <a:extLst>
              <a:ext uri="{FF2B5EF4-FFF2-40B4-BE49-F238E27FC236}">
                <a16:creationId xmlns:a16="http://schemas.microsoft.com/office/drawing/2014/main" id="{B9B38BBC-1C0A-4F93-9F0A-EA313CD035B2}"/>
              </a:ext>
            </a:extLst>
          </p:cNvPr>
          <p:cNvSpPr/>
          <p:nvPr/>
        </p:nvSpPr>
        <p:spPr>
          <a:xfrm flipH="1">
            <a:off x="7196843" y="79216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3" name="Прямоугольник 382">
            <a:extLst>
              <a:ext uri="{FF2B5EF4-FFF2-40B4-BE49-F238E27FC236}">
                <a16:creationId xmlns:a16="http://schemas.microsoft.com/office/drawing/2014/main" id="{D43DBEF1-F63C-4A22-AAFF-3507F450B83B}"/>
              </a:ext>
            </a:extLst>
          </p:cNvPr>
          <p:cNvSpPr/>
          <p:nvPr/>
        </p:nvSpPr>
        <p:spPr>
          <a:xfrm flipH="1">
            <a:off x="7196843" y="132986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A6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4" name="Прямоугольник 383">
            <a:extLst>
              <a:ext uri="{FF2B5EF4-FFF2-40B4-BE49-F238E27FC236}">
                <a16:creationId xmlns:a16="http://schemas.microsoft.com/office/drawing/2014/main" id="{749B6482-4FDD-4D5D-9786-FD9DE4F7D6D6}"/>
              </a:ext>
            </a:extLst>
          </p:cNvPr>
          <p:cNvSpPr/>
          <p:nvPr/>
        </p:nvSpPr>
        <p:spPr>
          <a:xfrm flipH="1">
            <a:off x="7196843" y="186757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A7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5" name="Прямоугольник 384">
            <a:extLst>
              <a:ext uri="{FF2B5EF4-FFF2-40B4-BE49-F238E27FC236}">
                <a16:creationId xmlns:a16="http://schemas.microsoft.com/office/drawing/2014/main" id="{FF4C7091-CD3F-4059-B23E-A6225B3E0F20}"/>
              </a:ext>
            </a:extLst>
          </p:cNvPr>
          <p:cNvSpPr/>
          <p:nvPr/>
        </p:nvSpPr>
        <p:spPr>
          <a:xfrm flipH="1">
            <a:off x="7196843" y="240527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A8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6" name="Прямоугольник 385">
            <a:extLst>
              <a:ext uri="{FF2B5EF4-FFF2-40B4-BE49-F238E27FC236}">
                <a16:creationId xmlns:a16="http://schemas.microsoft.com/office/drawing/2014/main" id="{50E9648A-539E-433C-B9A8-CF4336DB4F82}"/>
              </a:ext>
            </a:extLst>
          </p:cNvPr>
          <p:cNvSpPr/>
          <p:nvPr/>
        </p:nvSpPr>
        <p:spPr>
          <a:xfrm flipH="1">
            <a:off x="7196843" y="294298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A9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7" name="Прямоугольник 386">
            <a:extLst>
              <a:ext uri="{FF2B5EF4-FFF2-40B4-BE49-F238E27FC236}">
                <a16:creationId xmlns:a16="http://schemas.microsoft.com/office/drawing/2014/main" id="{6C6D90DF-BEC5-4910-BA35-0AC0D29800AD}"/>
              </a:ext>
            </a:extLst>
          </p:cNvPr>
          <p:cNvSpPr/>
          <p:nvPr/>
        </p:nvSpPr>
        <p:spPr>
          <a:xfrm flipH="1">
            <a:off x="7196843" y="348068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8" name="Прямоугольник 387">
            <a:extLst>
              <a:ext uri="{FF2B5EF4-FFF2-40B4-BE49-F238E27FC236}">
                <a16:creationId xmlns:a16="http://schemas.microsoft.com/office/drawing/2014/main" id="{14E40271-1BE7-48F5-8D6E-4A78EB9E68FE}"/>
              </a:ext>
            </a:extLst>
          </p:cNvPr>
          <p:cNvSpPr/>
          <p:nvPr/>
        </p:nvSpPr>
        <p:spPr>
          <a:xfrm flipH="1">
            <a:off x="7196843" y="40183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9" name="Прямоугольник 388">
            <a:extLst>
              <a:ext uri="{FF2B5EF4-FFF2-40B4-BE49-F238E27FC236}">
                <a16:creationId xmlns:a16="http://schemas.microsoft.com/office/drawing/2014/main" id="{670A7D65-FA73-48B8-B178-F7D0F999E5A8}"/>
              </a:ext>
            </a:extLst>
          </p:cNvPr>
          <p:cNvSpPr/>
          <p:nvPr/>
        </p:nvSpPr>
        <p:spPr>
          <a:xfrm flipH="1">
            <a:off x="7196843" y="45560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90" name="Прямоугольник 389">
            <a:extLst>
              <a:ext uri="{FF2B5EF4-FFF2-40B4-BE49-F238E27FC236}">
                <a16:creationId xmlns:a16="http://schemas.microsoft.com/office/drawing/2014/main" id="{82F26016-0935-4D4B-8988-1B5FF2C467A3}"/>
              </a:ext>
            </a:extLst>
          </p:cNvPr>
          <p:cNvSpPr/>
          <p:nvPr/>
        </p:nvSpPr>
        <p:spPr>
          <a:xfrm flipH="1">
            <a:off x="7196843" y="50937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91" name="Прямоугольник 390">
            <a:extLst>
              <a:ext uri="{FF2B5EF4-FFF2-40B4-BE49-F238E27FC236}">
                <a16:creationId xmlns:a16="http://schemas.microsoft.com/office/drawing/2014/main" id="{8725146F-CA9C-435F-A5C3-99921597F225}"/>
              </a:ext>
            </a:extLst>
          </p:cNvPr>
          <p:cNvSpPr/>
          <p:nvPr/>
        </p:nvSpPr>
        <p:spPr>
          <a:xfrm flipH="1">
            <a:off x="7196843" y="56315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92" name="Прямоугольник 391">
            <a:extLst>
              <a:ext uri="{FF2B5EF4-FFF2-40B4-BE49-F238E27FC236}">
                <a16:creationId xmlns:a16="http://schemas.microsoft.com/office/drawing/2014/main" id="{EC3C575C-26A1-4FC3-9A6F-F01FD127791D}"/>
              </a:ext>
            </a:extLst>
          </p:cNvPr>
          <p:cNvSpPr/>
          <p:nvPr/>
        </p:nvSpPr>
        <p:spPr>
          <a:xfrm flipH="1">
            <a:off x="7196843" y="61692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53" name="Прямоугольник 352">
            <a:extLst>
              <a:ext uri="{FF2B5EF4-FFF2-40B4-BE49-F238E27FC236}">
                <a16:creationId xmlns:a16="http://schemas.microsoft.com/office/drawing/2014/main" id="{A7E045A5-D59A-46A1-BE53-86ECF75CF4A6}"/>
              </a:ext>
            </a:extLst>
          </p:cNvPr>
          <p:cNvSpPr/>
          <p:nvPr/>
        </p:nvSpPr>
        <p:spPr>
          <a:xfrm flipH="1">
            <a:off x="7196844" y="3305043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54" name="Прямоугольник 353">
            <a:extLst>
              <a:ext uri="{FF2B5EF4-FFF2-40B4-BE49-F238E27FC236}">
                <a16:creationId xmlns:a16="http://schemas.microsoft.com/office/drawing/2014/main" id="{860BB3DA-F2A8-49E6-88BF-B4AB63BBF6D4}"/>
              </a:ext>
            </a:extLst>
          </p:cNvPr>
          <p:cNvSpPr/>
          <p:nvPr/>
        </p:nvSpPr>
        <p:spPr>
          <a:xfrm flipH="1">
            <a:off x="7196844" y="3358654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55" name="Прямоугольник 354">
            <a:extLst>
              <a:ext uri="{FF2B5EF4-FFF2-40B4-BE49-F238E27FC236}">
                <a16:creationId xmlns:a16="http://schemas.microsoft.com/office/drawing/2014/main" id="{0723D46F-A25D-4FC7-87FA-EF0CE2D7501F}"/>
              </a:ext>
            </a:extLst>
          </p:cNvPr>
          <p:cNvSpPr/>
          <p:nvPr/>
        </p:nvSpPr>
        <p:spPr>
          <a:xfrm flipH="1">
            <a:off x="7196844" y="3412266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56" name="Прямоугольник 355">
            <a:extLst>
              <a:ext uri="{FF2B5EF4-FFF2-40B4-BE49-F238E27FC236}">
                <a16:creationId xmlns:a16="http://schemas.microsoft.com/office/drawing/2014/main" id="{87CF6585-CFDF-40C5-AF5C-8CBFF5D9FBC7}"/>
              </a:ext>
            </a:extLst>
          </p:cNvPr>
          <p:cNvSpPr/>
          <p:nvPr/>
        </p:nvSpPr>
        <p:spPr>
          <a:xfrm flipH="1">
            <a:off x="7196844" y="3465877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57" name="Прямоугольник 356">
            <a:extLst>
              <a:ext uri="{FF2B5EF4-FFF2-40B4-BE49-F238E27FC236}">
                <a16:creationId xmlns:a16="http://schemas.microsoft.com/office/drawing/2014/main" id="{4F006833-8420-4E1F-B530-2802097D87D4}"/>
              </a:ext>
            </a:extLst>
          </p:cNvPr>
          <p:cNvSpPr/>
          <p:nvPr/>
        </p:nvSpPr>
        <p:spPr>
          <a:xfrm flipH="1">
            <a:off x="7196844" y="3519488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58" name="Прямоугольник 357">
            <a:extLst>
              <a:ext uri="{FF2B5EF4-FFF2-40B4-BE49-F238E27FC236}">
                <a16:creationId xmlns:a16="http://schemas.microsoft.com/office/drawing/2014/main" id="{3E1D04FA-B10E-417E-B540-95CE3863841F}"/>
              </a:ext>
            </a:extLst>
          </p:cNvPr>
          <p:cNvSpPr/>
          <p:nvPr/>
        </p:nvSpPr>
        <p:spPr>
          <a:xfrm flipH="1">
            <a:off x="7196844" y="3573099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59" name="Прямоугольник 358">
            <a:extLst>
              <a:ext uri="{FF2B5EF4-FFF2-40B4-BE49-F238E27FC236}">
                <a16:creationId xmlns:a16="http://schemas.microsoft.com/office/drawing/2014/main" id="{1AAB475C-40E6-4427-8740-9201266424E9}"/>
              </a:ext>
            </a:extLst>
          </p:cNvPr>
          <p:cNvSpPr/>
          <p:nvPr/>
        </p:nvSpPr>
        <p:spPr>
          <a:xfrm flipH="1">
            <a:off x="7196844" y="3626711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D6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60" name="Прямоугольник 359">
            <a:extLst>
              <a:ext uri="{FF2B5EF4-FFF2-40B4-BE49-F238E27FC236}">
                <a16:creationId xmlns:a16="http://schemas.microsoft.com/office/drawing/2014/main" id="{D1DB4B5C-F34D-4C34-84A8-979EFA19C51E}"/>
              </a:ext>
            </a:extLst>
          </p:cNvPr>
          <p:cNvSpPr/>
          <p:nvPr/>
        </p:nvSpPr>
        <p:spPr>
          <a:xfrm flipH="1">
            <a:off x="7196844" y="3680322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D7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94" name="Прямоугольник 393">
            <a:extLst>
              <a:ext uri="{FF2B5EF4-FFF2-40B4-BE49-F238E27FC236}">
                <a16:creationId xmlns:a16="http://schemas.microsoft.com/office/drawing/2014/main" id="{98A0D5E6-AA89-49EB-8A95-D61223F73ADD}"/>
              </a:ext>
            </a:extLst>
          </p:cNvPr>
          <p:cNvSpPr/>
          <p:nvPr/>
        </p:nvSpPr>
        <p:spPr>
          <a:xfrm flipH="1">
            <a:off x="7196843" y="789580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95" name="Прямоугольник 394">
            <a:extLst>
              <a:ext uri="{FF2B5EF4-FFF2-40B4-BE49-F238E27FC236}">
                <a16:creationId xmlns:a16="http://schemas.microsoft.com/office/drawing/2014/main" id="{122D27D2-E125-49A1-98B1-076C15574D88}"/>
              </a:ext>
            </a:extLst>
          </p:cNvPr>
          <p:cNvSpPr/>
          <p:nvPr/>
        </p:nvSpPr>
        <p:spPr>
          <a:xfrm flipH="1">
            <a:off x="7196843" y="843191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96" name="Прямоугольник 395">
            <a:extLst>
              <a:ext uri="{FF2B5EF4-FFF2-40B4-BE49-F238E27FC236}">
                <a16:creationId xmlns:a16="http://schemas.microsoft.com/office/drawing/2014/main" id="{9B5E1325-F5C8-4718-9F34-4A2104482F5C}"/>
              </a:ext>
            </a:extLst>
          </p:cNvPr>
          <p:cNvSpPr/>
          <p:nvPr/>
        </p:nvSpPr>
        <p:spPr>
          <a:xfrm flipH="1">
            <a:off x="7196843" y="896803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97" name="Прямоугольник 396">
            <a:extLst>
              <a:ext uri="{FF2B5EF4-FFF2-40B4-BE49-F238E27FC236}">
                <a16:creationId xmlns:a16="http://schemas.microsoft.com/office/drawing/2014/main" id="{0AC670CC-A1FE-498D-B9E6-F1F443A6EAB4}"/>
              </a:ext>
            </a:extLst>
          </p:cNvPr>
          <p:cNvSpPr/>
          <p:nvPr/>
        </p:nvSpPr>
        <p:spPr>
          <a:xfrm flipH="1">
            <a:off x="7196843" y="950414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98" name="Прямоугольник 397">
            <a:extLst>
              <a:ext uri="{FF2B5EF4-FFF2-40B4-BE49-F238E27FC236}">
                <a16:creationId xmlns:a16="http://schemas.microsoft.com/office/drawing/2014/main" id="{27BAA7AF-0DF8-4300-A9B1-B222AD52D6A4}"/>
              </a:ext>
            </a:extLst>
          </p:cNvPr>
          <p:cNvSpPr/>
          <p:nvPr/>
        </p:nvSpPr>
        <p:spPr>
          <a:xfrm flipH="1">
            <a:off x="7196843" y="1004026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99" name="Прямоугольник 398">
            <a:extLst>
              <a:ext uri="{FF2B5EF4-FFF2-40B4-BE49-F238E27FC236}">
                <a16:creationId xmlns:a16="http://schemas.microsoft.com/office/drawing/2014/main" id="{66D6B486-7144-4741-83BB-20DE0AD12DAD}"/>
              </a:ext>
            </a:extLst>
          </p:cNvPr>
          <p:cNvSpPr/>
          <p:nvPr/>
        </p:nvSpPr>
        <p:spPr>
          <a:xfrm flipH="1">
            <a:off x="7196843" y="1057636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400" name="Прямоугольник 399">
            <a:extLst>
              <a:ext uri="{FF2B5EF4-FFF2-40B4-BE49-F238E27FC236}">
                <a16:creationId xmlns:a16="http://schemas.microsoft.com/office/drawing/2014/main" id="{876A0018-3413-477E-8D9E-9A8E0CAF5631}"/>
              </a:ext>
            </a:extLst>
          </p:cNvPr>
          <p:cNvSpPr/>
          <p:nvPr/>
        </p:nvSpPr>
        <p:spPr>
          <a:xfrm flipH="1">
            <a:off x="7196843" y="1111248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D6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401" name="Прямоугольник 400">
            <a:extLst>
              <a:ext uri="{FF2B5EF4-FFF2-40B4-BE49-F238E27FC236}">
                <a16:creationId xmlns:a16="http://schemas.microsoft.com/office/drawing/2014/main" id="{699EC1AB-6C46-432B-A9CD-0628B8C9FF61}"/>
              </a:ext>
            </a:extLst>
          </p:cNvPr>
          <p:cNvSpPr/>
          <p:nvPr/>
        </p:nvSpPr>
        <p:spPr>
          <a:xfrm flipH="1">
            <a:off x="7196843" y="1164859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D7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61" name="Прямоугольник 360">
            <a:extLst>
              <a:ext uri="{FF2B5EF4-FFF2-40B4-BE49-F238E27FC236}">
                <a16:creationId xmlns:a16="http://schemas.microsoft.com/office/drawing/2014/main" id="{A475259B-730D-484F-ADD9-BADD607B3323}"/>
              </a:ext>
            </a:extLst>
          </p:cNvPr>
          <p:cNvSpPr/>
          <p:nvPr/>
        </p:nvSpPr>
        <p:spPr>
          <a:xfrm flipH="1">
            <a:off x="7196844" y="3861536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OE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63" name="Прямоугольник 362">
            <a:extLst>
              <a:ext uri="{FF2B5EF4-FFF2-40B4-BE49-F238E27FC236}">
                <a16:creationId xmlns:a16="http://schemas.microsoft.com/office/drawing/2014/main" id="{DAF4878E-55B3-4331-9AB3-6D1B5C7B3208}"/>
              </a:ext>
            </a:extLst>
          </p:cNvPr>
          <p:cNvSpPr/>
          <p:nvPr/>
        </p:nvSpPr>
        <p:spPr>
          <a:xfrm flipH="1">
            <a:off x="7196844" y="3953014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CS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402" name="Прямоугольник 401">
            <a:extLst>
              <a:ext uri="{FF2B5EF4-FFF2-40B4-BE49-F238E27FC236}">
                <a16:creationId xmlns:a16="http://schemas.microsoft.com/office/drawing/2014/main" id="{5A4EF12D-80B0-4A8C-BC21-86A1DA361799}"/>
              </a:ext>
            </a:extLst>
          </p:cNvPr>
          <p:cNvSpPr/>
          <p:nvPr/>
        </p:nvSpPr>
        <p:spPr>
          <a:xfrm flipH="1">
            <a:off x="7196843" y="1346055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RD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403" name="Прямоугольник 402">
            <a:extLst>
              <a:ext uri="{FF2B5EF4-FFF2-40B4-BE49-F238E27FC236}">
                <a16:creationId xmlns:a16="http://schemas.microsoft.com/office/drawing/2014/main" id="{E772A8FD-4C4E-4724-B960-A9E7B2D773BC}"/>
              </a:ext>
            </a:extLst>
          </p:cNvPr>
          <p:cNvSpPr/>
          <p:nvPr/>
        </p:nvSpPr>
        <p:spPr>
          <a:xfrm flipH="1">
            <a:off x="7196843" y="1399288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WR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404" name="Прямоугольник 403">
            <a:extLst>
              <a:ext uri="{FF2B5EF4-FFF2-40B4-BE49-F238E27FC236}">
                <a16:creationId xmlns:a16="http://schemas.microsoft.com/office/drawing/2014/main" id="{7284A97A-5F05-4429-8997-96FDB0B2AF85}"/>
              </a:ext>
            </a:extLst>
          </p:cNvPr>
          <p:cNvSpPr/>
          <p:nvPr/>
        </p:nvSpPr>
        <p:spPr>
          <a:xfrm flipH="1">
            <a:off x="7196843" y="1488728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CS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4" name="Прямоугольник 373">
            <a:extLst>
              <a:ext uri="{FF2B5EF4-FFF2-40B4-BE49-F238E27FC236}">
                <a16:creationId xmlns:a16="http://schemas.microsoft.com/office/drawing/2014/main" id="{B28A340B-D5C4-4ECE-A95D-BCC80C331FDF}"/>
              </a:ext>
            </a:extLst>
          </p:cNvPr>
          <p:cNvSpPr/>
          <p:nvPr/>
        </p:nvSpPr>
        <p:spPr>
          <a:xfrm flipH="1">
            <a:off x="7196844" y="4124043"/>
            <a:ext cx="177006" cy="5147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[</a:t>
            </a:r>
            <a:r>
              <a:rPr lang="ru-RU" sz="400" dirty="0">
                <a:solidFill>
                  <a:sysClr val="windowText" lastClr="000000"/>
                </a:solidFill>
                <a:latin typeface="Nunito" pitchFamily="2" charset="-52"/>
              </a:rPr>
              <a:t>…</a:t>
            </a:r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]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408" name="Прямоугольник 407">
            <a:extLst>
              <a:ext uri="{FF2B5EF4-FFF2-40B4-BE49-F238E27FC236}">
                <a16:creationId xmlns:a16="http://schemas.microsoft.com/office/drawing/2014/main" id="{900348D8-D6EC-469D-AA25-9E5469425A6A}"/>
              </a:ext>
            </a:extLst>
          </p:cNvPr>
          <p:cNvSpPr/>
          <p:nvPr/>
        </p:nvSpPr>
        <p:spPr>
          <a:xfrm flipH="1">
            <a:off x="7196843" y="1667534"/>
            <a:ext cx="177006" cy="5147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[</a:t>
            </a:r>
            <a:r>
              <a:rPr lang="ru-RU" sz="400" dirty="0">
                <a:solidFill>
                  <a:sysClr val="windowText" lastClr="000000"/>
                </a:solidFill>
                <a:latin typeface="Nunito" pitchFamily="2" charset="-52"/>
              </a:rPr>
              <a:t>…</a:t>
            </a:r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]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80" name="Прямоугольник 679">
            <a:extLst>
              <a:ext uri="{FF2B5EF4-FFF2-40B4-BE49-F238E27FC236}">
                <a16:creationId xmlns:a16="http://schemas.microsoft.com/office/drawing/2014/main" id="{86159630-08D4-41F7-9E6A-058A0596B063}"/>
              </a:ext>
            </a:extLst>
          </p:cNvPr>
          <p:cNvSpPr/>
          <p:nvPr/>
        </p:nvSpPr>
        <p:spPr>
          <a:xfrm>
            <a:off x="7196843" y="5671234"/>
            <a:ext cx="1919423" cy="2285719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Внешнее устройство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99" name="Прямоугольник 698">
            <a:extLst>
              <a:ext uri="{FF2B5EF4-FFF2-40B4-BE49-F238E27FC236}">
                <a16:creationId xmlns:a16="http://schemas.microsoft.com/office/drawing/2014/main" id="{1DAF775F-1213-4B09-B63E-39661814072B}"/>
              </a:ext>
            </a:extLst>
          </p:cNvPr>
          <p:cNvSpPr/>
          <p:nvPr/>
        </p:nvSpPr>
        <p:spPr>
          <a:xfrm flipH="1">
            <a:off x="7196843" y="5838205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0" name="Прямоугольник 699">
            <a:extLst>
              <a:ext uri="{FF2B5EF4-FFF2-40B4-BE49-F238E27FC236}">
                <a16:creationId xmlns:a16="http://schemas.microsoft.com/office/drawing/2014/main" id="{F31C96E2-CA58-4B7B-9CDB-E89F344B072E}"/>
              </a:ext>
            </a:extLst>
          </p:cNvPr>
          <p:cNvSpPr/>
          <p:nvPr/>
        </p:nvSpPr>
        <p:spPr>
          <a:xfrm flipH="1">
            <a:off x="7196843" y="5891975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1" name="Прямоугольник 700">
            <a:extLst>
              <a:ext uri="{FF2B5EF4-FFF2-40B4-BE49-F238E27FC236}">
                <a16:creationId xmlns:a16="http://schemas.microsoft.com/office/drawing/2014/main" id="{50C9F6DF-19CC-495A-89A1-2EC798D4ECCF}"/>
              </a:ext>
            </a:extLst>
          </p:cNvPr>
          <p:cNvSpPr/>
          <p:nvPr/>
        </p:nvSpPr>
        <p:spPr>
          <a:xfrm flipH="1">
            <a:off x="7196843" y="5945746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2" name="Прямоугольник 701">
            <a:extLst>
              <a:ext uri="{FF2B5EF4-FFF2-40B4-BE49-F238E27FC236}">
                <a16:creationId xmlns:a16="http://schemas.microsoft.com/office/drawing/2014/main" id="{F95844E4-C74D-40FE-837F-78D423D518D0}"/>
              </a:ext>
            </a:extLst>
          </p:cNvPr>
          <p:cNvSpPr/>
          <p:nvPr/>
        </p:nvSpPr>
        <p:spPr>
          <a:xfrm flipH="1">
            <a:off x="7196843" y="5999516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3" name="Прямоугольник 702">
            <a:extLst>
              <a:ext uri="{FF2B5EF4-FFF2-40B4-BE49-F238E27FC236}">
                <a16:creationId xmlns:a16="http://schemas.microsoft.com/office/drawing/2014/main" id="{A2C0F727-B49D-4A0A-B048-1DB2D5B8FB2E}"/>
              </a:ext>
            </a:extLst>
          </p:cNvPr>
          <p:cNvSpPr/>
          <p:nvPr/>
        </p:nvSpPr>
        <p:spPr>
          <a:xfrm flipH="1">
            <a:off x="7196843" y="6053287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4" name="Прямоугольник 703">
            <a:extLst>
              <a:ext uri="{FF2B5EF4-FFF2-40B4-BE49-F238E27FC236}">
                <a16:creationId xmlns:a16="http://schemas.microsoft.com/office/drawing/2014/main" id="{FF53E890-E0E6-4CC9-A7B6-7C94F8E5DC5D}"/>
              </a:ext>
            </a:extLst>
          </p:cNvPr>
          <p:cNvSpPr/>
          <p:nvPr/>
        </p:nvSpPr>
        <p:spPr>
          <a:xfrm flipH="1">
            <a:off x="7196843" y="6107057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5" name="Прямоугольник 704">
            <a:extLst>
              <a:ext uri="{FF2B5EF4-FFF2-40B4-BE49-F238E27FC236}">
                <a16:creationId xmlns:a16="http://schemas.microsoft.com/office/drawing/2014/main" id="{56180BF9-4004-43D3-B15A-09B0389937DF}"/>
              </a:ext>
            </a:extLst>
          </p:cNvPr>
          <p:cNvSpPr/>
          <p:nvPr/>
        </p:nvSpPr>
        <p:spPr>
          <a:xfrm flipH="1">
            <a:off x="7196843" y="6160827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A6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6" name="Прямоугольник 705">
            <a:extLst>
              <a:ext uri="{FF2B5EF4-FFF2-40B4-BE49-F238E27FC236}">
                <a16:creationId xmlns:a16="http://schemas.microsoft.com/office/drawing/2014/main" id="{FFDE2F0B-16AC-4E14-8F6C-159B41F27A72}"/>
              </a:ext>
            </a:extLst>
          </p:cNvPr>
          <p:cNvSpPr/>
          <p:nvPr/>
        </p:nvSpPr>
        <p:spPr>
          <a:xfrm flipH="1">
            <a:off x="7196843" y="6214598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A7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7" name="Прямоугольник 706">
            <a:extLst>
              <a:ext uri="{FF2B5EF4-FFF2-40B4-BE49-F238E27FC236}">
                <a16:creationId xmlns:a16="http://schemas.microsoft.com/office/drawing/2014/main" id="{02B0C7FD-170F-4E26-AB29-3CFEE32132BC}"/>
              </a:ext>
            </a:extLst>
          </p:cNvPr>
          <p:cNvSpPr/>
          <p:nvPr/>
        </p:nvSpPr>
        <p:spPr>
          <a:xfrm flipH="1">
            <a:off x="7196843" y="6268368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A8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8" name="Прямоугольник 707">
            <a:extLst>
              <a:ext uri="{FF2B5EF4-FFF2-40B4-BE49-F238E27FC236}">
                <a16:creationId xmlns:a16="http://schemas.microsoft.com/office/drawing/2014/main" id="{2F4EAE40-72D0-4EF7-A623-56C7EBAEEFD4}"/>
              </a:ext>
            </a:extLst>
          </p:cNvPr>
          <p:cNvSpPr/>
          <p:nvPr/>
        </p:nvSpPr>
        <p:spPr>
          <a:xfrm flipH="1">
            <a:off x="7196843" y="632213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A9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09" name="Прямоугольник 708">
            <a:extLst>
              <a:ext uri="{FF2B5EF4-FFF2-40B4-BE49-F238E27FC236}">
                <a16:creationId xmlns:a16="http://schemas.microsoft.com/office/drawing/2014/main" id="{4C90FA82-A49E-423B-8618-28016EC37A76}"/>
              </a:ext>
            </a:extLst>
          </p:cNvPr>
          <p:cNvSpPr/>
          <p:nvPr/>
        </p:nvSpPr>
        <p:spPr>
          <a:xfrm flipH="1">
            <a:off x="7196843" y="6375909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10" name="Прямоугольник 709">
            <a:extLst>
              <a:ext uri="{FF2B5EF4-FFF2-40B4-BE49-F238E27FC236}">
                <a16:creationId xmlns:a16="http://schemas.microsoft.com/office/drawing/2014/main" id="{A38F5111-74A1-4D2B-A4C1-12359CB98346}"/>
              </a:ext>
            </a:extLst>
          </p:cNvPr>
          <p:cNvSpPr/>
          <p:nvPr/>
        </p:nvSpPr>
        <p:spPr>
          <a:xfrm flipH="1">
            <a:off x="7196843" y="642968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11" name="Прямоугольник 710">
            <a:extLst>
              <a:ext uri="{FF2B5EF4-FFF2-40B4-BE49-F238E27FC236}">
                <a16:creationId xmlns:a16="http://schemas.microsoft.com/office/drawing/2014/main" id="{8F0F72E3-936C-4801-B36D-73A2BEB84547}"/>
              </a:ext>
            </a:extLst>
          </p:cNvPr>
          <p:cNvSpPr/>
          <p:nvPr/>
        </p:nvSpPr>
        <p:spPr>
          <a:xfrm flipH="1">
            <a:off x="7196843" y="648345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12" name="Прямоугольник 711">
            <a:extLst>
              <a:ext uri="{FF2B5EF4-FFF2-40B4-BE49-F238E27FC236}">
                <a16:creationId xmlns:a16="http://schemas.microsoft.com/office/drawing/2014/main" id="{0443F072-ADA0-405D-963F-EB1C93900ECF}"/>
              </a:ext>
            </a:extLst>
          </p:cNvPr>
          <p:cNvSpPr/>
          <p:nvPr/>
        </p:nvSpPr>
        <p:spPr>
          <a:xfrm flipH="1">
            <a:off x="7196843" y="6537220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13" name="Прямоугольник 712">
            <a:extLst>
              <a:ext uri="{FF2B5EF4-FFF2-40B4-BE49-F238E27FC236}">
                <a16:creationId xmlns:a16="http://schemas.microsoft.com/office/drawing/2014/main" id="{8A67321B-5190-43AF-BCE2-11E2D83FE007}"/>
              </a:ext>
            </a:extLst>
          </p:cNvPr>
          <p:cNvSpPr/>
          <p:nvPr/>
        </p:nvSpPr>
        <p:spPr>
          <a:xfrm flipH="1">
            <a:off x="7196843" y="6590991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14" name="Прямоугольник 713">
            <a:extLst>
              <a:ext uri="{FF2B5EF4-FFF2-40B4-BE49-F238E27FC236}">
                <a16:creationId xmlns:a16="http://schemas.microsoft.com/office/drawing/2014/main" id="{12D6D171-2413-42DC-8119-A7DC5862D36B}"/>
              </a:ext>
            </a:extLst>
          </p:cNvPr>
          <p:cNvSpPr/>
          <p:nvPr/>
        </p:nvSpPr>
        <p:spPr>
          <a:xfrm flipH="1">
            <a:off x="7196843" y="6644761"/>
            <a:ext cx="177006" cy="537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A15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25" name="Прямоугольник 724">
            <a:extLst>
              <a:ext uri="{FF2B5EF4-FFF2-40B4-BE49-F238E27FC236}">
                <a16:creationId xmlns:a16="http://schemas.microsoft.com/office/drawing/2014/main" id="{E3CDE113-97EE-45A9-9CD9-D421E39776EE}"/>
              </a:ext>
            </a:extLst>
          </p:cNvPr>
          <p:cNvSpPr/>
          <p:nvPr/>
        </p:nvSpPr>
        <p:spPr>
          <a:xfrm flipH="1">
            <a:off x="7196843" y="6817421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D0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26" name="Прямоугольник 725">
            <a:extLst>
              <a:ext uri="{FF2B5EF4-FFF2-40B4-BE49-F238E27FC236}">
                <a16:creationId xmlns:a16="http://schemas.microsoft.com/office/drawing/2014/main" id="{0FA5638A-26F3-4C2B-A18D-4E4A52ECFF53}"/>
              </a:ext>
            </a:extLst>
          </p:cNvPr>
          <p:cNvSpPr/>
          <p:nvPr/>
        </p:nvSpPr>
        <p:spPr>
          <a:xfrm flipH="1">
            <a:off x="7196843" y="6871032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D1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27" name="Прямоугольник 726">
            <a:extLst>
              <a:ext uri="{FF2B5EF4-FFF2-40B4-BE49-F238E27FC236}">
                <a16:creationId xmlns:a16="http://schemas.microsoft.com/office/drawing/2014/main" id="{18E99538-D91C-4F19-BC77-9F942940AE4A}"/>
              </a:ext>
            </a:extLst>
          </p:cNvPr>
          <p:cNvSpPr/>
          <p:nvPr/>
        </p:nvSpPr>
        <p:spPr>
          <a:xfrm flipH="1">
            <a:off x="7196843" y="6924644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D2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28" name="Прямоугольник 727">
            <a:extLst>
              <a:ext uri="{FF2B5EF4-FFF2-40B4-BE49-F238E27FC236}">
                <a16:creationId xmlns:a16="http://schemas.microsoft.com/office/drawing/2014/main" id="{97921D42-1E0C-4045-A09F-18C20C4B9B7A}"/>
              </a:ext>
            </a:extLst>
          </p:cNvPr>
          <p:cNvSpPr/>
          <p:nvPr/>
        </p:nvSpPr>
        <p:spPr>
          <a:xfrm flipH="1">
            <a:off x="7196843" y="6978255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D3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29" name="Прямоугольник 728">
            <a:extLst>
              <a:ext uri="{FF2B5EF4-FFF2-40B4-BE49-F238E27FC236}">
                <a16:creationId xmlns:a16="http://schemas.microsoft.com/office/drawing/2014/main" id="{8756145A-6A73-4386-A536-17E65310C474}"/>
              </a:ext>
            </a:extLst>
          </p:cNvPr>
          <p:cNvSpPr/>
          <p:nvPr/>
        </p:nvSpPr>
        <p:spPr>
          <a:xfrm flipH="1">
            <a:off x="7196843" y="7031867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D4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30" name="Прямоугольник 729">
            <a:extLst>
              <a:ext uri="{FF2B5EF4-FFF2-40B4-BE49-F238E27FC236}">
                <a16:creationId xmlns:a16="http://schemas.microsoft.com/office/drawing/2014/main" id="{C33BA0CD-2CDC-468A-82E8-05F78F6257A5}"/>
              </a:ext>
            </a:extLst>
          </p:cNvPr>
          <p:cNvSpPr/>
          <p:nvPr/>
        </p:nvSpPr>
        <p:spPr>
          <a:xfrm flipH="1">
            <a:off x="7196843" y="7085477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D5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31" name="Прямоугольник 730">
            <a:extLst>
              <a:ext uri="{FF2B5EF4-FFF2-40B4-BE49-F238E27FC236}">
                <a16:creationId xmlns:a16="http://schemas.microsoft.com/office/drawing/2014/main" id="{93DC64F9-84B2-494E-9194-168472E82FB5}"/>
              </a:ext>
            </a:extLst>
          </p:cNvPr>
          <p:cNvSpPr/>
          <p:nvPr/>
        </p:nvSpPr>
        <p:spPr>
          <a:xfrm flipH="1">
            <a:off x="7196843" y="7139089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D6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32" name="Прямоугольник 731">
            <a:extLst>
              <a:ext uri="{FF2B5EF4-FFF2-40B4-BE49-F238E27FC236}">
                <a16:creationId xmlns:a16="http://schemas.microsoft.com/office/drawing/2014/main" id="{A275833A-4563-4800-9E07-4E8614F83FD7}"/>
              </a:ext>
            </a:extLst>
          </p:cNvPr>
          <p:cNvSpPr/>
          <p:nvPr/>
        </p:nvSpPr>
        <p:spPr>
          <a:xfrm flipH="1">
            <a:off x="7196843" y="7192700"/>
            <a:ext cx="177006" cy="536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D7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33" name="Прямоугольник 732">
            <a:extLst>
              <a:ext uri="{FF2B5EF4-FFF2-40B4-BE49-F238E27FC236}">
                <a16:creationId xmlns:a16="http://schemas.microsoft.com/office/drawing/2014/main" id="{983F6DA4-6DA5-4EC5-9AF9-E9CF6154732F}"/>
              </a:ext>
            </a:extLst>
          </p:cNvPr>
          <p:cNvSpPr/>
          <p:nvPr/>
        </p:nvSpPr>
        <p:spPr>
          <a:xfrm flipH="1">
            <a:off x="7196843" y="7373896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RD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34" name="Прямоугольник 733">
            <a:extLst>
              <a:ext uri="{FF2B5EF4-FFF2-40B4-BE49-F238E27FC236}">
                <a16:creationId xmlns:a16="http://schemas.microsoft.com/office/drawing/2014/main" id="{C9ABDB9D-E27A-4696-BCBD-0E6622E3598B}"/>
              </a:ext>
            </a:extLst>
          </p:cNvPr>
          <p:cNvSpPr/>
          <p:nvPr/>
        </p:nvSpPr>
        <p:spPr>
          <a:xfrm flipH="1">
            <a:off x="7196843" y="7427129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WR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35" name="Прямоугольник 734">
            <a:extLst>
              <a:ext uri="{FF2B5EF4-FFF2-40B4-BE49-F238E27FC236}">
                <a16:creationId xmlns:a16="http://schemas.microsoft.com/office/drawing/2014/main" id="{94116B50-A611-4E4A-AAC0-ED23C332F706}"/>
              </a:ext>
            </a:extLst>
          </p:cNvPr>
          <p:cNvSpPr/>
          <p:nvPr/>
        </p:nvSpPr>
        <p:spPr>
          <a:xfrm flipH="1">
            <a:off x="7196843" y="7516569"/>
            <a:ext cx="177006" cy="53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CS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44" name="Прямоугольник 743">
            <a:extLst>
              <a:ext uri="{FF2B5EF4-FFF2-40B4-BE49-F238E27FC236}">
                <a16:creationId xmlns:a16="http://schemas.microsoft.com/office/drawing/2014/main" id="{FB15B064-9B14-4E66-996D-4B2E6F9BE133}"/>
              </a:ext>
            </a:extLst>
          </p:cNvPr>
          <p:cNvSpPr/>
          <p:nvPr/>
        </p:nvSpPr>
        <p:spPr>
          <a:xfrm flipH="1">
            <a:off x="7196843" y="7687755"/>
            <a:ext cx="177006" cy="5147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[</a:t>
            </a:r>
            <a:r>
              <a:rPr lang="ru-RU" sz="400" dirty="0">
                <a:solidFill>
                  <a:sysClr val="windowText" lastClr="000000"/>
                </a:solidFill>
                <a:latin typeface="Nunito" pitchFamily="2" charset="-52"/>
              </a:rPr>
              <a:t>…</a:t>
            </a:r>
            <a:r>
              <a:rPr lang="en-US" sz="400" dirty="0">
                <a:solidFill>
                  <a:sysClr val="windowText" lastClr="000000"/>
                </a:solidFill>
                <a:latin typeface="Nunito" pitchFamily="2" charset="-52"/>
              </a:rPr>
              <a:t>]</a:t>
            </a:r>
            <a:endParaRPr lang="ru-BY" sz="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grpSp>
        <p:nvGrpSpPr>
          <p:cNvPr id="795" name="Группа 794">
            <a:extLst>
              <a:ext uri="{FF2B5EF4-FFF2-40B4-BE49-F238E27FC236}">
                <a16:creationId xmlns:a16="http://schemas.microsoft.com/office/drawing/2014/main" id="{AD75B3A3-C7C4-4F1E-A4D2-3D4EBFC80A50}"/>
              </a:ext>
            </a:extLst>
          </p:cNvPr>
          <p:cNvGrpSpPr/>
          <p:nvPr/>
        </p:nvGrpSpPr>
        <p:grpSpPr>
          <a:xfrm>
            <a:off x="6194302" y="4845928"/>
            <a:ext cx="234534" cy="230855"/>
            <a:chOff x="4904706" y="-180751"/>
            <a:chExt cx="234534" cy="230855"/>
          </a:xfrm>
          <a:solidFill>
            <a:srgbClr val="6E8590"/>
          </a:solidFill>
        </p:grpSpPr>
        <p:sp>
          <p:nvSpPr>
            <p:cNvPr id="796" name="Овал 795">
              <a:extLst>
                <a:ext uri="{FF2B5EF4-FFF2-40B4-BE49-F238E27FC236}">
                  <a16:creationId xmlns:a16="http://schemas.microsoft.com/office/drawing/2014/main" id="{32A41E29-F7C9-4806-973D-75BF74A237E7}"/>
                </a:ext>
              </a:extLst>
            </p:cNvPr>
            <p:cNvSpPr/>
            <p:nvPr/>
          </p:nvSpPr>
          <p:spPr>
            <a:xfrm>
              <a:off x="4904706" y="-18075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97" name="Овал 796">
              <a:extLst>
                <a:ext uri="{FF2B5EF4-FFF2-40B4-BE49-F238E27FC236}">
                  <a16:creationId xmlns:a16="http://schemas.microsoft.com/office/drawing/2014/main" id="{E471D28C-6963-4B87-8460-89964318ECAC}"/>
                </a:ext>
              </a:extLst>
            </p:cNvPr>
            <p:cNvSpPr/>
            <p:nvPr/>
          </p:nvSpPr>
          <p:spPr>
            <a:xfrm>
              <a:off x="4961515" y="-12575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98" name="Овал 797">
              <a:extLst>
                <a:ext uri="{FF2B5EF4-FFF2-40B4-BE49-F238E27FC236}">
                  <a16:creationId xmlns:a16="http://schemas.microsoft.com/office/drawing/2014/main" id="{F6DC0051-C7EE-4852-97E4-E13DAB5D4522}"/>
                </a:ext>
              </a:extLst>
            </p:cNvPr>
            <p:cNvSpPr/>
            <p:nvPr/>
          </p:nvSpPr>
          <p:spPr>
            <a:xfrm>
              <a:off x="5048633" y="-3995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  <p:sp>
          <p:nvSpPr>
            <p:cNvPr id="799" name="Овал 798">
              <a:extLst>
                <a:ext uri="{FF2B5EF4-FFF2-40B4-BE49-F238E27FC236}">
                  <a16:creationId xmlns:a16="http://schemas.microsoft.com/office/drawing/2014/main" id="{E615A3B5-5602-4387-AACE-A09B96CA9393}"/>
                </a:ext>
              </a:extLst>
            </p:cNvPr>
            <p:cNvSpPr/>
            <p:nvPr/>
          </p:nvSpPr>
          <p:spPr>
            <a:xfrm>
              <a:off x="5103240" y="14104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b="1"/>
            </a:p>
          </p:txBody>
        </p:sp>
      </p:grpSp>
      <p:sp>
        <p:nvSpPr>
          <p:cNvPr id="804" name="Прямоугольник 803">
            <a:extLst>
              <a:ext uri="{FF2B5EF4-FFF2-40B4-BE49-F238E27FC236}">
                <a16:creationId xmlns:a16="http://schemas.microsoft.com/office/drawing/2014/main" id="{57160F2E-7B0A-4F9B-80FC-7FAE9F370D29}"/>
              </a:ext>
            </a:extLst>
          </p:cNvPr>
          <p:cNvSpPr/>
          <p:nvPr/>
        </p:nvSpPr>
        <p:spPr>
          <a:xfrm>
            <a:off x="5963170" y="-281328"/>
            <a:ext cx="964556" cy="2108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ru-RU" sz="1400" dirty="0"/>
              <a:t>??? КЭШ-контроллер</a:t>
            </a:r>
            <a:endParaRPr lang="ru-BY" sz="1400" dirty="0"/>
          </a:p>
        </p:txBody>
      </p:sp>
      <p:sp>
        <p:nvSpPr>
          <p:cNvPr id="805" name="Прямоугольник 804">
            <a:extLst>
              <a:ext uri="{FF2B5EF4-FFF2-40B4-BE49-F238E27FC236}">
                <a16:creationId xmlns:a16="http://schemas.microsoft.com/office/drawing/2014/main" id="{C83C87CB-73F6-4321-80A8-F462B658999A}"/>
              </a:ext>
            </a:extLst>
          </p:cNvPr>
          <p:cNvSpPr/>
          <p:nvPr/>
        </p:nvSpPr>
        <p:spPr>
          <a:xfrm>
            <a:off x="1904914" y="927450"/>
            <a:ext cx="2223000" cy="14252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ru-RU" sz="1400" dirty="0"/>
              <a:t>??? Контроллер шины</a:t>
            </a:r>
            <a:endParaRPr lang="ru-BY" sz="1400" dirty="0"/>
          </a:p>
        </p:txBody>
      </p:sp>
    </p:spTree>
    <p:extLst>
      <p:ext uri="{BB962C8B-B14F-4D97-AF65-F5344CB8AC3E}">
        <p14:creationId xmlns:p14="http://schemas.microsoft.com/office/powerpoint/2010/main" val="745757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19F5E1C2-F2B0-4FDF-B745-819AF3991250}"/>
              </a:ext>
            </a:extLst>
          </p:cNvPr>
          <p:cNvSpPr/>
          <p:nvPr/>
        </p:nvSpPr>
        <p:spPr>
          <a:xfrm>
            <a:off x="1750349" y="3613637"/>
            <a:ext cx="9222448" cy="736419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A24C1C2D-42EE-4F23-8CBE-B6EFD2B721FC}"/>
              </a:ext>
            </a:extLst>
          </p:cNvPr>
          <p:cNvSpPr/>
          <p:nvPr/>
        </p:nvSpPr>
        <p:spPr>
          <a:xfrm>
            <a:off x="742097" y="961877"/>
            <a:ext cx="1485355" cy="1232683"/>
          </a:xfrm>
          <a:prstGeom prst="rect">
            <a:avLst/>
          </a:prstGeom>
          <a:solidFill>
            <a:schemeClr val="bg2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219" name="Прямоугольник 218">
            <a:extLst>
              <a:ext uri="{FF2B5EF4-FFF2-40B4-BE49-F238E27FC236}">
                <a16:creationId xmlns:a16="http://schemas.microsoft.com/office/drawing/2014/main" id="{4E768D7B-2C33-43C4-B6D2-F95B04FBA05C}"/>
              </a:ext>
            </a:extLst>
          </p:cNvPr>
          <p:cNvSpPr/>
          <p:nvPr/>
        </p:nvSpPr>
        <p:spPr>
          <a:xfrm>
            <a:off x="1226516" y="1374950"/>
            <a:ext cx="1000935" cy="81961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grpSp>
        <p:nvGrpSpPr>
          <p:cNvPr id="189" name="Группа 188">
            <a:extLst>
              <a:ext uri="{FF2B5EF4-FFF2-40B4-BE49-F238E27FC236}">
                <a16:creationId xmlns:a16="http://schemas.microsoft.com/office/drawing/2014/main" id="{8186E4F6-0FB3-47AA-9AE4-C3DDA7FBE894}"/>
              </a:ext>
            </a:extLst>
          </p:cNvPr>
          <p:cNvGrpSpPr/>
          <p:nvPr/>
        </p:nvGrpSpPr>
        <p:grpSpPr>
          <a:xfrm>
            <a:off x="1737777" y="3613637"/>
            <a:ext cx="9235022" cy="1400509"/>
            <a:chOff x="1720022" y="1361273"/>
            <a:chExt cx="7350608" cy="1400509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98C7A2C4-57AF-4937-92A1-3C98EFB76AEC}"/>
                </a:ext>
              </a:extLst>
            </p:cNvPr>
            <p:cNvSpPr/>
            <p:nvPr/>
          </p:nvSpPr>
          <p:spPr>
            <a:xfrm>
              <a:off x="1720022" y="1361273"/>
              <a:ext cx="7350608" cy="1400509"/>
            </a:xfrm>
            <a:prstGeom prst="rect">
              <a:avLst/>
            </a:prstGeom>
            <a:noFill/>
            <a:ln w="28575">
              <a:solidFill>
                <a:srgbClr val="B8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>
                <a:latin typeface="Nunito" pitchFamily="2" charset="-52"/>
              </a:endParaRPr>
            </a:p>
          </p:txBody>
        </p: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3677CFB1-239D-4CFA-8843-573AB551093E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29" y="2109627"/>
              <a:ext cx="7340600" cy="0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6A7D983E-2332-4384-9077-3D9600344A9E}"/>
                </a:ext>
              </a:extLst>
            </p:cNvPr>
            <p:cNvCxnSpPr>
              <a:cxnSpLocks/>
            </p:cNvCxnSpPr>
            <p:nvPr/>
          </p:nvCxnSpPr>
          <p:spPr>
            <a:xfrm>
              <a:off x="3221579" y="1361273"/>
              <a:ext cx="0" cy="1400509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A25A2B67-C7B6-4180-88D4-FA49AC42882C}"/>
                </a:ext>
              </a:extLst>
            </p:cNvPr>
            <p:cNvCxnSpPr>
              <a:cxnSpLocks/>
            </p:cNvCxnSpPr>
            <p:nvPr/>
          </p:nvCxnSpPr>
          <p:spPr>
            <a:xfrm>
              <a:off x="5147734" y="1361273"/>
              <a:ext cx="0" cy="1400509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474AD14F-3EA5-4F12-AAB3-516ECD285C1F}"/>
                </a:ext>
              </a:extLst>
            </p:cNvPr>
            <p:cNvCxnSpPr>
              <a:cxnSpLocks/>
            </p:cNvCxnSpPr>
            <p:nvPr/>
          </p:nvCxnSpPr>
          <p:spPr>
            <a:xfrm>
              <a:off x="7061486" y="1361273"/>
              <a:ext cx="0" cy="1400509"/>
            </a:xfrm>
            <a:prstGeom prst="line">
              <a:avLst/>
            </a:prstGeom>
            <a:ln w="28575"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Прямоугольник 180">
            <a:extLst>
              <a:ext uri="{FF2B5EF4-FFF2-40B4-BE49-F238E27FC236}">
                <a16:creationId xmlns:a16="http://schemas.microsoft.com/office/drawing/2014/main" id="{99FAE72E-FDF6-46A7-A7C5-D4D6E680B85C}"/>
              </a:ext>
            </a:extLst>
          </p:cNvPr>
          <p:cNvSpPr/>
          <p:nvPr/>
        </p:nvSpPr>
        <p:spPr>
          <a:xfrm>
            <a:off x="1737776" y="3596244"/>
            <a:ext cx="1902084" cy="765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Число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82" name="Прямоугольник 181">
            <a:extLst>
              <a:ext uri="{FF2B5EF4-FFF2-40B4-BE49-F238E27FC236}">
                <a16:creationId xmlns:a16="http://schemas.microsoft.com/office/drawing/2014/main" id="{84F4D91C-4716-4913-91F6-2BF6DBE38EE0}"/>
              </a:ext>
            </a:extLst>
          </p:cNvPr>
          <p:cNvSpPr/>
          <p:nvPr/>
        </p:nvSpPr>
        <p:spPr>
          <a:xfrm>
            <a:off x="3624272" y="3596244"/>
            <a:ext cx="2433735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Прямой код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(16-разрядный)</a:t>
            </a:r>
          </a:p>
        </p:txBody>
      </p:sp>
      <p:sp>
        <p:nvSpPr>
          <p:cNvPr id="183" name="Прямоугольник 182">
            <a:extLst>
              <a:ext uri="{FF2B5EF4-FFF2-40B4-BE49-F238E27FC236}">
                <a16:creationId xmlns:a16="http://schemas.microsoft.com/office/drawing/2014/main" id="{4B3ADE7A-C06E-42B5-976F-557DC6F0F3F5}"/>
              </a:ext>
            </a:extLst>
          </p:cNvPr>
          <p:cNvSpPr/>
          <p:nvPr/>
        </p:nvSpPr>
        <p:spPr>
          <a:xfrm>
            <a:off x="6044223" y="3596244"/>
            <a:ext cx="2419946" cy="765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Обратный код</a:t>
            </a:r>
            <a:endParaRPr lang="en-US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(one’s complement)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D9F217BB-482C-4FC4-ABAA-3E9F9F41737A}"/>
              </a:ext>
            </a:extLst>
          </p:cNvPr>
          <p:cNvSpPr/>
          <p:nvPr/>
        </p:nvSpPr>
        <p:spPr>
          <a:xfrm>
            <a:off x="8448585" y="3596244"/>
            <a:ext cx="2524212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Дополнительный код</a:t>
            </a:r>
            <a:endParaRPr lang="en-US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(two’s complement)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3A6D0A22-ECBC-4575-A70A-F8EF9BFA945A}"/>
              </a:ext>
            </a:extLst>
          </p:cNvPr>
          <p:cNvSpPr/>
          <p:nvPr/>
        </p:nvSpPr>
        <p:spPr>
          <a:xfrm>
            <a:off x="1737775" y="4361990"/>
            <a:ext cx="1886495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-1110110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DDAC56E5-B8AC-4EB3-BF18-92A6249C21AD}"/>
              </a:ext>
            </a:extLst>
          </p:cNvPr>
          <p:cNvSpPr/>
          <p:nvPr/>
        </p:nvSpPr>
        <p:spPr>
          <a:xfrm>
            <a:off x="3624274" y="4361990"/>
            <a:ext cx="2433733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000000001110110</a:t>
            </a:r>
            <a:endParaRPr lang="ru-BY" dirty="0">
              <a:solidFill>
                <a:srgbClr val="4472C4"/>
              </a:solidFill>
              <a:latin typeface="Nunito" pitchFamily="2" charset="-52"/>
            </a:endParaRPr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83174769-141E-4F93-9071-941DEF89388B}"/>
              </a:ext>
            </a:extLst>
          </p:cNvPr>
          <p:cNvSpPr/>
          <p:nvPr/>
        </p:nvSpPr>
        <p:spPr>
          <a:xfrm>
            <a:off x="6044221" y="4361990"/>
            <a:ext cx="2419946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111111110001001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E5B09CAE-7E38-4C26-9266-DE360E14B9E1}"/>
              </a:ext>
            </a:extLst>
          </p:cNvPr>
          <p:cNvSpPr/>
          <p:nvPr/>
        </p:nvSpPr>
        <p:spPr>
          <a:xfrm>
            <a:off x="8448585" y="4361990"/>
            <a:ext cx="2524212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Nunito" pitchFamily="2" charset="-52"/>
              </a:rPr>
              <a:t>111111110001010</a:t>
            </a:r>
            <a:endParaRPr lang="ru-BY" dirty="0">
              <a:solidFill>
                <a:schemeClr val="accent4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96" name="Прямоугольник 195">
            <a:extLst>
              <a:ext uri="{FF2B5EF4-FFF2-40B4-BE49-F238E27FC236}">
                <a16:creationId xmlns:a16="http://schemas.microsoft.com/office/drawing/2014/main" id="{7A0DDF24-DE00-4110-9DCF-31C3E5F59343}"/>
              </a:ext>
            </a:extLst>
          </p:cNvPr>
          <p:cNvSpPr/>
          <p:nvPr/>
        </p:nvSpPr>
        <p:spPr>
          <a:xfrm>
            <a:off x="1737775" y="5198856"/>
            <a:ext cx="9562312" cy="1007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знаковый разряд</a:t>
            </a:r>
          </a:p>
          <a:p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001110110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цифровые разряды (модуль числа)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110001001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цифровые разряды (инвертированный модуль числа)</a:t>
            </a:r>
          </a:p>
          <a:p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Nunito" pitchFamily="2" charset="-52"/>
              </a:rPr>
              <a:t>110001010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цифровые разряды (инвертированный модуль числа + 1)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199" name="Прямая соединительная линия 198">
            <a:extLst>
              <a:ext uri="{FF2B5EF4-FFF2-40B4-BE49-F238E27FC236}">
                <a16:creationId xmlns:a16="http://schemas.microsoft.com/office/drawing/2014/main" id="{42F0932D-25B7-4515-831A-3C74009C5ACF}"/>
              </a:ext>
            </a:extLst>
          </p:cNvPr>
          <p:cNvCxnSpPr>
            <a:cxnSpLocks/>
          </p:cNvCxnSpPr>
          <p:nvPr/>
        </p:nvCxnSpPr>
        <p:spPr>
          <a:xfrm>
            <a:off x="742097" y="1374951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Прямая соединительная линия 199">
            <a:extLst>
              <a:ext uri="{FF2B5EF4-FFF2-40B4-BE49-F238E27FC236}">
                <a16:creationId xmlns:a16="http://schemas.microsoft.com/office/drawing/2014/main" id="{B218E098-315B-4E89-BBD1-2C9F6E689CEA}"/>
              </a:ext>
            </a:extLst>
          </p:cNvPr>
          <p:cNvCxnSpPr>
            <a:cxnSpLocks/>
          </p:cNvCxnSpPr>
          <p:nvPr/>
        </p:nvCxnSpPr>
        <p:spPr>
          <a:xfrm>
            <a:off x="1226516" y="961877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Прямая соединительная линия 200">
            <a:extLst>
              <a:ext uri="{FF2B5EF4-FFF2-40B4-BE49-F238E27FC236}">
                <a16:creationId xmlns:a16="http://schemas.microsoft.com/office/drawing/2014/main" id="{3F72CBA4-FB88-4269-900A-438705EF7224}"/>
              </a:ext>
            </a:extLst>
          </p:cNvPr>
          <p:cNvCxnSpPr>
            <a:cxnSpLocks/>
          </p:cNvCxnSpPr>
          <p:nvPr/>
        </p:nvCxnSpPr>
        <p:spPr>
          <a:xfrm>
            <a:off x="1736383" y="961877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Прямая соединительная линия 210">
            <a:extLst>
              <a:ext uri="{FF2B5EF4-FFF2-40B4-BE49-F238E27FC236}">
                <a16:creationId xmlns:a16="http://schemas.microsoft.com/office/drawing/2014/main" id="{DDC8A7AD-9630-4EA7-BBD1-8404246213DB}"/>
              </a:ext>
            </a:extLst>
          </p:cNvPr>
          <p:cNvCxnSpPr>
            <a:cxnSpLocks/>
          </p:cNvCxnSpPr>
          <p:nvPr/>
        </p:nvCxnSpPr>
        <p:spPr>
          <a:xfrm>
            <a:off x="742097" y="1791511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C17BBDF8-980D-48CC-8662-E7588920C133}"/>
              </a:ext>
            </a:extLst>
          </p:cNvPr>
          <p:cNvSpPr/>
          <p:nvPr/>
        </p:nvSpPr>
        <p:spPr>
          <a:xfrm>
            <a:off x="1287387" y="100327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989D5FCA-4F3D-410A-9E0D-60FEE5813AC4}"/>
              </a:ext>
            </a:extLst>
          </p:cNvPr>
          <p:cNvSpPr/>
          <p:nvPr/>
        </p:nvSpPr>
        <p:spPr>
          <a:xfrm>
            <a:off x="790251" y="100327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Nunito" pitchFamily="2" charset="-52"/>
              </a:rPr>
              <a:t>+</a:t>
            </a:r>
            <a:endParaRPr lang="ru-BY" sz="2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3" name="Прямоугольник 222">
            <a:extLst>
              <a:ext uri="{FF2B5EF4-FFF2-40B4-BE49-F238E27FC236}">
                <a16:creationId xmlns:a16="http://schemas.microsoft.com/office/drawing/2014/main" id="{D0586CAA-8EE8-4E59-AA2A-0583FF257A01}"/>
              </a:ext>
            </a:extLst>
          </p:cNvPr>
          <p:cNvSpPr/>
          <p:nvPr/>
        </p:nvSpPr>
        <p:spPr>
          <a:xfrm>
            <a:off x="1787861" y="100327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4" name="Прямоугольник 223">
            <a:extLst>
              <a:ext uri="{FF2B5EF4-FFF2-40B4-BE49-F238E27FC236}">
                <a16:creationId xmlns:a16="http://schemas.microsoft.com/office/drawing/2014/main" id="{46F8B234-3F40-4275-88A8-3C281B7D1299}"/>
              </a:ext>
            </a:extLst>
          </p:cNvPr>
          <p:cNvSpPr/>
          <p:nvPr/>
        </p:nvSpPr>
        <p:spPr>
          <a:xfrm>
            <a:off x="1287387" y="1423236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5" name="Прямоугольник 224">
            <a:extLst>
              <a:ext uri="{FF2B5EF4-FFF2-40B4-BE49-F238E27FC236}">
                <a16:creationId xmlns:a16="http://schemas.microsoft.com/office/drawing/2014/main" id="{D5091C4D-ADAE-4521-85F1-EFF8EF4F7DD0}"/>
              </a:ext>
            </a:extLst>
          </p:cNvPr>
          <p:cNvSpPr/>
          <p:nvPr/>
        </p:nvSpPr>
        <p:spPr>
          <a:xfrm>
            <a:off x="790251" y="1423236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6" name="Прямоугольник 225">
            <a:extLst>
              <a:ext uri="{FF2B5EF4-FFF2-40B4-BE49-F238E27FC236}">
                <a16:creationId xmlns:a16="http://schemas.microsoft.com/office/drawing/2014/main" id="{1B93F020-DE8E-48A9-AA17-8E07CE7C0177}"/>
              </a:ext>
            </a:extLst>
          </p:cNvPr>
          <p:cNvSpPr/>
          <p:nvPr/>
        </p:nvSpPr>
        <p:spPr>
          <a:xfrm>
            <a:off x="1787861" y="1423236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7" name="Прямоугольник 226">
            <a:extLst>
              <a:ext uri="{FF2B5EF4-FFF2-40B4-BE49-F238E27FC236}">
                <a16:creationId xmlns:a16="http://schemas.microsoft.com/office/drawing/2014/main" id="{13DDCB73-357E-46DB-825A-5F491788E6E6}"/>
              </a:ext>
            </a:extLst>
          </p:cNvPr>
          <p:cNvSpPr/>
          <p:nvPr/>
        </p:nvSpPr>
        <p:spPr>
          <a:xfrm>
            <a:off x="1287387" y="183027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8" name="Прямоугольник 227">
            <a:extLst>
              <a:ext uri="{FF2B5EF4-FFF2-40B4-BE49-F238E27FC236}">
                <a16:creationId xmlns:a16="http://schemas.microsoft.com/office/drawing/2014/main" id="{6DCBC55B-0EAC-440C-9792-46D146ECBB1D}"/>
              </a:ext>
            </a:extLst>
          </p:cNvPr>
          <p:cNvSpPr/>
          <p:nvPr/>
        </p:nvSpPr>
        <p:spPr>
          <a:xfrm>
            <a:off x="790251" y="183027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9" name="Прямоугольник 228">
            <a:extLst>
              <a:ext uri="{FF2B5EF4-FFF2-40B4-BE49-F238E27FC236}">
                <a16:creationId xmlns:a16="http://schemas.microsoft.com/office/drawing/2014/main" id="{47DC2B87-F0A3-462C-A020-433C350699EB}"/>
              </a:ext>
            </a:extLst>
          </p:cNvPr>
          <p:cNvSpPr/>
          <p:nvPr/>
        </p:nvSpPr>
        <p:spPr>
          <a:xfrm>
            <a:off x="1787861" y="183027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30" name="Прямоугольник 229">
            <a:extLst>
              <a:ext uri="{FF2B5EF4-FFF2-40B4-BE49-F238E27FC236}">
                <a16:creationId xmlns:a16="http://schemas.microsoft.com/office/drawing/2014/main" id="{96DCA576-CE30-404F-87C4-95637E016972}"/>
              </a:ext>
            </a:extLst>
          </p:cNvPr>
          <p:cNvSpPr/>
          <p:nvPr/>
        </p:nvSpPr>
        <p:spPr>
          <a:xfrm>
            <a:off x="2737317" y="961877"/>
            <a:ext cx="1485355" cy="1232683"/>
          </a:xfrm>
          <a:prstGeom prst="rect">
            <a:avLst/>
          </a:prstGeom>
          <a:solidFill>
            <a:schemeClr val="bg2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231" name="Прямоугольник 230">
            <a:extLst>
              <a:ext uri="{FF2B5EF4-FFF2-40B4-BE49-F238E27FC236}">
                <a16:creationId xmlns:a16="http://schemas.microsoft.com/office/drawing/2014/main" id="{B9B4DBFA-9B0B-440E-AFAD-7D9BF61A2300}"/>
              </a:ext>
            </a:extLst>
          </p:cNvPr>
          <p:cNvSpPr/>
          <p:nvPr/>
        </p:nvSpPr>
        <p:spPr>
          <a:xfrm>
            <a:off x="3221736" y="1374950"/>
            <a:ext cx="1000935" cy="81961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232" name="Прямая соединительная линия 231">
            <a:extLst>
              <a:ext uri="{FF2B5EF4-FFF2-40B4-BE49-F238E27FC236}">
                <a16:creationId xmlns:a16="http://schemas.microsoft.com/office/drawing/2014/main" id="{2753A0DF-3A48-494D-A9EC-BEB66CF35C66}"/>
              </a:ext>
            </a:extLst>
          </p:cNvPr>
          <p:cNvCxnSpPr>
            <a:cxnSpLocks/>
          </p:cNvCxnSpPr>
          <p:nvPr/>
        </p:nvCxnSpPr>
        <p:spPr>
          <a:xfrm>
            <a:off x="2737317" y="1374951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1606B5BB-EFDC-4826-AF5C-0B141E4F0EA7}"/>
              </a:ext>
            </a:extLst>
          </p:cNvPr>
          <p:cNvCxnSpPr>
            <a:cxnSpLocks/>
          </p:cNvCxnSpPr>
          <p:nvPr/>
        </p:nvCxnSpPr>
        <p:spPr>
          <a:xfrm>
            <a:off x="3221736" y="961877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Прямая соединительная линия 233">
            <a:extLst>
              <a:ext uri="{FF2B5EF4-FFF2-40B4-BE49-F238E27FC236}">
                <a16:creationId xmlns:a16="http://schemas.microsoft.com/office/drawing/2014/main" id="{4DAFAF04-C77E-4056-9FF0-9221EC4A7406}"/>
              </a:ext>
            </a:extLst>
          </p:cNvPr>
          <p:cNvCxnSpPr>
            <a:cxnSpLocks/>
          </p:cNvCxnSpPr>
          <p:nvPr/>
        </p:nvCxnSpPr>
        <p:spPr>
          <a:xfrm>
            <a:off x="3731603" y="961877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единительная линия 234">
            <a:extLst>
              <a:ext uri="{FF2B5EF4-FFF2-40B4-BE49-F238E27FC236}">
                <a16:creationId xmlns:a16="http://schemas.microsoft.com/office/drawing/2014/main" id="{A8ADBB92-D4B7-4BE3-B95B-B96C2FC8380C}"/>
              </a:ext>
            </a:extLst>
          </p:cNvPr>
          <p:cNvCxnSpPr>
            <a:cxnSpLocks/>
          </p:cNvCxnSpPr>
          <p:nvPr/>
        </p:nvCxnSpPr>
        <p:spPr>
          <a:xfrm>
            <a:off x="2737317" y="1791511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Прямоугольник 235">
            <a:extLst>
              <a:ext uri="{FF2B5EF4-FFF2-40B4-BE49-F238E27FC236}">
                <a16:creationId xmlns:a16="http://schemas.microsoft.com/office/drawing/2014/main" id="{40FFFF38-7085-4F9B-9E3F-9CFFB4AD896A}"/>
              </a:ext>
            </a:extLst>
          </p:cNvPr>
          <p:cNvSpPr/>
          <p:nvPr/>
        </p:nvSpPr>
        <p:spPr>
          <a:xfrm>
            <a:off x="3282607" y="100327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37" name="Прямоугольник 236">
            <a:extLst>
              <a:ext uri="{FF2B5EF4-FFF2-40B4-BE49-F238E27FC236}">
                <a16:creationId xmlns:a16="http://schemas.microsoft.com/office/drawing/2014/main" id="{D5E13B53-02DD-48C0-8272-57BE9687B9DA}"/>
              </a:ext>
            </a:extLst>
          </p:cNvPr>
          <p:cNvSpPr/>
          <p:nvPr/>
        </p:nvSpPr>
        <p:spPr>
          <a:xfrm>
            <a:off x="2785471" y="100327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Nunito" pitchFamily="2" charset="-52"/>
              </a:rPr>
              <a:t>–</a:t>
            </a:r>
            <a:endParaRPr lang="ru-BY" sz="2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38" name="Прямоугольник 237">
            <a:extLst>
              <a:ext uri="{FF2B5EF4-FFF2-40B4-BE49-F238E27FC236}">
                <a16:creationId xmlns:a16="http://schemas.microsoft.com/office/drawing/2014/main" id="{EE85ADE5-AD5E-497A-BB8F-F4E029B6BA76}"/>
              </a:ext>
            </a:extLst>
          </p:cNvPr>
          <p:cNvSpPr/>
          <p:nvPr/>
        </p:nvSpPr>
        <p:spPr>
          <a:xfrm>
            <a:off x="3783081" y="1003271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39" name="Прямоугольник 238">
            <a:extLst>
              <a:ext uri="{FF2B5EF4-FFF2-40B4-BE49-F238E27FC236}">
                <a16:creationId xmlns:a16="http://schemas.microsoft.com/office/drawing/2014/main" id="{45890B74-61DB-40C8-9CF9-D8B78E6EBDDF}"/>
              </a:ext>
            </a:extLst>
          </p:cNvPr>
          <p:cNvSpPr/>
          <p:nvPr/>
        </p:nvSpPr>
        <p:spPr>
          <a:xfrm>
            <a:off x="3282607" y="1423236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40" name="Прямоугольник 239">
            <a:extLst>
              <a:ext uri="{FF2B5EF4-FFF2-40B4-BE49-F238E27FC236}">
                <a16:creationId xmlns:a16="http://schemas.microsoft.com/office/drawing/2014/main" id="{1D82EA7F-E85A-4FC0-9FBF-09FA8A00DA40}"/>
              </a:ext>
            </a:extLst>
          </p:cNvPr>
          <p:cNvSpPr/>
          <p:nvPr/>
        </p:nvSpPr>
        <p:spPr>
          <a:xfrm>
            <a:off x="2785471" y="1423236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41" name="Прямоугольник 240">
            <a:extLst>
              <a:ext uri="{FF2B5EF4-FFF2-40B4-BE49-F238E27FC236}">
                <a16:creationId xmlns:a16="http://schemas.microsoft.com/office/drawing/2014/main" id="{5424DF64-F08A-40E2-87A5-FD2313501D7F}"/>
              </a:ext>
            </a:extLst>
          </p:cNvPr>
          <p:cNvSpPr/>
          <p:nvPr/>
        </p:nvSpPr>
        <p:spPr>
          <a:xfrm>
            <a:off x="3783081" y="1423236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42" name="Прямоугольник 241">
            <a:extLst>
              <a:ext uri="{FF2B5EF4-FFF2-40B4-BE49-F238E27FC236}">
                <a16:creationId xmlns:a16="http://schemas.microsoft.com/office/drawing/2014/main" id="{8BC8904E-84E4-41C6-BEFB-B9E0BE8E2912}"/>
              </a:ext>
            </a:extLst>
          </p:cNvPr>
          <p:cNvSpPr/>
          <p:nvPr/>
        </p:nvSpPr>
        <p:spPr>
          <a:xfrm>
            <a:off x="3282607" y="183027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-1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43" name="Прямоугольник 242">
            <a:extLst>
              <a:ext uri="{FF2B5EF4-FFF2-40B4-BE49-F238E27FC236}">
                <a16:creationId xmlns:a16="http://schemas.microsoft.com/office/drawing/2014/main" id="{D157D986-21D4-49B7-ABE6-DED01D5BC0F2}"/>
              </a:ext>
            </a:extLst>
          </p:cNvPr>
          <p:cNvSpPr/>
          <p:nvPr/>
        </p:nvSpPr>
        <p:spPr>
          <a:xfrm>
            <a:off x="2785471" y="183027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44" name="Прямоугольник 243">
            <a:extLst>
              <a:ext uri="{FF2B5EF4-FFF2-40B4-BE49-F238E27FC236}">
                <a16:creationId xmlns:a16="http://schemas.microsoft.com/office/drawing/2014/main" id="{7036B030-A4BE-47C9-9FC8-284022EA6281}"/>
              </a:ext>
            </a:extLst>
          </p:cNvPr>
          <p:cNvSpPr/>
          <p:nvPr/>
        </p:nvSpPr>
        <p:spPr>
          <a:xfrm>
            <a:off x="3783081" y="1830275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45" name="Прямоугольник 244">
            <a:extLst>
              <a:ext uri="{FF2B5EF4-FFF2-40B4-BE49-F238E27FC236}">
                <a16:creationId xmlns:a16="http://schemas.microsoft.com/office/drawing/2014/main" id="{99E6998B-C872-4E6A-A1D3-C64813EFCD5F}"/>
              </a:ext>
            </a:extLst>
          </p:cNvPr>
          <p:cNvSpPr/>
          <p:nvPr/>
        </p:nvSpPr>
        <p:spPr>
          <a:xfrm>
            <a:off x="4713923" y="959309"/>
            <a:ext cx="1485355" cy="1232683"/>
          </a:xfrm>
          <a:prstGeom prst="rect">
            <a:avLst/>
          </a:prstGeom>
          <a:solidFill>
            <a:schemeClr val="bg2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246" name="Прямоугольник 245">
            <a:extLst>
              <a:ext uri="{FF2B5EF4-FFF2-40B4-BE49-F238E27FC236}">
                <a16:creationId xmlns:a16="http://schemas.microsoft.com/office/drawing/2014/main" id="{11740CE5-297F-471C-A277-1BAC919595DF}"/>
              </a:ext>
            </a:extLst>
          </p:cNvPr>
          <p:cNvSpPr/>
          <p:nvPr/>
        </p:nvSpPr>
        <p:spPr>
          <a:xfrm>
            <a:off x="5198342" y="1372382"/>
            <a:ext cx="1000935" cy="81961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B38A3EEF-62AD-4612-A0D5-7BEDF78C141B}"/>
              </a:ext>
            </a:extLst>
          </p:cNvPr>
          <p:cNvCxnSpPr>
            <a:cxnSpLocks/>
          </p:cNvCxnSpPr>
          <p:nvPr/>
        </p:nvCxnSpPr>
        <p:spPr>
          <a:xfrm>
            <a:off x="4713923" y="1372383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единительная линия 247">
            <a:extLst>
              <a:ext uri="{FF2B5EF4-FFF2-40B4-BE49-F238E27FC236}">
                <a16:creationId xmlns:a16="http://schemas.microsoft.com/office/drawing/2014/main" id="{198F4025-C5A4-4440-B1D4-66FA0F7F4928}"/>
              </a:ext>
            </a:extLst>
          </p:cNvPr>
          <p:cNvCxnSpPr>
            <a:cxnSpLocks/>
          </p:cNvCxnSpPr>
          <p:nvPr/>
        </p:nvCxnSpPr>
        <p:spPr>
          <a:xfrm>
            <a:off x="5198342" y="959309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единительная линия 248">
            <a:extLst>
              <a:ext uri="{FF2B5EF4-FFF2-40B4-BE49-F238E27FC236}">
                <a16:creationId xmlns:a16="http://schemas.microsoft.com/office/drawing/2014/main" id="{E8F0DDE3-B747-47A3-BADC-BF2FA438E606}"/>
              </a:ext>
            </a:extLst>
          </p:cNvPr>
          <p:cNvCxnSpPr>
            <a:cxnSpLocks/>
          </p:cNvCxnSpPr>
          <p:nvPr/>
        </p:nvCxnSpPr>
        <p:spPr>
          <a:xfrm>
            <a:off x="5708209" y="959309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единительная линия 249">
            <a:extLst>
              <a:ext uri="{FF2B5EF4-FFF2-40B4-BE49-F238E27FC236}">
                <a16:creationId xmlns:a16="http://schemas.microsoft.com/office/drawing/2014/main" id="{FB6B5813-8D74-45F7-BCD8-695E3900A001}"/>
              </a:ext>
            </a:extLst>
          </p:cNvPr>
          <p:cNvCxnSpPr>
            <a:cxnSpLocks/>
          </p:cNvCxnSpPr>
          <p:nvPr/>
        </p:nvCxnSpPr>
        <p:spPr>
          <a:xfrm>
            <a:off x="4713923" y="1788943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Прямоугольник 250">
            <a:extLst>
              <a:ext uri="{FF2B5EF4-FFF2-40B4-BE49-F238E27FC236}">
                <a16:creationId xmlns:a16="http://schemas.microsoft.com/office/drawing/2014/main" id="{66B444FB-16B7-401F-B7F4-28EA8417EEB0}"/>
              </a:ext>
            </a:extLst>
          </p:cNvPr>
          <p:cNvSpPr/>
          <p:nvPr/>
        </p:nvSpPr>
        <p:spPr>
          <a:xfrm>
            <a:off x="5259213" y="1000703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2" name="Прямоугольник 251">
            <a:extLst>
              <a:ext uri="{FF2B5EF4-FFF2-40B4-BE49-F238E27FC236}">
                <a16:creationId xmlns:a16="http://schemas.microsoft.com/office/drawing/2014/main" id="{616B79D3-A982-4B92-B498-9D424985A703}"/>
              </a:ext>
            </a:extLst>
          </p:cNvPr>
          <p:cNvSpPr/>
          <p:nvPr/>
        </p:nvSpPr>
        <p:spPr>
          <a:xfrm>
            <a:off x="4762077" y="1000703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Nunito" pitchFamily="2" charset="-52"/>
              </a:rPr>
              <a:t>×</a:t>
            </a:r>
            <a:endParaRPr lang="ru-BY" sz="2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3" name="Прямоугольник 252">
            <a:extLst>
              <a:ext uri="{FF2B5EF4-FFF2-40B4-BE49-F238E27FC236}">
                <a16:creationId xmlns:a16="http://schemas.microsoft.com/office/drawing/2014/main" id="{034358F5-36D7-4D7B-9E70-0F7FE48CF2BC}"/>
              </a:ext>
            </a:extLst>
          </p:cNvPr>
          <p:cNvSpPr/>
          <p:nvPr/>
        </p:nvSpPr>
        <p:spPr>
          <a:xfrm>
            <a:off x="5759687" y="1000703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DBD43142-FECD-4F19-AABA-7CE46A0093A6}"/>
              </a:ext>
            </a:extLst>
          </p:cNvPr>
          <p:cNvSpPr/>
          <p:nvPr/>
        </p:nvSpPr>
        <p:spPr>
          <a:xfrm>
            <a:off x="5259213" y="1420668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5" name="Прямоугольник 254">
            <a:extLst>
              <a:ext uri="{FF2B5EF4-FFF2-40B4-BE49-F238E27FC236}">
                <a16:creationId xmlns:a16="http://schemas.microsoft.com/office/drawing/2014/main" id="{0A957697-B141-4698-B3F6-590A540ADCB5}"/>
              </a:ext>
            </a:extLst>
          </p:cNvPr>
          <p:cNvSpPr/>
          <p:nvPr/>
        </p:nvSpPr>
        <p:spPr>
          <a:xfrm>
            <a:off x="4762077" y="1420668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6" name="Прямоугольник 255">
            <a:extLst>
              <a:ext uri="{FF2B5EF4-FFF2-40B4-BE49-F238E27FC236}">
                <a16:creationId xmlns:a16="http://schemas.microsoft.com/office/drawing/2014/main" id="{CA2CE5B4-F3AD-4A27-87FA-B3AE474F212B}"/>
              </a:ext>
            </a:extLst>
          </p:cNvPr>
          <p:cNvSpPr/>
          <p:nvPr/>
        </p:nvSpPr>
        <p:spPr>
          <a:xfrm>
            <a:off x="5759687" y="1420668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7" name="Прямоугольник 256">
            <a:extLst>
              <a:ext uri="{FF2B5EF4-FFF2-40B4-BE49-F238E27FC236}">
                <a16:creationId xmlns:a16="http://schemas.microsoft.com/office/drawing/2014/main" id="{BD581E8E-4008-4D43-9066-3E758840E5AB}"/>
              </a:ext>
            </a:extLst>
          </p:cNvPr>
          <p:cNvSpPr/>
          <p:nvPr/>
        </p:nvSpPr>
        <p:spPr>
          <a:xfrm>
            <a:off x="5259213" y="182770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8" name="Прямоугольник 257">
            <a:extLst>
              <a:ext uri="{FF2B5EF4-FFF2-40B4-BE49-F238E27FC236}">
                <a16:creationId xmlns:a16="http://schemas.microsoft.com/office/drawing/2014/main" id="{CB093F3E-5643-4954-969C-AF25887FF94B}"/>
              </a:ext>
            </a:extLst>
          </p:cNvPr>
          <p:cNvSpPr/>
          <p:nvPr/>
        </p:nvSpPr>
        <p:spPr>
          <a:xfrm>
            <a:off x="4762077" y="182770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9" name="Прямоугольник 258">
            <a:extLst>
              <a:ext uri="{FF2B5EF4-FFF2-40B4-BE49-F238E27FC236}">
                <a16:creationId xmlns:a16="http://schemas.microsoft.com/office/drawing/2014/main" id="{422E2F73-4EF1-4BE0-82A4-D5BEE91AE7B1}"/>
              </a:ext>
            </a:extLst>
          </p:cNvPr>
          <p:cNvSpPr/>
          <p:nvPr/>
        </p:nvSpPr>
        <p:spPr>
          <a:xfrm>
            <a:off x="5759687" y="182770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A1989DAA-B649-42A7-ACD5-CF79BCF71B87}"/>
              </a:ext>
            </a:extLst>
          </p:cNvPr>
          <p:cNvSpPr/>
          <p:nvPr/>
        </p:nvSpPr>
        <p:spPr>
          <a:xfrm>
            <a:off x="6837166" y="959309"/>
            <a:ext cx="1485355" cy="1232683"/>
          </a:xfrm>
          <a:prstGeom prst="rect">
            <a:avLst/>
          </a:prstGeom>
          <a:solidFill>
            <a:schemeClr val="bg2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0B5EA934-8765-4BFD-A25B-24EAA4EB4C4F}"/>
              </a:ext>
            </a:extLst>
          </p:cNvPr>
          <p:cNvSpPr/>
          <p:nvPr/>
        </p:nvSpPr>
        <p:spPr>
          <a:xfrm>
            <a:off x="7321585" y="1372382"/>
            <a:ext cx="1000935" cy="81961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1B5DE2E-E49A-4705-8C6D-E3450F0E3450}"/>
              </a:ext>
            </a:extLst>
          </p:cNvPr>
          <p:cNvCxnSpPr>
            <a:cxnSpLocks/>
          </p:cNvCxnSpPr>
          <p:nvPr/>
        </p:nvCxnSpPr>
        <p:spPr>
          <a:xfrm>
            <a:off x="6837166" y="1372383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F458E84-764A-44CC-B257-F75FEF176D96}"/>
              </a:ext>
            </a:extLst>
          </p:cNvPr>
          <p:cNvCxnSpPr>
            <a:cxnSpLocks/>
          </p:cNvCxnSpPr>
          <p:nvPr/>
        </p:nvCxnSpPr>
        <p:spPr>
          <a:xfrm>
            <a:off x="7321585" y="959309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92CEB647-7BD4-44B4-A9D1-76662549165F}"/>
              </a:ext>
            </a:extLst>
          </p:cNvPr>
          <p:cNvCxnSpPr>
            <a:cxnSpLocks/>
          </p:cNvCxnSpPr>
          <p:nvPr/>
        </p:nvCxnSpPr>
        <p:spPr>
          <a:xfrm>
            <a:off x="7831452" y="959309"/>
            <a:ext cx="0" cy="1232683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695905CA-E3CA-4675-BB1C-E24B22967566}"/>
              </a:ext>
            </a:extLst>
          </p:cNvPr>
          <p:cNvCxnSpPr>
            <a:cxnSpLocks/>
          </p:cNvCxnSpPr>
          <p:nvPr/>
        </p:nvCxnSpPr>
        <p:spPr>
          <a:xfrm>
            <a:off x="6837166" y="1788943"/>
            <a:ext cx="1485355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FD64AE81-86EE-4D34-922E-748D3D795651}"/>
              </a:ext>
            </a:extLst>
          </p:cNvPr>
          <p:cNvSpPr/>
          <p:nvPr/>
        </p:nvSpPr>
        <p:spPr>
          <a:xfrm>
            <a:off x="7382456" y="1000703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12BA98E3-4B4B-4012-BF32-2755CC6F5859}"/>
              </a:ext>
            </a:extLst>
          </p:cNvPr>
          <p:cNvSpPr/>
          <p:nvPr/>
        </p:nvSpPr>
        <p:spPr>
          <a:xfrm>
            <a:off x="6885320" y="1000703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Nunito" pitchFamily="2" charset="-52"/>
              </a:rPr>
              <a:t>?</a:t>
            </a:r>
            <a:endParaRPr lang="ru-BY" sz="2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250743A6-F3E4-4BE3-9319-8C5B8BEE9D27}"/>
              </a:ext>
            </a:extLst>
          </p:cNvPr>
          <p:cNvSpPr/>
          <p:nvPr/>
        </p:nvSpPr>
        <p:spPr>
          <a:xfrm>
            <a:off x="7882930" y="1000703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C956958D-BE9D-47CA-8F2F-069EFE35FBE4}"/>
              </a:ext>
            </a:extLst>
          </p:cNvPr>
          <p:cNvSpPr/>
          <p:nvPr/>
        </p:nvSpPr>
        <p:spPr>
          <a:xfrm>
            <a:off x="7382456" y="1420668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=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2E8693D3-CCA8-4D22-81BF-5C9351F728FD}"/>
              </a:ext>
            </a:extLst>
          </p:cNvPr>
          <p:cNvSpPr/>
          <p:nvPr/>
        </p:nvSpPr>
        <p:spPr>
          <a:xfrm>
            <a:off x="6885320" y="1420668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0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84D15E3B-08C7-41FD-9DA0-53ADF91A6BF4}"/>
              </a:ext>
            </a:extLst>
          </p:cNvPr>
          <p:cNvSpPr/>
          <p:nvPr/>
        </p:nvSpPr>
        <p:spPr>
          <a:xfrm>
            <a:off x="7882930" y="1420668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&gt;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992694BD-7F42-4C70-8959-8E2A78EEFA77}"/>
              </a:ext>
            </a:extLst>
          </p:cNvPr>
          <p:cNvSpPr/>
          <p:nvPr/>
        </p:nvSpPr>
        <p:spPr>
          <a:xfrm>
            <a:off x="7382456" y="182770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&lt;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8D312813-B09D-4DF1-B186-536FD159E9FD}"/>
              </a:ext>
            </a:extLst>
          </p:cNvPr>
          <p:cNvSpPr/>
          <p:nvPr/>
        </p:nvSpPr>
        <p:spPr>
          <a:xfrm>
            <a:off x="6885320" y="182770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1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4A8BBE7D-639F-4973-BF3A-181B4704AD80}"/>
              </a:ext>
            </a:extLst>
          </p:cNvPr>
          <p:cNvSpPr/>
          <p:nvPr/>
        </p:nvSpPr>
        <p:spPr>
          <a:xfrm>
            <a:off x="7882930" y="1827707"/>
            <a:ext cx="388112" cy="32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=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63420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6997E7-9184-4C49-91B7-37D2563F643E}"/>
              </a:ext>
            </a:extLst>
          </p:cNvPr>
          <p:cNvSpPr/>
          <p:nvPr/>
        </p:nvSpPr>
        <p:spPr>
          <a:xfrm>
            <a:off x="186267" y="531090"/>
            <a:ext cx="7098453" cy="3992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0C1496-9362-41C0-A9BA-458586510032}"/>
              </a:ext>
            </a:extLst>
          </p:cNvPr>
          <p:cNvSpPr/>
          <p:nvPr/>
        </p:nvSpPr>
        <p:spPr>
          <a:xfrm>
            <a:off x="186266" y="4334256"/>
            <a:ext cx="7098453" cy="189714"/>
          </a:xfrm>
          <a:prstGeom prst="rect">
            <a:avLst/>
          </a:prstGeom>
          <a:solidFill>
            <a:srgbClr val="27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2D32D-ACC9-4BAB-A957-7E31164886AA}"/>
              </a:ext>
            </a:extLst>
          </p:cNvPr>
          <p:cNvSpPr/>
          <p:nvPr/>
        </p:nvSpPr>
        <p:spPr>
          <a:xfrm>
            <a:off x="411479" y="4334256"/>
            <a:ext cx="1584961" cy="189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ru-RU" sz="600" dirty="0">
                <a:solidFill>
                  <a:srgbClr val="272627"/>
                </a:solidFill>
              </a:rPr>
              <a:t>Введите здесь текст для поиска</a:t>
            </a:r>
            <a:endParaRPr lang="ru-BY" sz="600" dirty="0">
              <a:solidFill>
                <a:srgbClr val="272627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39DF271-6587-48A0-B984-3E885D7E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651" y="-624841"/>
            <a:ext cx="7098454" cy="399288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1F55F3E-096B-4859-836C-1EF24210FAE5}"/>
              </a:ext>
            </a:extLst>
          </p:cNvPr>
          <p:cNvSpPr/>
          <p:nvPr/>
        </p:nvSpPr>
        <p:spPr>
          <a:xfrm>
            <a:off x="186264" y="1371600"/>
            <a:ext cx="2998896" cy="2961601"/>
          </a:xfrm>
          <a:prstGeom prst="rect">
            <a:avLst/>
          </a:prstGeom>
          <a:solidFill>
            <a:srgbClr val="27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F876A74-509B-41B3-A46D-39A72E4AFFC0}"/>
              </a:ext>
            </a:extLst>
          </p:cNvPr>
          <p:cNvSpPr/>
          <p:nvPr/>
        </p:nvSpPr>
        <p:spPr>
          <a:xfrm>
            <a:off x="-2003206" y="1212048"/>
            <a:ext cx="1706760" cy="31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Меню «Пуск»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5B2BD48-79D1-49C8-83C9-CEAB76B7057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-296446" y="1371600"/>
            <a:ext cx="1088926" cy="365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35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6997E7-9184-4C49-91B7-37D2563F643E}"/>
              </a:ext>
            </a:extLst>
          </p:cNvPr>
          <p:cNvSpPr/>
          <p:nvPr/>
        </p:nvSpPr>
        <p:spPr>
          <a:xfrm>
            <a:off x="186267" y="531090"/>
            <a:ext cx="7098453" cy="3992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B57B66-D623-46F7-90F1-D5924385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566" y="-563880"/>
            <a:ext cx="7098453" cy="399288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0C1496-9362-41C0-A9BA-458586510032}"/>
              </a:ext>
            </a:extLst>
          </p:cNvPr>
          <p:cNvSpPr/>
          <p:nvPr/>
        </p:nvSpPr>
        <p:spPr>
          <a:xfrm>
            <a:off x="186266" y="4334256"/>
            <a:ext cx="7098453" cy="189714"/>
          </a:xfrm>
          <a:prstGeom prst="rect">
            <a:avLst/>
          </a:prstGeom>
          <a:solidFill>
            <a:srgbClr val="27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2D32D-ACC9-4BAB-A957-7E31164886AA}"/>
              </a:ext>
            </a:extLst>
          </p:cNvPr>
          <p:cNvSpPr/>
          <p:nvPr/>
        </p:nvSpPr>
        <p:spPr>
          <a:xfrm>
            <a:off x="411479" y="4334256"/>
            <a:ext cx="1584961" cy="189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ru-RU" sz="600" dirty="0">
                <a:solidFill>
                  <a:srgbClr val="272627"/>
                </a:solidFill>
              </a:rPr>
              <a:t>Введите здесь текст для поиска</a:t>
            </a:r>
            <a:endParaRPr lang="ru-BY" sz="600" dirty="0">
              <a:solidFill>
                <a:srgbClr val="272627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7F17C8-B666-434C-9E54-0E125AB27CE8}"/>
              </a:ext>
            </a:extLst>
          </p:cNvPr>
          <p:cNvSpPr/>
          <p:nvPr/>
        </p:nvSpPr>
        <p:spPr>
          <a:xfrm>
            <a:off x="4880471" y="4865345"/>
            <a:ext cx="1706760" cy="31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Панель задач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0C874F2-9A8B-4A5C-9F56-28FDBFC6081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915053" y="4429113"/>
            <a:ext cx="965418" cy="5957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EE6DCD-2B79-422F-9A7E-C6F93CE3D08E}"/>
              </a:ext>
            </a:extLst>
          </p:cNvPr>
          <p:cNvSpPr/>
          <p:nvPr/>
        </p:nvSpPr>
        <p:spPr>
          <a:xfrm>
            <a:off x="2163904" y="4865345"/>
            <a:ext cx="1706760" cy="31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Поле для ввода поискового запроса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FC31C1F-57AA-4A06-B84A-199FC84AB8B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198486" y="4429113"/>
            <a:ext cx="965418" cy="5957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AE72551-EC3D-4438-AE42-C6F667B97C76}"/>
              </a:ext>
            </a:extLst>
          </p:cNvPr>
          <p:cNvSpPr/>
          <p:nvPr/>
        </p:nvSpPr>
        <p:spPr>
          <a:xfrm>
            <a:off x="974296" y="5852246"/>
            <a:ext cx="1706760" cy="31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Кнопка вызова меню «Пуск»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7504E62-1A29-4FEA-A25B-05DBFBCD0486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19596" y="4396766"/>
            <a:ext cx="654700" cy="1615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CFB4408-19A9-4F50-98EF-CA232C4AAB2C}"/>
              </a:ext>
            </a:extLst>
          </p:cNvPr>
          <p:cNvSpPr/>
          <p:nvPr/>
        </p:nvSpPr>
        <p:spPr>
          <a:xfrm>
            <a:off x="7441146" y="4890216"/>
            <a:ext cx="1706760" cy="31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Область уведомлений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8856E58-2888-4255-8319-0BBA9B516CC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475728" y="4453984"/>
            <a:ext cx="965418" cy="5957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8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C3756FB4-1DAE-4EB6-8CA1-D22F85A2A1E0}"/>
              </a:ext>
            </a:extLst>
          </p:cNvPr>
          <p:cNvGrpSpPr/>
          <p:nvPr/>
        </p:nvGrpSpPr>
        <p:grpSpPr>
          <a:xfrm>
            <a:off x="239588" y="279496"/>
            <a:ext cx="1532354" cy="1826216"/>
            <a:chOff x="239588" y="279496"/>
            <a:chExt cx="1532354" cy="1826216"/>
          </a:xfrm>
          <a:noFill/>
        </p:grpSpPr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9F803EF0-8FDF-46DD-9667-5A1808053836}"/>
                </a:ext>
              </a:extLst>
            </p:cNvPr>
            <p:cNvSpPr/>
            <p:nvPr/>
          </p:nvSpPr>
          <p:spPr>
            <a:xfrm>
              <a:off x="429644" y="2794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E25681F2-C554-49AA-AA47-211A03EF3FBA}"/>
                </a:ext>
              </a:extLst>
            </p:cNvPr>
            <p:cNvSpPr/>
            <p:nvPr/>
          </p:nvSpPr>
          <p:spPr>
            <a:xfrm>
              <a:off x="619700" y="2794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D06D2CEE-5995-4DBB-B3F0-794F62AA7D85}"/>
                </a:ext>
              </a:extLst>
            </p:cNvPr>
            <p:cNvSpPr/>
            <p:nvPr/>
          </p:nvSpPr>
          <p:spPr>
            <a:xfrm>
              <a:off x="809756" y="2794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8A8D3B8A-5C0A-43B2-AD0E-5B8D8354CF5C}"/>
                </a:ext>
              </a:extLst>
            </p:cNvPr>
            <p:cNvSpPr/>
            <p:nvPr/>
          </p:nvSpPr>
          <p:spPr>
            <a:xfrm>
              <a:off x="239588" y="38998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chemeClr val="bg1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09EEF0CF-4FC8-49D5-925C-D052ED600365}"/>
                </a:ext>
              </a:extLst>
            </p:cNvPr>
            <p:cNvSpPr/>
            <p:nvPr/>
          </p:nvSpPr>
          <p:spPr>
            <a:xfrm>
              <a:off x="619700" y="5408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" name="Прямоугольник 101">
              <a:extLst>
                <a:ext uri="{FF2B5EF4-FFF2-40B4-BE49-F238E27FC236}">
                  <a16:creationId xmlns:a16="http://schemas.microsoft.com/office/drawing/2014/main" id="{8746D1EB-0D6E-4D2B-9B33-154AA90494BD}"/>
                </a:ext>
              </a:extLst>
            </p:cNvPr>
            <p:cNvSpPr/>
            <p:nvPr/>
          </p:nvSpPr>
          <p:spPr>
            <a:xfrm>
              <a:off x="809756" y="5408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81AEB94E-83ED-4A60-A7A5-8A5A994188A6}"/>
                </a:ext>
              </a:extLst>
            </p:cNvPr>
            <p:cNvSpPr/>
            <p:nvPr/>
          </p:nvSpPr>
          <p:spPr>
            <a:xfrm>
              <a:off x="619700" y="8075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76F00AA7-1F4D-4485-B795-0608C95390A3}"/>
                </a:ext>
              </a:extLst>
            </p:cNvPr>
            <p:cNvSpPr/>
            <p:nvPr/>
          </p:nvSpPr>
          <p:spPr>
            <a:xfrm>
              <a:off x="809756" y="8075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6" name="Прямоугольник 105">
              <a:extLst>
                <a:ext uri="{FF2B5EF4-FFF2-40B4-BE49-F238E27FC236}">
                  <a16:creationId xmlns:a16="http://schemas.microsoft.com/office/drawing/2014/main" id="{5190AF41-9C63-4A61-ACB4-98D68A50D620}"/>
                </a:ext>
              </a:extLst>
            </p:cNvPr>
            <p:cNvSpPr/>
            <p:nvPr/>
          </p:nvSpPr>
          <p:spPr>
            <a:xfrm>
              <a:off x="429644" y="53208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6C559665-C269-4428-879C-FA1203C33320}"/>
                </a:ext>
              </a:extLst>
            </p:cNvPr>
            <p:cNvSpPr/>
            <p:nvPr/>
          </p:nvSpPr>
          <p:spPr>
            <a:xfrm>
              <a:off x="999812" y="2794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68DF2278-142A-4380-8F1A-BCBD73C4D758}"/>
                </a:ext>
              </a:extLst>
            </p:cNvPr>
            <p:cNvSpPr/>
            <p:nvPr/>
          </p:nvSpPr>
          <p:spPr>
            <a:xfrm>
              <a:off x="999812" y="5408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6F92F495-2862-41D0-9FBD-FB34C4236EA8}"/>
                </a:ext>
              </a:extLst>
            </p:cNvPr>
            <p:cNvSpPr/>
            <p:nvPr/>
          </p:nvSpPr>
          <p:spPr>
            <a:xfrm>
              <a:off x="999812" y="8075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95EA2CD1-676E-48AD-A265-A336A5DEFE9E}"/>
                </a:ext>
              </a:extLst>
            </p:cNvPr>
            <p:cNvSpPr/>
            <p:nvPr/>
          </p:nvSpPr>
          <p:spPr>
            <a:xfrm>
              <a:off x="1391830" y="2828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1F5BEEC6-66A3-4CB0-B8A6-581C787631D9}"/>
                </a:ext>
              </a:extLst>
            </p:cNvPr>
            <p:cNvSpPr/>
            <p:nvPr/>
          </p:nvSpPr>
          <p:spPr>
            <a:xfrm>
              <a:off x="1581886" y="2828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A54F9D4C-1F14-4826-8419-F16E15A91B2A}"/>
                </a:ext>
              </a:extLst>
            </p:cNvPr>
            <p:cNvSpPr/>
            <p:nvPr/>
          </p:nvSpPr>
          <p:spPr>
            <a:xfrm>
              <a:off x="1201774" y="5495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A9483D97-137C-4FD6-ABE5-5CDE0940CDF3}"/>
                </a:ext>
              </a:extLst>
            </p:cNvPr>
            <p:cNvSpPr/>
            <p:nvPr/>
          </p:nvSpPr>
          <p:spPr>
            <a:xfrm>
              <a:off x="1391830" y="5495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983CC1C0-7BF3-42BC-8E2E-AE8DCBC29C91}"/>
                </a:ext>
              </a:extLst>
            </p:cNvPr>
            <p:cNvSpPr/>
            <p:nvPr/>
          </p:nvSpPr>
          <p:spPr>
            <a:xfrm>
              <a:off x="1581886" y="5495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E1FB51EC-672A-4634-A11D-F751638D9082}"/>
                </a:ext>
              </a:extLst>
            </p:cNvPr>
            <p:cNvSpPr/>
            <p:nvPr/>
          </p:nvSpPr>
          <p:spPr>
            <a:xfrm>
              <a:off x="1207251" y="2851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26" name="Прямая соединительная линия 125">
              <a:extLst>
                <a:ext uri="{FF2B5EF4-FFF2-40B4-BE49-F238E27FC236}">
                  <a16:creationId xmlns:a16="http://schemas.microsoft.com/office/drawing/2014/main" id="{89E19000-85AC-4657-9F18-F09A1E03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9235" y="544199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Прямоугольник 126">
              <a:extLst>
                <a:ext uri="{FF2B5EF4-FFF2-40B4-BE49-F238E27FC236}">
                  <a16:creationId xmlns:a16="http://schemas.microsoft.com/office/drawing/2014/main" id="{E1393255-F94D-4E4C-99E0-DB8AE37A1DD7}"/>
                </a:ext>
              </a:extLst>
            </p:cNvPr>
            <p:cNvSpPr/>
            <p:nvPr/>
          </p:nvSpPr>
          <p:spPr>
            <a:xfrm>
              <a:off x="437264" y="91801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8" name="Прямоугольник 127">
              <a:extLst>
                <a:ext uri="{FF2B5EF4-FFF2-40B4-BE49-F238E27FC236}">
                  <a16:creationId xmlns:a16="http://schemas.microsoft.com/office/drawing/2014/main" id="{4354D478-B5AE-4C1C-B1F8-664E3EF777F1}"/>
                </a:ext>
              </a:extLst>
            </p:cNvPr>
            <p:cNvSpPr/>
            <p:nvPr/>
          </p:nvSpPr>
          <p:spPr>
            <a:xfrm>
              <a:off x="817376" y="106885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9" name="Прямоугольник 128">
              <a:extLst>
                <a:ext uri="{FF2B5EF4-FFF2-40B4-BE49-F238E27FC236}">
                  <a16:creationId xmlns:a16="http://schemas.microsoft.com/office/drawing/2014/main" id="{A84D2328-E7BE-4DC5-90D3-770BCE7A9E9D}"/>
                </a:ext>
              </a:extLst>
            </p:cNvPr>
            <p:cNvSpPr/>
            <p:nvPr/>
          </p:nvSpPr>
          <p:spPr>
            <a:xfrm>
              <a:off x="1007432" y="106885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0" name="Прямоугольник 129">
              <a:extLst>
                <a:ext uri="{FF2B5EF4-FFF2-40B4-BE49-F238E27FC236}">
                  <a16:creationId xmlns:a16="http://schemas.microsoft.com/office/drawing/2014/main" id="{69E959D1-4014-4F4F-864E-C8561D448330}"/>
                </a:ext>
              </a:extLst>
            </p:cNvPr>
            <p:cNvSpPr/>
            <p:nvPr/>
          </p:nvSpPr>
          <p:spPr>
            <a:xfrm>
              <a:off x="627320" y="10601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6" name="Прямоугольник 135">
              <a:extLst>
                <a:ext uri="{FF2B5EF4-FFF2-40B4-BE49-F238E27FC236}">
                  <a16:creationId xmlns:a16="http://schemas.microsoft.com/office/drawing/2014/main" id="{2BC925F8-8285-4078-B857-117B80DCF0B5}"/>
                </a:ext>
              </a:extLst>
            </p:cNvPr>
            <p:cNvSpPr/>
            <p:nvPr/>
          </p:nvSpPr>
          <p:spPr>
            <a:xfrm>
              <a:off x="809159" y="13251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7" name="Прямоугольник 136">
              <a:extLst>
                <a:ext uri="{FF2B5EF4-FFF2-40B4-BE49-F238E27FC236}">
                  <a16:creationId xmlns:a16="http://schemas.microsoft.com/office/drawing/2014/main" id="{FCAF9C12-E500-4CC0-977B-078F244E3DD3}"/>
                </a:ext>
              </a:extLst>
            </p:cNvPr>
            <p:cNvSpPr/>
            <p:nvPr/>
          </p:nvSpPr>
          <p:spPr>
            <a:xfrm>
              <a:off x="999215" y="13251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9" name="Прямоугольник 138">
              <a:extLst>
                <a:ext uri="{FF2B5EF4-FFF2-40B4-BE49-F238E27FC236}">
                  <a16:creationId xmlns:a16="http://schemas.microsoft.com/office/drawing/2014/main" id="{1F66B466-3750-4B07-A5E7-1B4AA20EE484}"/>
                </a:ext>
              </a:extLst>
            </p:cNvPr>
            <p:cNvSpPr/>
            <p:nvPr/>
          </p:nvSpPr>
          <p:spPr>
            <a:xfrm>
              <a:off x="638597" y="143559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0" name="Прямоугольник 139">
              <a:extLst>
                <a:ext uri="{FF2B5EF4-FFF2-40B4-BE49-F238E27FC236}">
                  <a16:creationId xmlns:a16="http://schemas.microsoft.com/office/drawing/2014/main" id="{AD101D45-97BF-4488-856A-C91E34146892}"/>
                </a:ext>
              </a:extLst>
            </p:cNvPr>
            <p:cNvSpPr/>
            <p:nvPr/>
          </p:nvSpPr>
          <p:spPr>
            <a:xfrm>
              <a:off x="816779" y="15864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9409240D-3EA3-4C3C-B7C3-2F95111BC798}"/>
                </a:ext>
              </a:extLst>
            </p:cNvPr>
            <p:cNvSpPr/>
            <p:nvPr/>
          </p:nvSpPr>
          <p:spPr>
            <a:xfrm>
              <a:off x="1006835" y="158642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44" name="Прямоугольник 143">
              <a:extLst>
                <a:ext uri="{FF2B5EF4-FFF2-40B4-BE49-F238E27FC236}">
                  <a16:creationId xmlns:a16="http://schemas.microsoft.com/office/drawing/2014/main" id="{805490EE-5B40-4A1F-A9C0-BA12A911D62D}"/>
                </a:ext>
              </a:extLst>
            </p:cNvPr>
            <p:cNvSpPr/>
            <p:nvPr/>
          </p:nvSpPr>
          <p:spPr>
            <a:xfrm>
              <a:off x="1006835" y="184438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A5BD510E-5200-4041-A877-2A8F67AD6B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7488" y="279496"/>
              <a:ext cx="0" cy="52265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3C82808-810B-4B5F-B558-DAA90582F112}"/>
              </a:ext>
            </a:extLst>
          </p:cNvPr>
          <p:cNvGrpSpPr/>
          <p:nvPr/>
        </p:nvGrpSpPr>
        <p:grpSpPr>
          <a:xfrm>
            <a:off x="4100388" y="261189"/>
            <a:ext cx="1532354" cy="1826216"/>
            <a:chOff x="4100388" y="261189"/>
            <a:chExt cx="1532354" cy="1826216"/>
          </a:xfrm>
          <a:noFill/>
        </p:grpSpPr>
        <p:sp>
          <p:nvSpPr>
            <p:cNvPr id="160" name="Прямоугольник 159">
              <a:extLst>
                <a:ext uri="{FF2B5EF4-FFF2-40B4-BE49-F238E27FC236}">
                  <a16:creationId xmlns:a16="http://schemas.microsoft.com/office/drawing/2014/main" id="{1404EDDC-6F77-48DF-B9A1-2C5FDC9EBC65}"/>
                </a:ext>
              </a:extLst>
            </p:cNvPr>
            <p:cNvSpPr/>
            <p:nvPr/>
          </p:nvSpPr>
          <p:spPr>
            <a:xfrm>
              <a:off x="4290444" y="26119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61" name="Прямоугольник 160">
              <a:extLst>
                <a:ext uri="{FF2B5EF4-FFF2-40B4-BE49-F238E27FC236}">
                  <a16:creationId xmlns:a16="http://schemas.microsoft.com/office/drawing/2014/main" id="{9BDAD8DF-7794-44BE-80BE-6A3DB1B9DC61}"/>
                </a:ext>
              </a:extLst>
            </p:cNvPr>
            <p:cNvSpPr/>
            <p:nvPr/>
          </p:nvSpPr>
          <p:spPr>
            <a:xfrm>
              <a:off x="4480500" y="26119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62" name="Прямоугольник 161">
              <a:extLst>
                <a:ext uri="{FF2B5EF4-FFF2-40B4-BE49-F238E27FC236}">
                  <a16:creationId xmlns:a16="http://schemas.microsoft.com/office/drawing/2014/main" id="{A3C5FF1F-4BBA-4018-9C75-5D8649355531}"/>
                </a:ext>
              </a:extLst>
            </p:cNvPr>
            <p:cNvSpPr/>
            <p:nvPr/>
          </p:nvSpPr>
          <p:spPr>
            <a:xfrm>
              <a:off x="4670556" y="26118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id="{EE2D4619-1372-44F9-A152-5F5789B0999C}"/>
                </a:ext>
              </a:extLst>
            </p:cNvPr>
            <p:cNvSpPr/>
            <p:nvPr/>
          </p:nvSpPr>
          <p:spPr>
            <a:xfrm>
              <a:off x="4100388" y="37168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4" name="Прямоугольник 163">
              <a:extLst>
                <a:ext uri="{FF2B5EF4-FFF2-40B4-BE49-F238E27FC236}">
                  <a16:creationId xmlns:a16="http://schemas.microsoft.com/office/drawing/2014/main" id="{BB3538B6-CA97-4307-8D6A-4EF4C35EFAC1}"/>
                </a:ext>
              </a:extLst>
            </p:cNvPr>
            <p:cNvSpPr/>
            <p:nvPr/>
          </p:nvSpPr>
          <p:spPr>
            <a:xfrm>
              <a:off x="4480500" y="5225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65" name="Прямоугольник 164">
              <a:extLst>
                <a:ext uri="{FF2B5EF4-FFF2-40B4-BE49-F238E27FC236}">
                  <a16:creationId xmlns:a16="http://schemas.microsoft.com/office/drawing/2014/main" id="{D8D05660-DB55-409F-93E7-B68C82E7B2E2}"/>
                </a:ext>
              </a:extLst>
            </p:cNvPr>
            <p:cNvSpPr/>
            <p:nvPr/>
          </p:nvSpPr>
          <p:spPr>
            <a:xfrm>
              <a:off x="4670556" y="5225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6" name="Прямоугольник 165">
              <a:extLst>
                <a:ext uri="{FF2B5EF4-FFF2-40B4-BE49-F238E27FC236}">
                  <a16:creationId xmlns:a16="http://schemas.microsoft.com/office/drawing/2014/main" id="{EEB4748A-3DFB-43CC-A60A-0F2461B4DF02}"/>
                </a:ext>
              </a:extLst>
            </p:cNvPr>
            <p:cNvSpPr/>
            <p:nvPr/>
          </p:nvSpPr>
          <p:spPr>
            <a:xfrm>
              <a:off x="4480500" y="7892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F188CFA9-F316-4A6B-9828-E88131522D72}"/>
                </a:ext>
              </a:extLst>
            </p:cNvPr>
            <p:cNvSpPr/>
            <p:nvPr/>
          </p:nvSpPr>
          <p:spPr>
            <a:xfrm>
              <a:off x="4670556" y="7892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C66009F6-7DD2-40F3-BF27-6879FD9AF339}"/>
                </a:ext>
              </a:extLst>
            </p:cNvPr>
            <p:cNvSpPr/>
            <p:nvPr/>
          </p:nvSpPr>
          <p:spPr>
            <a:xfrm>
              <a:off x="4290444" y="51377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69" name="Прямоугольник 168">
              <a:extLst>
                <a:ext uri="{FF2B5EF4-FFF2-40B4-BE49-F238E27FC236}">
                  <a16:creationId xmlns:a16="http://schemas.microsoft.com/office/drawing/2014/main" id="{2A1CF102-F0C7-48F5-9908-407A235A099B}"/>
                </a:ext>
              </a:extLst>
            </p:cNvPr>
            <p:cNvSpPr/>
            <p:nvPr/>
          </p:nvSpPr>
          <p:spPr>
            <a:xfrm>
              <a:off x="4860612" y="26118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70" name="Прямоугольник 169">
              <a:extLst>
                <a:ext uri="{FF2B5EF4-FFF2-40B4-BE49-F238E27FC236}">
                  <a16:creationId xmlns:a16="http://schemas.microsoft.com/office/drawing/2014/main" id="{D2524E22-F3E1-42DF-B68A-1E1654A0E934}"/>
                </a:ext>
              </a:extLst>
            </p:cNvPr>
            <p:cNvSpPr/>
            <p:nvPr/>
          </p:nvSpPr>
          <p:spPr>
            <a:xfrm>
              <a:off x="4860612" y="5225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1" name="Прямоугольник 170">
              <a:extLst>
                <a:ext uri="{FF2B5EF4-FFF2-40B4-BE49-F238E27FC236}">
                  <a16:creationId xmlns:a16="http://schemas.microsoft.com/office/drawing/2014/main" id="{B882C4A9-BB45-4953-B00A-6B41B18447D8}"/>
                </a:ext>
              </a:extLst>
            </p:cNvPr>
            <p:cNvSpPr/>
            <p:nvPr/>
          </p:nvSpPr>
          <p:spPr>
            <a:xfrm>
              <a:off x="4860612" y="7892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72" name="Прямоугольник 171">
              <a:extLst>
                <a:ext uri="{FF2B5EF4-FFF2-40B4-BE49-F238E27FC236}">
                  <a16:creationId xmlns:a16="http://schemas.microsoft.com/office/drawing/2014/main" id="{37C1FFD6-B577-44F2-A9DC-185F8A9300D6}"/>
                </a:ext>
              </a:extLst>
            </p:cNvPr>
            <p:cNvSpPr/>
            <p:nvPr/>
          </p:nvSpPr>
          <p:spPr>
            <a:xfrm>
              <a:off x="5252630" y="2645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73" name="Прямоугольник 172">
              <a:extLst>
                <a:ext uri="{FF2B5EF4-FFF2-40B4-BE49-F238E27FC236}">
                  <a16:creationId xmlns:a16="http://schemas.microsoft.com/office/drawing/2014/main" id="{E6F6C2A1-1C4A-4A0B-A246-17D916ED2837}"/>
                </a:ext>
              </a:extLst>
            </p:cNvPr>
            <p:cNvSpPr/>
            <p:nvPr/>
          </p:nvSpPr>
          <p:spPr>
            <a:xfrm>
              <a:off x="5442686" y="2645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174" name="Прямоугольник 173">
              <a:extLst>
                <a:ext uri="{FF2B5EF4-FFF2-40B4-BE49-F238E27FC236}">
                  <a16:creationId xmlns:a16="http://schemas.microsoft.com/office/drawing/2014/main" id="{88C183F5-BC77-4F13-BD56-3C82BD061B5E}"/>
                </a:ext>
              </a:extLst>
            </p:cNvPr>
            <p:cNvSpPr/>
            <p:nvPr/>
          </p:nvSpPr>
          <p:spPr>
            <a:xfrm>
              <a:off x="5062574" y="5312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12D5CA0B-752A-4D9F-A42A-263315B13A0F}"/>
                </a:ext>
              </a:extLst>
            </p:cNvPr>
            <p:cNvSpPr/>
            <p:nvPr/>
          </p:nvSpPr>
          <p:spPr>
            <a:xfrm>
              <a:off x="5252630" y="5312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176" name="Прямоугольник 175">
              <a:extLst>
                <a:ext uri="{FF2B5EF4-FFF2-40B4-BE49-F238E27FC236}">
                  <a16:creationId xmlns:a16="http://schemas.microsoft.com/office/drawing/2014/main" id="{B14630B7-EFD4-4A65-A020-C0E85F8A46CD}"/>
                </a:ext>
              </a:extLst>
            </p:cNvPr>
            <p:cNvSpPr/>
            <p:nvPr/>
          </p:nvSpPr>
          <p:spPr>
            <a:xfrm>
              <a:off x="5442686" y="53126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77" name="Прямоугольник 176">
              <a:extLst>
                <a:ext uri="{FF2B5EF4-FFF2-40B4-BE49-F238E27FC236}">
                  <a16:creationId xmlns:a16="http://schemas.microsoft.com/office/drawing/2014/main" id="{6F846434-967D-467D-B737-FFF1D8206B51}"/>
                </a:ext>
              </a:extLst>
            </p:cNvPr>
            <p:cNvSpPr/>
            <p:nvPr/>
          </p:nvSpPr>
          <p:spPr>
            <a:xfrm>
              <a:off x="5068051" y="2668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78" name="Прямая соединительная линия 177">
              <a:extLst>
                <a:ext uri="{FF2B5EF4-FFF2-40B4-BE49-F238E27FC236}">
                  <a16:creationId xmlns:a16="http://schemas.microsoft.com/office/drawing/2014/main" id="{259EDBE6-BB38-4324-B150-4A759DD1C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0035" y="525892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69AB5447-F424-4D97-BA27-52450135A107}"/>
                </a:ext>
              </a:extLst>
            </p:cNvPr>
            <p:cNvSpPr/>
            <p:nvPr/>
          </p:nvSpPr>
          <p:spPr>
            <a:xfrm>
              <a:off x="4298064" y="89970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0" name="Прямоугольник 179">
              <a:extLst>
                <a:ext uri="{FF2B5EF4-FFF2-40B4-BE49-F238E27FC236}">
                  <a16:creationId xmlns:a16="http://schemas.microsoft.com/office/drawing/2014/main" id="{9E4C5190-41E5-40DF-8B6F-692C471911C4}"/>
                </a:ext>
              </a:extLst>
            </p:cNvPr>
            <p:cNvSpPr/>
            <p:nvPr/>
          </p:nvSpPr>
          <p:spPr>
            <a:xfrm>
              <a:off x="4678176" y="105054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1" name="Прямоугольник 180">
              <a:extLst>
                <a:ext uri="{FF2B5EF4-FFF2-40B4-BE49-F238E27FC236}">
                  <a16:creationId xmlns:a16="http://schemas.microsoft.com/office/drawing/2014/main" id="{C331CF37-4093-4267-BB41-2BCEA69C6361}"/>
                </a:ext>
              </a:extLst>
            </p:cNvPr>
            <p:cNvSpPr/>
            <p:nvPr/>
          </p:nvSpPr>
          <p:spPr>
            <a:xfrm>
              <a:off x="4868232" y="105054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25B5094D-EC23-4D0B-AA51-39618E489E47}"/>
                </a:ext>
              </a:extLst>
            </p:cNvPr>
            <p:cNvSpPr/>
            <p:nvPr/>
          </p:nvSpPr>
          <p:spPr>
            <a:xfrm>
              <a:off x="4488120" y="10418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3" name="Прямоугольник 182">
              <a:extLst>
                <a:ext uri="{FF2B5EF4-FFF2-40B4-BE49-F238E27FC236}">
                  <a16:creationId xmlns:a16="http://schemas.microsoft.com/office/drawing/2014/main" id="{8487CABA-CB89-42A2-A310-8865FD2A41DC}"/>
                </a:ext>
              </a:extLst>
            </p:cNvPr>
            <p:cNvSpPr/>
            <p:nvPr/>
          </p:nvSpPr>
          <p:spPr>
            <a:xfrm>
              <a:off x="4669959" y="130679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4" name="Прямоугольник 183">
              <a:extLst>
                <a:ext uri="{FF2B5EF4-FFF2-40B4-BE49-F238E27FC236}">
                  <a16:creationId xmlns:a16="http://schemas.microsoft.com/office/drawing/2014/main" id="{3D125D05-F8EF-4D75-B906-D8544DF8FD1B}"/>
                </a:ext>
              </a:extLst>
            </p:cNvPr>
            <p:cNvSpPr/>
            <p:nvPr/>
          </p:nvSpPr>
          <p:spPr>
            <a:xfrm>
              <a:off x="4860015" y="130679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5" name="Прямоугольник 184">
              <a:extLst>
                <a:ext uri="{FF2B5EF4-FFF2-40B4-BE49-F238E27FC236}">
                  <a16:creationId xmlns:a16="http://schemas.microsoft.com/office/drawing/2014/main" id="{C990F598-BA22-4F0A-ADA4-A4312C1C9BF7}"/>
                </a:ext>
              </a:extLst>
            </p:cNvPr>
            <p:cNvSpPr/>
            <p:nvPr/>
          </p:nvSpPr>
          <p:spPr>
            <a:xfrm>
              <a:off x="4499397" y="141728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6" name="Прямоугольник 185">
              <a:extLst>
                <a:ext uri="{FF2B5EF4-FFF2-40B4-BE49-F238E27FC236}">
                  <a16:creationId xmlns:a16="http://schemas.microsoft.com/office/drawing/2014/main" id="{CBB6594B-41EF-485B-BDF0-2CB98EC6D58A}"/>
                </a:ext>
              </a:extLst>
            </p:cNvPr>
            <p:cNvSpPr/>
            <p:nvPr/>
          </p:nvSpPr>
          <p:spPr>
            <a:xfrm>
              <a:off x="4677579" y="156812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7" name="Прямоугольник 186">
              <a:extLst>
                <a:ext uri="{FF2B5EF4-FFF2-40B4-BE49-F238E27FC236}">
                  <a16:creationId xmlns:a16="http://schemas.microsoft.com/office/drawing/2014/main" id="{3F522246-7D34-40CF-A0DA-B5C91093376C}"/>
                </a:ext>
              </a:extLst>
            </p:cNvPr>
            <p:cNvSpPr/>
            <p:nvPr/>
          </p:nvSpPr>
          <p:spPr>
            <a:xfrm>
              <a:off x="4867635" y="156812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8" name="Прямоугольник 187">
              <a:extLst>
                <a:ext uri="{FF2B5EF4-FFF2-40B4-BE49-F238E27FC236}">
                  <a16:creationId xmlns:a16="http://schemas.microsoft.com/office/drawing/2014/main" id="{FA9FF0B9-DCC8-407E-BF96-1962561E6DC6}"/>
                </a:ext>
              </a:extLst>
            </p:cNvPr>
            <p:cNvSpPr/>
            <p:nvPr/>
          </p:nvSpPr>
          <p:spPr>
            <a:xfrm>
              <a:off x="4867635" y="182607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189" name="Прямая соединительная линия 188">
              <a:extLst>
                <a:ext uri="{FF2B5EF4-FFF2-40B4-BE49-F238E27FC236}">
                  <a16:creationId xmlns:a16="http://schemas.microsoft.com/office/drawing/2014/main" id="{7B60CD19-44EB-4C72-B5CA-8E92B6FF9E41}"/>
                </a:ext>
              </a:extLst>
            </p:cNvPr>
            <p:cNvCxnSpPr>
              <a:cxnSpLocks/>
            </p:cNvCxnSpPr>
            <p:nvPr/>
          </p:nvCxnSpPr>
          <p:spPr>
            <a:xfrm>
              <a:off x="5058288" y="261189"/>
              <a:ext cx="0" cy="52265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4568210B-8F9A-49FB-8D64-3E3590A4D1A6}"/>
              </a:ext>
            </a:extLst>
          </p:cNvPr>
          <p:cNvGrpSpPr/>
          <p:nvPr/>
        </p:nvGrpSpPr>
        <p:grpSpPr>
          <a:xfrm>
            <a:off x="8603184" y="283481"/>
            <a:ext cx="1532354" cy="1826216"/>
            <a:chOff x="8603184" y="283481"/>
            <a:chExt cx="1532354" cy="1826216"/>
          </a:xfrm>
          <a:noFill/>
        </p:grpSpPr>
        <p:sp>
          <p:nvSpPr>
            <p:cNvPr id="191" name="Прямоугольник 190">
              <a:extLst>
                <a:ext uri="{FF2B5EF4-FFF2-40B4-BE49-F238E27FC236}">
                  <a16:creationId xmlns:a16="http://schemas.microsoft.com/office/drawing/2014/main" id="{B876B7B6-E976-46F9-9C05-3D94D9F3CCA6}"/>
                </a:ext>
              </a:extLst>
            </p:cNvPr>
            <p:cNvSpPr/>
            <p:nvPr/>
          </p:nvSpPr>
          <p:spPr>
            <a:xfrm>
              <a:off x="8793240" y="2834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92" name="Прямоугольник 191">
              <a:extLst>
                <a:ext uri="{FF2B5EF4-FFF2-40B4-BE49-F238E27FC236}">
                  <a16:creationId xmlns:a16="http://schemas.microsoft.com/office/drawing/2014/main" id="{FD5E3E8A-EBA5-44C8-9DD9-3C84C4353854}"/>
                </a:ext>
              </a:extLst>
            </p:cNvPr>
            <p:cNvSpPr/>
            <p:nvPr/>
          </p:nvSpPr>
          <p:spPr>
            <a:xfrm>
              <a:off x="8983296" y="2834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93" name="Прямоугольник 192">
              <a:extLst>
                <a:ext uri="{FF2B5EF4-FFF2-40B4-BE49-F238E27FC236}">
                  <a16:creationId xmlns:a16="http://schemas.microsoft.com/office/drawing/2014/main" id="{01ED565B-EA28-4FDF-8577-05CAF4FE30E3}"/>
                </a:ext>
              </a:extLst>
            </p:cNvPr>
            <p:cNvSpPr/>
            <p:nvPr/>
          </p:nvSpPr>
          <p:spPr>
            <a:xfrm>
              <a:off x="9173352" y="28348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94" name="Прямоугольник 193">
              <a:extLst>
                <a:ext uri="{FF2B5EF4-FFF2-40B4-BE49-F238E27FC236}">
                  <a16:creationId xmlns:a16="http://schemas.microsoft.com/office/drawing/2014/main" id="{95BE05FB-C319-4CB8-BB64-357212D64EAF}"/>
                </a:ext>
              </a:extLst>
            </p:cNvPr>
            <p:cNvSpPr/>
            <p:nvPr/>
          </p:nvSpPr>
          <p:spPr>
            <a:xfrm>
              <a:off x="8603184" y="393973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rgbClr val="DD5959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195" name="Прямоугольник 194">
              <a:extLst>
                <a:ext uri="{FF2B5EF4-FFF2-40B4-BE49-F238E27FC236}">
                  <a16:creationId xmlns:a16="http://schemas.microsoft.com/office/drawing/2014/main" id="{ECE8135F-E790-4FD8-A7E3-89AB151DEABD}"/>
                </a:ext>
              </a:extLst>
            </p:cNvPr>
            <p:cNvSpPr/>
            <p:nvPr/>
          </p:nvSpPr>
          <p:spPr>
            <a:xfrm>
              <a:off x="8983296" y="5448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96" name="Прямоугольник 195">
              <a:extLst>
                <a:ext uri="{FF2B5EF4-FFF2-40B4-BE49-F238E27FC236}">
                  <a16:creationId xmlns:a16="http://schemas.microsoft.com/office/drawing/2014/main" id="{9827661A-D35A-4669-A9E3-08E3E37673D3}"/>
                </a:ext>
              </a:extLst>
            </p:cNvPr>
            <p:cNvSpPr/>
            <p:nvPr/>
          </p:nvSpPr>
          <p:spPr>
            <a:xfrm>
              <a:off x="9173352" y="5448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7" name="Прямоугольник 196">
              <a:extLst>
                <a:ext uri="{FF2B5EF4-FFF2-40B4-BE49-F238E27FC236}">
                  <a16:creationId xmlns:a16="http://schemas.microsoft.com/office/drawing/2014/main" id="{60E63ECB-C307-4969-A10F-F010847A9F1A}"/>
                </a:ext>
              </a:extLst>
            </p:cNvPr>
            <p:cNvSpPr/>
            <p:nvPr/>
          </p:nvSpPr>
          <p:spPr>
            <a:xfrm>
              <a:off x="8983296" y="8115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98" name="Прямоугольник 197">
              <a:extLst>
                <a:ext uri="{FF2B5EF4-FFF2-40B4-BE49-F238E27FC236}">
                  <a16:creationId xmlns:a16="http://schemas.microsoft.com/office/drawing/2014/main" id="{756C81D7-B3A5-4A97-8108-65E4F78DCB3F}"/>
                </a:ext>
              </a:extLst>
            </p:cNvPr>
            <p:cNvSpPr/>
            <p:nvPr/>
          </p:nvSpPr>
          <p:spPr>
            <a:xfrm>
              <a:off x="9173352" y="8115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9" name="Прямоугольник 198">
              <a:extLst>
                <a:ext uri="{FF2B5EF4-FFF2-40B4-BE49-F238E27FC236}">
                  <a16:creationId xmlns:a16="http://schemas.microsoft.com/office/drawing/2014/main" id="{45AC50E7-AD23-4781-9C3B-8818861DD82E}"/>
                </a:ext>
              </a:extLst>
            </p:cNvPr>
            <p:cNvSpPr/>
            <p:nvPr/>
          </p:nvSpPr>
          <p:spPr>
            <a:xfrm>
              <a:off x="8793240" y="53606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00" name="Прямоугольник 199">
              <a:extLst>
                <a:ext uri="{FF2B5EF4-FFF2-40B4-BE49-F238E27FC236}">
                  <a16:creationId xmlns:a16="http://schemas.microsoft.com/office/drawing/2014/main" id="{C717653F-542D-45A6-9DF9-9AF889E664D5}"/>
                </a:ext>
              </a:extLst>
            </p:cNvPr>
            <p:cNvSpPr/>
            <p:nvPr/>
          </p:nvSpPr>
          <p:spPr>
            <a:xfrm>
              <a:off x="9363408" y="28348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01" name="Прямоугольник 200">
              <a:extLst>
                <a:ext uri="{FF2B5EF4-FFF2-40B4-BE49-F238E27FC236}">
                  <a16:creationId xmlns:a16="http://schemas.microsoft.com/office/drawing/2014/main" id="{AF40E769-E5E2-465E-941A-4DA72DFBCA3B}"/>
                </a:ext>
              </a:extLst>
            </p:cNvPr>
            <p:cNvSpPr/>
            <p:nvPr/>
          </p:nvSpPr>
          <p:spPr>
            <a:xfrm>
              <a:off x="9363408" y="5448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2" name="Прямоугольник 201">
              <a:extLst>
                <a:ext uri="{FF2B5EF4-FFF2-40B4-BE49-F238E27FC236}">
                  <a16:creationId xmlns:a16="http://schemas.microsoft.com/office/drawing/2014/main" id="{43B64AC1-C805-4CDB-873C-6A6E8D6EED4C}"/>
                </a:ext>
              </a:extLst>
            </p:cNvPr>
            <p:cNvSpPr/>
            <p:nvPr/>
          </p:nvSpPr>
          <p:spPr>
            <a:xfrm>
              <a:off x="9363408" y="8115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3" name="Прямоугольник 202">
              <a:extLst>
                <a:ext uri="{FF2B5EF4-FFF2-40B4-BE49-F238E27FC236}">
                  <a16:creationId xmlns:a16="http://schemas.microsoft.com/office/drawing/2014/main" id="{0D46528A-49EF-4ED4-A25A-122894A88544}"/>
                </a:ext>
              </a:extLst>
            </p:cNvPr>
            <p:cNvSpPr/>
            <p:nvPr/>
          </p:nvSpPr>
          <p:spPr>
            <a:xfrm>
              <a:off x="9755426" y="2868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04" name="Прямоугольник 203">
              <a:extLst>
                <a:ext uri="{FF2B5EF4-FFF2-40B4-BE49-F238E27FC236}">
                  <a16:creationId xmlns:a16="http://schemas.microsoft.com/office/drawing/2014/main" id="{7CF89707-17DF-4EC5-ADB4-3A6BDE6A228B}"/>
                </a:ext>
              </a:extLst>
            </p:cNvPr>
            <p:cNvSpPr/>
            <p:nvPr/>
          </p:nvSpPr>
          <p:spPr>
            <a:xfrm>
              <a:off x="9945482" y="2868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5" name="Прямоугольник 204">
              <a:extLst>
                <a:ext uri="{FF2B5EF4-FFF2-40B4-BE49-F238E27FC236}">
                  <a16:creationId xmlns:a16="http://schemas.microsoft.com/office/drawing/2014/main" id="{F01FD551-B0AE-401C-AC7B-68AE5BC278AB}"/>
                </a:ext>
              </a:extLst>
            </p:cNvPr>
            <p:cNvSpPr/>
            <p:nvPr/>
          </p:nvSpPr>
          <p:spPr>
            <a:xfrm>
              <a:off x="9565370" y="5535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75D12248-DFBF-487D-A715-C9FC50B38E96}"/>
                </a:ext>
              </a:extLst>
            </p:cNvPr>
            <p:cNvSpPr/>
            <p:nvPr/>
          </p:nvSpPr>
          <p:spPr>
            <a:xfrm>
              <a:off x="9755426" y="5535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4C93C732-407F-4179-993F-908B44CE7337}"/>
                </a:ext>
              </a:extLst>
            </p:cNvPr>
            <p:cNvSpPr/>
            <p:nvPr/>
          </p:nvSpPr>
          <p:spPr>
            <a:xfrm>
              <a:off x="9945482" y="55355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08" name="Прямоугольник 207">
              <a:extLst>
                <a:ext uri="{FF2B5EF4-FFF2-40B4-BE49-F238E27FC236}">
                  <a16:creationId xmlns:a16="http://schemas.microsoft.com/office/drawing/2014/main" id="{57959C12-E694-441E-90BA-8F44DEA3FB6B}"/>
                </a:ext>
              </a:extLst>
            </p:cNvPr>
            <p:cNvSpPr/>
            <p:nvPr/>
          </p:nvSpPr>
          <p:spPr>
            <a:xfrm>
              <a:off x="9570847" y="2891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209" name="Прямая соединительная линия 208">
              <a:extLst>
                <a:ext uri="{FF2B5EF4-FFF2-40B4-BE49-F238E27FC236}">
                  <a16:creationId xmlns:a16="http://schemas.microsoft.com/office/drawing/2014/main" id="{E56911DA-9577-4252-91EA-B80E2A1D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831" y="548184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7172E228-48DD-4A27-9452-17AB63C25AFB}"/>
                </a:ext>
              </a:extLst>
            </p:cNvPr>
            <p:cNvSpPr/>
            <p:nvPr/>
          </p:nvSpPr>
          <p:spPr>
            <a:xfrm>
              <a:off x="8800860" y="92200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211" name="Прямоугольник 210">
              <a:extLst>
                <a:ext uri="{FF2B5EF4-FFF2-40B4-BE49-F238E27FC236}">
                  <a16:creationId xmlns:a16="http://schemas.microsoft.com/office/drawing/2014/main" id="{96678CD3-3E3B-414A-9797-A38DE55F14B4}"/>
                </a:ext>
              </a:extLst>
            </p:cNvPr>
            <p:cNvSpPr/>
            <p:nvPr/>
          </p:nvSpPr>
          <p:spPr>
            <a:xfrm>
              <a:off x="9180972" y="10728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2" name="Прямоугольник 211">
              <a:extLst>
                <a:ext uri="{FF2B5EF4-FFF2-40B4-BE49-F238E27FC236}">
                  <a16:creationId xmlns:a16="http://schemas.microsoft.com/office/drawing/2014/main" id="{798957B6-DE13-486F-9E33-8175E92EEBF5}"/>
                </a:ext>
              </a:extLst>
            </p:cNvPr>
            <p:cNvSpPr/>
            <p:nvPr/>
          </p:nvSpPr>
          <p:spPr>
            <a:xfrm>
              <a:off x="9371028" y="10728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C93DEB33-B76A-48E0-92CC-40AEC35DE725}"/>
                </a:ext>
              </a:extLst>
            </p:cNvPr>
            <p:cNvSpPr/>
            <p:nvPr/>
          </p:nvSpPr>
          <p:spPr>
            <a:xfrm>
              <a:off x="8990916" y="106409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4" name="Прямоугольник 213">
              <a:extLst>
                <a:ext uri="{FF2B5EF4-FFF2-40B4-BE49-F238E27FC236}">
                  <a16:creationId xmlns:a16="http://schemas.microsoft.com/office/drawing/2014/main" id="{727875F4-5B6F-4112-851D-9326819D96F2}"/>
                </a:ext>
              </a:extLst>
            </p:cNvPr>
            <p:cNvSpPr/>
            <p:nvPr/>
          </p:nvSpPr>
          <p:spPr>
            <a:xfrm>
              <a:off x="9172755" y="13290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5" name="Прямоугольник 214">
              <a:extLst>
                <a:ext uri="{FF2B5EF4-FFF2-40B4-BE49-F238E27FC236}">
                  <a16:creationId xmlns:a16="http://schemas.microsoft.com/office/drawing/2014/main" id="{450DCA26-3B0C-4C34-BA02-638B8407F34A}"/>
                </a:ext>
              </a:extLst>
            </p:cNvPr>
            <p:cNvSpPr/>
            <p:nvPr/>
          </p:nvSpPr>
          <p:spPr>
            <a:xfrm>
              <a:off x="9362811" y="13290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6" name="Прямоугольник 215">
              <a:extLst>
                <a:ext uri="{FF2B5EF4-FFF2-40B4-BE49-F238E27FC236}">
                  <a16:creationId xmlns:a16="http://schemas.microsoft.com/office/drawing/2014/main" id="{34FA446B-7606-489A-96DF-06BA2DD1A94A}"/>
                </a:ext>
              </a:extLst>
            </p:cNvPr>
            <p:cNvSpPr/>
            <p:nvPr/>
          </p:nvSpPr>
          <p:spPr>
            <a:xfrm>
              <a:off x="9002193" y="143957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7" name="Прямоугольник 216">
              <a:extLst>
                <a:ext uri="{FF2B5EF4-FFF2-40B4-BE49-F238E27FC236}">
                  <a16:creationId xmlns:a16="http://schemas.microsoft.com/office/drawing/2014/main" id="{CC40D961-1B66-45EA-9D82-52436A706970}"/>
                </a:ext>
              </a:extLst>
            </p:cNvPr>
            <p:cNvSpPr/>
            <p:nvPr/>
          </p:nvSpPr>
          <p:spPr>
            <a:xfrm>
              <a:off x="9180375" y="15904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8" name="Прямоугольник 217">
              <a:extLst>
                <a:ext uri="{FF2B5EF4-FFF2-40B4-BE49-F238E27FC236}">
                  <a16:creationId xmlns:a16="http://schemas.microsoft.com/office/drawing/2014/main" id="{D370823E-C082-4732-98B3-144F9CC4900E}"/>
                </a:ext>
              </a:extLst>
            </p:cNvPr>
            <p:cNvSpPr/>
            <p:nvPr/>
          </p:nvSpPr>
          <p:spPr>
            <a:xfrm>
              <a:off x="9370431" y="159041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E15C738F-2AB3-4305-99B1-EDDDEBE504F8}"/>
                </a:ext>
              </a:extLst>
            </p:cNvPr>
            <p:cNvSpPr/>
            <p:nvPr/>
          </p:nvSpPr>
          <p:spPr>
            <a:xfrm>
              <a:off x="9370431" y="18483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220" name="Прямая соединительная линия 219">
              <a:extLst>
                <a:ext uri="{FF2B5EF4-FFF2-40B4-BE49-F238E27FC236}">
                  <a16:creationId xmlns:a16="http://schemas.microsoft.com/office/drawing/2014/main" id="{91B97F64-295D-4FE2-8A3A-20E2FE0DD891}"/>
                </a:ext>
              </a:extLst>
            </p:cNvPr>
            <p:cNvCxnSpPr>
              <a:cxnSpLocks/>
            </p:cNvCxnSpPr>
            <p:nvPr/>
          </p:nvCxnSpPr>
          <p:spPr>
            <a:xfrm>
              <a:off x="9561084" y="283481"/>
              <a:ext cx="0" cy="789356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Прямая соединительная линия 220">
              <a:extLst>
                <a:ext uri="{FF2B5EF4-FFF2-40B4-BE49-F238E27FC236}">
                  <a16:creationId xmlns:a16="http://schemas.microsoft.com/office/drawing/2014/main" id="{2C5DA70F-8D74-49D7-9E27-BE172C054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3240" y="808193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5F1D478A-1DCC-4A59-82FC-D082F06C6A7D}"/>
              </a:ext>
            </a:extLst>
          </p:cNvPr>
          <p:cNvGrpSpPr/>
          <p:nvPr/>
        </p:nvGrpSpPr>
        <p:grpSpPr>
          <a:xfrm>
            <a:off x="344976" y="2371605"/>
            <a:ext cx="1532354" cy="1826216"/>
            <a:chOff x="344976" y="2371605"/>
            <a:chExt cx="1532354" cy="1826216"/>
          </a:xfrm>
          <a:noFill/>
        </p:grpSpPr>
        <p:sp>
          <p:nvSpPr>
            <p:cNvPr id="222" name="Прямоугольник 221">
              <a:extLst>
                <a:ext uri="{FF2B5EF4-FFF2-40B4-BE49-F238E27FC236}">
                  <a16:creationId xmlns:a16="http://schemas.microsoft.com/office/drawing/2014/main" id="{30DE5D22-B7E0-444E-9AE9-3F135A2DA5D6}"/>
                </a:ext>
              </a:extLst>
            </p:cNvPr>
            <p:cNvSpPr/>
            <p:nvPr/>
          </p:nvSpPr>
          <p:spPr>
            <a:xfrm>
              <a:off x="535032" y="237160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23" name="Прямоугольник 222">
              <a:extLst>
                <a:ext uri="{FF2B5EF4-FFF2-40B4-BE49-F238E27FC236}">
                  <a16:creationId xmlns:a16="http://schemas.microsoft.com/office/drawing/2014/main" id="{2605F482-C782-4E0A-A3B5-E9AD2F9295B8}"/>
                </a:ext>
              </a:extLst>
            </p:cNvPr>
            <p:cNvSpPr/>
            <p:nvPr/>
          </p:nvSpPr>
          <p:spPr>
            <a:xfrm>
              <a:off x="725088" y="237160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24" name="Прямоугольник 223">
              <a:extLst>
                <a:ext uri="{FF2B5EF4-FFF2-40B4-BE49-F238E27FC236}">
                  <a16:creationId xmlns:a16="http://schemas.microsoft.com/office/drawing/2014/main" id="{3EAF52F0-8B3E-46D8-83D0-D7F0E462A32D}"/>
                </a:ext>
              </a:extLst>
            </p:cNvPr>
            <p:cNvSpPr/>
            <p:nvPr/>
          </p:nvSpPr>
          <p:spPr>
            <a:xfrm>
              <a:off x="915144" y="237160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25" name="Прямоугольник 224">
              <a:extLst>
                <a:ext uri="{FF2B5EF4-FFF2-40B4-BE49-F238E27FC236}">
                  <a16:creationId xmlns:a16="http://schemas.microsoft.com/office/drawing/2014/main" id="{11F08F0B-DBC0-49F2-82A4-3401E55D1A45}"/>
                </a:ext>
              </a:extLst>
            </p:cNvPr>
            <p:cNvSpPr/>
            <p:nvPr/>
          </p:nvSpPr>
          <p:spPr>
            <a:xfrm>
              <a:off x="344976" y="248209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6" name="Прямоугольник 225">
              <a:extLst>
                <a:ext uri="{FF2B5EF4-FFF2-40B4-BE49-F238E27FC236}">
                  <a16:creationId xmlns:a16="http://schemas.microsoft.com/office/drawing/2014/main" id="{5F89E161-E1C8-4D70-8A4E-ABFE43B9D170}"/>
                </a:ext>
              </a:extLst>
            </p:cNvPr>
            <p:cNvSpPr/>
            <p:nvPr/>
          </p:nvSpPr>
          <p:spPr>
            <a:xfrm>
              <a:off x="725088" y="26329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27" name="Прямоугольник 226">
              <a:extLst>
                <a:ext uri="{FF2B5EF4-FFF2-40B4-BE49-F238E27FC236}">
                  <a16:creationId xmlns:a16="http://schemas.microsoft.com/office/drawing/2014/main" id="{81947AC6-B281-415A-95E5-F987FDA7CC94}"/>
                </a:ext>
              </a:extLst>
            </p:cNvPr>
            <p:cNvSpPr/>
            <p:nvPr/>
          </p:nvSpPr>
          <p:spPr>
            <a:xfrm>
              <a:off x="915144" y="26329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28" name="Прямоугольник 227">
              <a:extLst>
                <a:ext uri="{FF2B5EF4-FFF2-40B4-BE49-F238E27FC236}">
                  <a16:creationId xmlns:a16="http://schemas.microsoft.com/office/drawing/2014/main" id="{D792603D-D4D7-49AB-AFCF-DCAFB4268159}"/>
                </a:ext>
              </a:extLst>
            </p:cNvPr>
            <p:cNvSpPr/>
            <p:nvPr/>
          </p:nvSpPr>
          <p:spPr>
            <a:xfrm>
              <a:off x="725088" y="28996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29" name="Прямоугольник 228">
              <a:extLst>
                <a:ext uri="{FF2B5EF4-FFF2-40B4-BE49-F238E27FC236}">
                  <a16:creationId xmlns:a16="http://schemas.microsoft.com/office/drawing/2014/main" id="{A2ED6518-1B1B-4115-A173-5E45BC11B3E5}"/>
                </a:ext>
              </a:extLst>
            </p:cNvPr>
            <p:cNvSpPr/>
            <p:nvPr/>
          </p:nvSpPr>
          <p:spPr>
            <a:xfrm>
              <a:off x="915144" y="289963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30" name="Прямоугольник 229">
              <a:extLst>
                <a:ext uri="{FF2B5EF4-FFF2-40B4-BE49-F238E27FC236}">
                  <a16:creationId xmlns:a16="http://schemas.microsoft.com/office/drawing/2014/main" id="{014BFD59-B948-4BF1-AA5C-C629890AD598}"/>
                </a:ext>
              </a:extLst>
            </p:cNvPr>
            <p:cNvSpPr/>
            <p:nvPr/>
          </p:nvSpPr>
          <p:spPr>
            <a:xfrm>
              <a:off x="535032" y="262419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31" name="Прямоугольник 230">
              <a:extLst>
                <a:ext uri="{FF2B5EF4-FFF2-40B4-BE49-F238E27FC236}">
                  <a16:creationId xmlns:a16="http://schemas.microsoft.com/office/drawing/2014/main" id="{07093415-2A12-4437-92B5-148CA8F3F9A9}"/>
                </a:ext>
              </a:extLst>
            </p:cNvPr>
            <p:cNvSpPr/>
            <p:nvPr/>
          </p:nvSpPr>
          <p:spPr>
            <a:xfrm>
              <a:off x="1105200" y="237160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32" name="Прямоугольник 231">
              <a:extLst>
                <a:ext uri="{FF2B5EF4-FFF2-40B4-BE49-F238E27FC236}">
                  <a16:creationId xmlns:a16="http://schemas.microsoft.com/office/drawing/2014/main" id="{BD44FDDD-AB7E-4B80-822D-3368D511E206}"/>
                </a:ext>
              </a:extLst>
            </p:cNvPr>
            <p:cNvSpPr/>
            <p:nvPr/>
          </p:nvSpPr>
          <p:spPr>
            <a:xfrm>
              <a:off x="1105200" y="263293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33" name="Прямоугольник 232">
              <a:extLst>
                <a:ext uri="{FF2B5EF4-FFF2-40B4-BE49-F238E27FC236}">
                  <a16:creationId xmlns:a16="http://schemas.microsoft.com/office/drawing/2014/main" id="{DE2349C3-5BE3-45F7-A345-3B67458FCB1A}"/>
                </a:ext>
              </a:extLst>
            </p:cNvPr>
            <p:cNvSpPr/>
            <p:nvPr/>
          </p:nvSpPr>
          <p:spPr>
            <a:xfrm>
              <a:off x="1105200" y="289963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34" name="Прямоугольник 233">
              <a:extLst>
                <a:ext uri="{FF2B5EF4-FFF2-40B4-BE49-F238E27FC236}">
                  <a16:creationId xmlns:a16="http://schemas.microsoft.com/office/drawing/2014/main" id="{5A6A4E95-2B5F-44E5-95F1-064C54A7A1E3}"/>
                </a:ext>
              </a:extLst>
            </p:cNvPr>
            <p:cNvSpPr/>
            <p:nvPr/>
          </p:nvSpPr>
          <p:spPr>
            <a:xfrm>
              <a:off x="1497218" y="237497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35" name="Прямоугольник 234">
              <a:extLst>
                <a:ext uri="{FF2B5EF4-FFF2-40B4-BE49-F238E27FC236}">
                  <a16:creationId xmlns:a16="http://schemas.microsoft.com/office/drawing/2014/main" id="{979A6A32-6877-4168-905B-3372DA28D3FE}"/>
                </a:ext>
              </a:extLst>
            </p:cNvPr>
            <p:cNvSpPr/>
            <p:nvPr/>
          </p:nvSpPr>
          <p:spPr>
            <a:xfrm>
              <a:off x="1687274" y="237497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36" name="Прямоугольник 235">
              <a:extLst>
                <a:ext uri="{FF2B5EF4-FFF2-40B4-BE49-F238E27FC236}">
                  <a16:creationId xmlns:a16="http://schemas.microsoft.com/office/drawing/2014/main" id="{0EBE5C05-1948-4BF2-917B-E7AF37CB2BA5}"/>
                </a:ext>
              </a:extLst>
            </p:cNvPr>
            <p:cNvSpPr/>
            <p:nvPr/>
          </p:nvSpPr>
          <p:spPr>
            <a:xfrm>
              <a:off x="1307162" y="264167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37" name="Прямоугольник 236">
              <a:extLst>
                <a:ext uri="{FF2B5EF4-FFF2-40B4-BE49-F238E27FC236}">
                  <a16:creationId xmlns:a16="http://schemas.microsoft.com/office/drawing/2014/main" id="{5B234225-C1BC-4681-B802-B07061E2A567}"/>
                </a:ext>
              </a:extLst>
            </p:cNvPr>
            <p:cNvSpPr/>
            <p:nvPr/>
          </p:nvSpPr>
          <p:spPr>
            <a:xfrm>
              <a:off x="1497218" y="264167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38" name="Прямоугольник 237">
              <a:extLst>
                <a:ext uri="{FF2B5EF4-FFF2-40B4-BE49-F238E27FC236}">
                  <a16:creationId xmlns:a16="http://schemas.microsoft.com/office/drawing/2014/main" id="{C57D6A98-EF01-4CE3-84C7-40F8EF0BDEB8}"/>
                </a:ext>
              </a:extLst>
            </p:cNvPr>
            <p:cNvSpPr/>
            <p:nvPr/>
          </p:nvSpPr>
          <p:spPr>
            <a:xfrm>
              <a:off x="1687274" y="26416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39" name="Прямоугольник 238">
              <a:extLst>
                <a:ext uri="{FF2B5EF4-FFF2-40B4-BE49-F238E27FC236}">
                  <a16:creationId xmlns:a16="http://schemas.microsoft.com/office/drawing/2014/main" id="{34EDF537-F808-4A30-ADB1-6B7E14AEAC99}"/>
                </a:ext>
              </a:extLst>
            </p:cNvPr>
            <p:cNvSpPr/>
            <p:nvPr/>
          </p:nvSpPr>
          <p:spPr>
            <a:xfrm>
              <a:off x="1312639" y="23772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240" name="Прямая соединительная линия 239">
              <a:extLst>
                <a:ext uri="{FF2B5EF4-FFF2-40B4-BE49-F238E27FC236}">
                  <a16:creationId xmlns:a16="http://schemas.microsoft.com/office/drawing/2014/main" id="{C89FD629-2A49-447E-929D-186CD3265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4623" y="2636308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Прямоугольник 240">
              <a:extLst>
                <a:ext uri="{FF2B5EF4-FFF2-40B4-BE49-F238E27FC236}">
                  <a16:creationId xmlns:a16="http://schemas.microsoft.com/office/drawing/2014/main" id="{BB8E7B5E-950A-44DB-A3BB-6E75B54D242A}"/>
                </a:ext>
              </a:extLst>
            </p:cNvPr>
            <p:cNvSpPr/>
            <p:nvPr/>
          </p:nvSpPr>
          <p:spPr>
            <a:xfrm>
              <a:off x="542652" y="301012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2" name="Прямоугольник 241">
              <a:extLst>
                <a:ext uri="{FF2B5EF4-FFF2-40B4-BE49-F238E27FC236}">
                  <a16:creationId xmlns:a16="http://schemas.microsoft.com/office/drawing/2014/main" id="{ED192955-A9FE-46FF-BCBE-A0402CFE1CCF}"/>
                </a:ext>
              </a:extLst>
            </p:cNvPr>
            <p:cNvSpPr/>
            <p:nvPr/>
          </p:nvSpPr>
          <p:spPr>
            <a:xfrm>
              <a:off x="922764" y="316096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3" name="Прямоугольник 242">
              <a:extLst>
                <a:ext uri="{FF2B5EF4-FFF2-40B4-BE49-F238E27FC236}">
                  <a16:creationId xmlns:a16="http://schemas.microsoft.com/office/drawing/2014/main" id="{4F995489-2216-4726-A62E-8538BE4E16BF}"/>
                </a:ext>
              </a:extLst>
            </p:cNvPr>
            <p:cNvSpPr/>
            <p:nvPr/>
          </p:nvSpPr>
          <p:spPr>
            <a:xfrm>
              <a:off x="1112820" y="316096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4" name="Прямоугольник 243">
              <a:extLst>
                <a:ext uri="{FF2B5EF4-FFF2-40B4-BE49-F238E27FC236}">
                  <a16:creationId xmlns:a16="http://schemas.microsoft.com/office/drawing/2014/main" id="{C482BF70-DE0E-455B-962D-BFA350726AAE}"/>
                </a:ext>
              </a:extLst>
            </p:cNvPr>
            <p:cNvSpPr/>
            <p:nvPr/>
          </p:nvSpPr>
          <p:spPr>
            <a:xfrm>
              <a:off x="732708" y="31522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5" name="Прямоугольник 244">
              <a:extLst>
                <a:ext uri="{FF2B5EF4-FFF2-40B4-BE49-F238E27FC236}">
                  <a16:creationId xmlns:a16="http://schemas.microsoft.com/office/drawing/2014/main" id="{AD30E2C2-3743-4C0C-A8B4-8CF00F9D20C6}"/>
                </a:ext>
              </a:extLst>
            </p:cNvPr>
            <p:cNvSpPr/>
            <p:nvPr/>
          </p:nvSpPr>
          <p:spPr>
            <a:xfrm>
              <a:off x="914547" y="34172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6" name="Прямоугольник 245">
              <a:extLst>
                <a:ext uri="{FF2B5EF4-FFF2-40B4-BE49-F238E27FC236}">
                  <a16:creationId xmlns:a16="http://schemas.microsoft.com/office/drawing/2014/main" id="{FCB91AAC-35FC-4D9A-BCBF-FBC1827298B1}"/>
                </a:ext>
              </a:extLst>
            </p:cNvPr>
            <p:cNvSpPr/>
            <p:nvPr/>
          </p:nvSpPr>
          <p:spPr>
            <a:xfrm>
              <a:off x="1104603" y="34172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7" name="Прямоугольник 246">
              <a:extLst>
                <a:ext uri="{FF2B5EF4-FFF2-40B4-BE49-F238E27FC236}">
                  <a16:creationId xmlns:a16="http://schemas.microsoft.com/office/drawing/2014/main" id="{78AFDE9F-8195-45A4-AE45-603E2E2293DA}"/>
                </a:ext>
              </a:extLst>
            </p:cNvPr>
            <p:cNvSpPr/>
            <p:nvPr/>
          </p:nvSpPr>
          <p:spPr>
            <a:xfrm>
              <a:off x="743985" y="352770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8" name="Прямоугольник 247">
              <a:extLst>
                <a:ext uri="{FF2B5EF4-FFF2-40B4-BE49-F238E27FC236}">
                  <a16:creationId xmlns:a16="http://schemas.microsoft.com/office/drawing/2014/main" id="{15D55912-CA82-49DE-86AD-0D80A9AE258B}"/>
                </a:ext>
              </a:extLst>
            </p:cNvPr>
            <p:cNvSpPr/>
            <p:nvPr/>
          </p:nvSpPr>
          <p:spPr>
            <a:xfrm>
              <a:off x="922167" y="36785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49" name="Прямоугольник 248">
              <a:extLst>
                <a:ext uri="{FF2B5EF4-FFF2-40B4-BE49-F238E27FC236}">
                  <a16:creationId xmlns:a16="http://schemas.microsoft.com/office/drawing/2014/main" id="{85195D55-3AD9-4314-915D-CBDF54A06583}"/>
                </a:ext>
              </a:extLst>
            </p:cNvPr>
            <p:cNvSpPr/>
            <p:nvPr/>
          </p:nvSpPr>
          <p:spPr>
            <a:xfrm>
              <a:off x="1112223" y="36785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E3882CF9-E63C-432B-9328-B5D6C39CF991}"/>
                </a:ext>
              </a:extLst>
            </p:cNvPr>
            <p:cNvSpPr/>
            <p:nvPr/>
          </p:nvSpPr>
          <p:spPr>
            <a:xfrm>
              <a:off x="1112223" y="39364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251" name="Прямая соединительная линия 250">
              <a:extLst>
                <a:ext uri="{FF2B5EF4-FFF2-40B4-BE49-F238E27FC236}">
                  <a16:creationId xmlns:a16="http://schemas.microsoft.com/office/drawing/2014/main" id="{1E386391-B11F-49F2-9DAC-4DF602DC92EA}"/>
                </a:ext>
              </a:extLst>
            </p:cNvPr>
            <p:cNvCxnSpPr>
              <a:cxnSpLocks/>
            </p:cNvCxnSpPr>
            <p:nvPr/>
          </p:nvCxnSpPr>
          <p:spPr>
            <a:xfrm>
              <a:off x="1302876" y="2371605"/>
              <a:ext cx="0" cy="789356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8F262497-1519-4C19-9839-4E5F76D05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032" y="2896317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3B46F855-717C-477F-B574-39B698866B2E}"/>
              </a:ext>
            </a:extLst>
          </p:cNvPr>
          <p:cNvGrpSpPr/>
          <p:nvPr/>
        </p:nvGrpSpPr>
        <p:grpSpPr>
          <a:xfrm>
            <a:off x="4144492" y="2353298"/>
            <a:ext cx="1532354" cy="1826216"/>
            <a:chOff x="4144492" y="2353298"/>
            <a:chExt cx="1532354" cy="1826216"/>
          </a:xfrm>
          <a:noFill/>
        </p:grpSpPr>
        <p:sp>
          <p:nvSpPr>
            <p:cNvPr id="253" name="Прямоугольник 252">
              <a:extLst>
                <a:ext uri="{FF2B5EF4-FFF2-40B4-BE49-F238E27FC236}">
                  <a16:creationId xmlns:a16="http://schemas.microsoft.com/office/drawing/2014/main" id="{8348CB33-6C39-49B7-BB9C-6FC540BDBF6C}"/>
                </a:ext>
              </a:extLst>
            </p:cNvPr>
            <p:cNvSpPr/>
            <p:nvPr/>
          </p:nvSpPr>
          <p:spPr>
            <a:xfrm>
              <a:off x="4334548" y="235329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54" name="Прямоугольник 253">
              <a:extLst>
                <a:ext uri="{FF2B5EF4-FFF2-40B4-BE49-F238E27FC236}">
                  <a16:creationId xmlns:a16="http://schemas.microsoft.com/office/drawing/2014/main" id="{4ECC1139-EAF0-4BE9-B7E0-C6DAD2F472CB}"/>
                </a:ext>
              </a:extLst>
            </p:cNvPr>
            <p:cNvSpPr/>
            <p:nvPr/>
          </p:nvSpPr>
          <p:spPr>
            <a:xfrm>
              <a:off x="4524604" y="235329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55" name="Прямоугольник 254">
              <a:extLst>
                <a:ext uri="{FF2B5EF4-FFF2-40B4-BE49-F238E27FC236}">
                  <a16:creationId xmlns:a16="http://schemas.microsoft.com/office/drawing/2014/main" id="{F08DF44A-D598-475E-912D-8BF303206FAE}"/>
                </a:ext>
              </a:extLst>
            </p:cNvPr>
            <p:cNvSpPr/>
            <p:nvPr/>
          </p:nvSpPr>
          <p:spPr>
            <a:xfrm>
              <a:off x="4714660" y="235329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56" name="Прямоугольник 255">
              <a:extLst>
                <a:ext uri="{FF2B5EF4-FFF2-40B4-BE49-F238E27FC236}">
                  <a16:creationId xmlns:a16="http://schemas.microsoft.com/office/drawing/2014/main" id="{FE40404D-3882-4A7B-A8EC-BC28B5082347}"/>
                </a:ext>
              </a:extLst>
            </p:cNvPr>
            <p:cNvSpPr/>
            <p:nvPr/>
          </p:nvSpPr>
          <p:spPr>
            <a:xfrm>
              <a:off x="4144492" y="246379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57" name="Прямоугольник 256">
              <a:extLst>
                <a:ext uri="{FF2B5EF4-FFF2-40B4-BE49-F238E27FC236}">
                  <a16:creationId xmlns:a16="http://schemas.microsoft.com/office/drawing/2014/main" id="{60C856DD-81BC-4DE7-B32E-CF8BF418267A}"/>
                </a:ext>
              </a:extLst>
            </p:cNvPr>
            <p:cNvSpPr/>
            <p:nvPr/>
          </p:nvSpPr>
          <p:spPr>
            <a:xfrm>
              <a:off x="4524604" y="26146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58" name="Прямоугольник 257">
              <a:extLst>
                <a:ext uri="{FF2B5EF4-FFF2-40B4-BE49-F238E27FC236}">
                  <a16:creationId xmlns:a16="http://schemas.microsoft.com/office/drawing/2014/main" id="{0A00018B-463B-43AC-8B9D-5F25A4F3912A}"/>
                </a:ext>
              </a:extLst>
            </p:cNvPr>
            <p:cNvSpPr/>
            <p:nvPr/>
          </p:nvSpPr>
          <p:spPr>
            <a:xfrm>
              <a:off x="4714660" y="26146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59" name="Прямоугольник 258">
              <a:extLst>
                <a:ext uri="{FF2B5EF4-FFF2-40B4-BE49-F238E27FC236}">
                  <a16:creationId xmlns:a16="http://schemas.microsoft.com/office/drawing/2014/main" id="{0748987E-CBA4-485E-BA90-54739203B4A7}"/>
                </a:ext>
              </a:extLst>
            </p:cNvPr>
            <p:cNvSpPr/>
            <p:nvPr/>
          </p:nvSpPr>
          <p:spPr>
            <a:xfrm>
              <a:off x="4524604" y="28813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0" name="Прямоугольник 259">
              <a:extLst>
                <a:ext uri="{FF2B5EF4-FFF2-40B4-BE49-F238E27FC236}">
                  <a16:creationId xmlns:a16="http://schemas.microsoft.com/office/drawing/2014/main" id="{FE344A1F-C116-48E9-BDCB-D24E10421D69}"/>
                </a:ext>
              </a:extLst>
            </p:cNvPr>
            <p:cNvSpPr/>
            <p:nvPr/>
          </p:nvSpPr>
          <p:spPr>
            <a:xfrm>
              <a:off x="4714660" y="28813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1" name="Прямоугольник 260">
              <a:extLst>
                <a:ext uri="{FF2B5EF4-FFF2-40B4-BE49-F238E27FC236}">
                  <a16:creationId xmlns:a16="http://schemas.microsoft.com/office/drawing/2014/main" id="{8E42632A-BDD4-47B6-974D-4B5B991291AE}"/>
                </a:ext>
              </a:extLst>
            </p:cNvPr>
            <p:cNvSpPr/>
            <p:nvPr/>
          </p:nvSpPr>
          <p:spPr>
            <a:xfrm>
              <a:off x="4334548" y="260588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2" name="Прямоугольник 261">
              <a:extLst>
                <a:ext uri="{FF2B5EF4-FFF2-40B4-BE49-F238E27FC236}">
                  <a16:creationId xmlns:a16="http://schemas.microsoft.com/office/drawing/2014/main" id="{AA1975DE-16DD-4072-8AB2-D5957A9F1BF9}"/>
                </a:ext>
              </a:extLst>
            </p:cNvPr>
            <p:cNvSpPr/>
            <p:nvPr/>
          </p:nvSpPr>
          <p:spPr>
            <a:xfrm>
              <a:off x="4904716" y="235329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63" name="Прямоугольник 262">
              <a:extLst>
                <a:ext uri="{FF2B5EF4-FFF2-40B4-BE49-F238E27FC236}">
                  <a16:creationId xmlns:a16="http://schemas.microsoft.com/office/drawing/2014/main" id="{78E8567B-390D-4E49-9726-EAB16516E9AC}"/>
                </a:ext>
              </a:extLst>
            </p:cNvPr>
            <p:cNvSpPr/>
            <p:nvPr/>
          </p:nvSpPr>
          <p:spPr>
            <a:xfrm>
              <a:off x="4904716" y="26146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64" name="Прямоугольник 263">
              <a:extLst>
                <a:ext uri="{FF2B5EF4-FFF2-40B4-BE49-F238E27FC236}">
                  <a16:creationId xmlns:a16="http://schemas.microsoft.com/office/drawing/2014/main" id="{74AF12E7-1E05-4432-950E-AB908495D647}"/>
                </a:ext>
              </a:extLst>
            </p:cNvPr>
            <p:cNvSpPr/>
            <p:nvPr/>
          </p:nvSpPr>
          <p:spPr>
            <a:xfrm>
              <a:off x="4904716" y="28813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65" name="Прямоугольник 264">
              <a:extLst>
                <a:ext uri="{FF2B5EF4-FFF2-40B4-BE49-F238E27FC236}">
                  <a16:creationId xmlns:a16="http://schemas.microsoft.com/office/drawing/2014/main" id="{2B508656-6FDC-494B-B7F7-3EDDFECDFB40}"/>
                </a:ext>
              </a:extLst>
            </p:cNvPr>
            <p:cNvSpPr/>
            <p:nvPr/>
          </p:nvSpPr>
          <p:spPr>
            <a:xfrm>
              <a:off x="5296734" y="235667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66" name="Прямоугольник 265">
              <a:extLst>
                <a:ext uri="{FF2B5EF4-FFF2-40B4-BE49-F238E27FC236}">
                  <a16:creationId xmlns:a16="http://schemas.microsoft.com/office/drawing/2014/main" id="{BBD0BC18-8A68-4CF5-8818-825308F7B45D}"/>
                </a:ext>
              </a:extLst>
            </p:cNvPr>
            <p:cNvSpPr/>
            <p:nvPr/>
          </p:nvSpPr>
          <p:spPr>
            <a:xfrm>
              <a:off x="5486790" y="235667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67" name="Прямоугольник 266">
              <a:extLst>
                <a:ext uri="{FF2B5EF4-FFF2-40B4-BE49-F238E27FC236}">
                  <a16:creationId xmlns:a16="http://schemas.microsoft.com/office/drawing/2014/main" id="{2AF90442-3941-4F5D-88F8-2C78E8E95390}"/>
                </a:ext>
              </a:extLst>
            </p:cNvPr>
            <p:cNvSpPr/>
            <p:nvPr/>
          </p:nvSpPr>
          <p:spPr>
            <a:xfrm>
              <a:off x="5106678" y="262337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8" name="Прямоугольник 267">
              <a:extLst>
                <a:ext uri="{FF2B5EF4-FFF2-40B4-BE49-F238E27FC236}">
                  <a16:creationId xmlns:a16="http://schemas.microsoft.com/office/drawing/2014/main" id="{6455BF64-53CA-456E-8908-6CD9F9FA98ED}"/>
                </a:ext>
              </a:extLst>
            </p:cNvPr>
            <p:cNvSpPr/>
            <p:nvPr/>
          </p:nvSpPr>
          <p:spPr>
            <a:xfrm>
              <a:off x="5296734" y="262337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69" name="Прямоугольник 268">
              <a:extLst>
                <a:ext uri="{FF2B5EF4-FFF2-40B4-BE49-F238E27FC236}">
                  <a16:creationId xmlns:a16="http://schemas.microsoft.com/office/drawing/2014/main" id="{9153F82C-3FAD-4D30-A65C-947B73233F5D}"/>
                </a:ext>
              </a:extLst>
            </p:cNvPr>
            <p:cNvSpPr/>
            <p:nvPr/>
          </p:nvSpPr>
          <p:spPr>
            <a:xfrm>
              <a:off x="5486790" y="26233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270" name="Прямоугольник 269">
              <a:extLst>
                <a:ext uri="{FF2B5EF4-FFF2-40B4-BE49-F238E27FC236}">
                  <a16:creationId xmlns:a16="http://schemas.microsoft.com/office/drawing/2014/main" id="{2F8E2916-3467-41E2-BE30-95DE011437BC}"/>
                </a:ext>
              </a:extLst>
            </p:cNvPr>
            <p:cNvSpPr/>
            <p:nvPr/>
          </p:nvSpPr>
          <p:spPr>
            <a:xfrm>
              <a:off x="5112155" y="235891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271" name="Прямая соединительная линия 270">
              <a:extLst>
                <a:ext uri="{FF2B5EF4-FFF2-40B4-BE49-F238E27FC236}">
                  <a16:creationId xmlns:a16="http://schemas.microsoft.com/office/drawing/2014/main" id="{1F85E5AE-7494-467E-8434-A21CC580A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9" y="2618001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Прямоугольник 271">
              <a:extLst>
                <a:ext uri="{FF2B5EF4-FFF2-40B4-BE49-F238E27FC236}">
                  <a16:creationId xmlns:a16="http://schemas.microsoft.com/office/drawing/2014/main" id="{8BDBB0E3-F644-4CD8-8FE0-4A81842B52FD}"/>
                </a:ext>
              </a:extLst>
            </p:cNvPr>
            <p:cNvSpPr/>
            <p:nvPr/>
          </p:nvSpPr>
          <p:spPr>
            <a:xfrm>
              <a:off x="4342168" y="299181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73" name="Прямоугольник 272">
              <a:extLst>
                <a:ext uri="{FF2B5EF4-FFF2-40B4-BE49-F238E27FC236}">
                  <a16:creationId xmlns:a16="http://schemas.microsoft.com/office/drawing/2014/main" id="{5F6E4FEB-7383-44E1-BDC5-F2535653B696}"/>
                </a:ext>
              </a:extLst>
            </p:cNvPr>
            <p:cNvSpPr/>
            <p:nvPr/>
          </p:nvSpPr>
          <p:spPr>
            <a:xfrm>
              <a:off x="4722280" y="314265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74" name="Прямоугольник 273">
              <a:extLst>
                <a:ext uri="{FF2B5EF4-FFF2-40B4-BE49-F238E27FC236}">
                  <a16:creationId xmlns:a16="http://schemas.microsoft.com/office/drawing/2014/main" id="{4FCD17D1-20DF-43C4-B669-7678A9F10242}"/>
                </a:ext>
              </a:extLst>
            </p:cNvPr>
            <p:cNvSpPr/>
            <p:nvPr/>
          </p:nvSpPr>
          <p:spPr>
            <a:xfrm>
              <a:off x="4912336" y="314265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275" name="Прямоугольник 274">
              <a:extLst>
                <a:ext uri="{FF2B5EF4-FFF2-40B4-BE49-F238E27FC236}">
                  <a16:creationId xmlns:a16="http://schemas.microsoft.com/office/drawing/2014/main" id="{C7BEF5CB-DAE7-4FF2-B956-F21B0A652C70}"/>
                </a:ext>
              </a:extLst>
            </p:cNvPr>
            <p:cNvSpPr/>
            <p:nvPr/>
          </p:nvSpPr>
          <p:spPr>
            <a:xfrm>
              <a:off x="4532224" y="31339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76" name="Прямоугольник 275">
              <a:extLst>
                <a:ext uri="{FF2B5EF4-FFF2-40B4-BE49-F238E27FC236}">
                  <a16:creationId xmlns:a16="http://schemas.microsoft.com/office/drawing/2014/main" id="{BA307C24-4F56-469A-84CD-4CDC9950ED99}"/>
                </a:ext>
              </a:extLst>
            </p:cNvPr>
            <p:cNvSpPr/>
            <p:nvPr/>
          </p:nvSpPr>
          <p:spPr>
            <a:xfrm>
              <a:off x="4714063" y="339890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77" name="Прямоугольник 276">
              <a:extLst>
                <a:ext uri="{FF2B5EF4-FFF2-40B4-BE49-F238E27FC236}">
                  <a16:creationId xmlns:a16="http://schemas.microsoft.com/office/drawing/2014/main" id="{7C4E0EC9-46CA-46F9-BCA0-AB81BD8D6B19}"/>
                </a:ext>
              </a:extLst>
            </p:cNvPr>
            <p:cNvSpPr/>
            <p:nvPr/>
          </p:nvSpPr>
          <p:spPr>
            <a:xfrm>
              <a:off x="4904119" y="339890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78" name="Прямоугольник 277">
              <a:extLst>
                <a:ext uri="{FF2B5EF4-FFF2-40B4-BE49-F238E27FC236}">
                  <a16:creationId xmlns:a16="http://schemas.microsoft.com/office/drawing/2014/main" id="{F90A3F48-7D25-4492-8CA7-242453CF7198}"/>
                </a:ext>
              </a:extLst>
            </p:cNvPr>
            <p:cNvSpPr/>
            <p:nvPr/>
          </p:nvSpPr>
          <p:spPr>
            <a:xfrm>
              <a:off x="4543501" y="3509393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79" name="Прямоугольник 278">
              <a:extLst>
                <a:ext uri="{FF2B5EF4-FFF2-40B4-BE49-F238E27FC236}">
                  <a16:creationId xmlns:a16="http://schemas.microsoft.com/office/drawing/2014/main" id="{20ACA494-7F94-4F2B-A37E-96B91493FCC2}"/>
                </a:ext>
              </a:extLst>
            </p:cNvPr>
            <p:cNvSpPr/>
            <p:nvPr/>
          </p:nvSpPr>
          <p:spPr>
            <a:xfrm>
              <a:off x="4721683" y="366023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80" name="Прямоугольник 279">
              <a:extLst>
                <a:ext uri="{FF2B5EF4-FFF2-40B4-BE49-F238E27FC236}">
                  <a16:creationId xmlns:a16="http://schemas.microsoft.com/office/drawing/2014/main" id="{83E45B7C-E39B-46B5-B4BE-BE627BF2C622}"/>
                </a:ext>
              </a:extLst>
            </p:cNvPr>
            <p:cNvSpPr/>
            <p:nvPr/>
          </p:nvSpPr>
          <p:spPr>
            <a:xfrm>
              <a:off x="4911739" y="366023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81" name="Прямоугольник 280">
              <a:extLst>
                <a:ext uri="{FF2B5EF4-FFF2-40B4-BE49-F238E27FC236}">
                  <a16:creationId xmlns:a16="http://schemas.microsoft.com/office/drawing/2014/main" id="{D1068C8E-C2F1-4464-81E9-F02D8C7E99F0}"/>
                </a:ext>
              </a:extLst>
            </p:cNvPr>
            <p:cNvSpPr/>
            <p:nvPr/>
          </p:nvSpPr>
          <p:spPr>
            <a:xfrm>
              <a:off x="4911739" y="391818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282" name="Прямая соединительная линия 281">
              <a:extLst>
                <a:ext uri="{FF2B5EF4-FFF2-40B4-BE49-F238E27FC236}">
                  <a16:creationId xmlns:a16="http://schemas.microsoft.com/office/drawing/2014/main" id="{2927B95C-B7DF-495F-9B52-28863D5AEEDD}"/>
                </a:ext>
              </a:extLst>
            </p:cNvPr>
            <p:cNvCxnSpPr>
              <a:cxnSpLocks/>
            </p:cNvCxnSpPr>
            <p:nvPr/>
          </p:nvCxnSpPr>
          <p:spPr>
            <a:xfrm>
              <a:off x="5102392" y="2353298"/>
              <a:ext cx="0" cy="10506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Прямая соединительная линия 282">
              <a:extLst>
                <a:ext uri="{FF2B5EF4-FFF2-40B4-BE49-F238E27FC236}">
                  <a16:creationId xmlns:a16="http://schemas.microsoft.com/office/drawing/2014/main" id="{9743F0C5-6451-495A-9FC5-0EA220138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4548" y="2878010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402E16C4-E22C-439D-8619-5F2AC0FE6A41}"/>
              </a:ext>
            </a:extLst>
          </p:cNvPr>
          <p:cNvGrpSpPr/>
          <p:nvPr/>
        </p:nvGrpSpPr>
        <p:grpSpPr>
          <a:xfrm>
            <a:off x="8564496" y="2378275"/>
            <a:ext cx="1532354" cy="1826216"/>
            <a:chOff x="8564496" y="2378275"/>
            <a:chExt cx="1532354" cy="1826216"/>
          </a:xfrm>
          <a:noFill/>
        </p:grpSpPr>
        <p:sp>
          <p:nvSpPr>
            <p:cNvPr id="285" name="Прямоугольник 284">
              <a:extLst>
                <a:ext uri="{FF2B5EF4-FFF2-40B4-BE49-F238E27FC236}">
                  <a16:creationId xmlns:a16="http://schemas.microsoft.com/office/drawing/2014/main" id="{697C52A9-8307-419C-8700-BEE47996FF86}"/>
                </a:ext>
              </a:extLst>
            </p:cNvPr>
            <p:cNvSpPr/>
            <p:nvPr/>
          </p:nvSpPr>
          <p:spPr>
            <a:xfrm>
              <a:off x="8754552" y="237827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86" name="Прямоугольник 285">
              <a:extLst>
                <a:ext uri="{FF2B5EF4-FFF2-40B4-BE49-F238E27FC236}">
                  <a16:creationId xmlns:a16="http://schemas.microsoft.com/office/drawing/2014/main" id="{7CDCE47E-42E7-4B97-A5F2-A6CEC43C127E}"/>
                </a:ext>
              </a:extLst>
            </p:cNvPr>
            <p:cNvSpPr/>
            <p:nvPr/>
          </p:nvSpPr>
          <p:spPr>
            <a:xfrm>
              <a:off x="8944608" y="237827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87" name="Прямоугольник 286">
              <a:extLst>
                <a:ext uri="{FF2B5EF4-FFF2-40B4-BE49-F238E27FC236}">
                  <a16:creationId xmlns:a16="http://schemas.microsoft.com/office/drawing/2014/main" id="{571F7C1F-0B4F-4D6A-B5A9-A16B72E1D87E}"/>
                </a:ext>
              </a:extLst>
            </p:cNvPr>
            <p:cNvSpPr/>
            <p:nvPr/>
          </p:nvSpPr>
          <p:spPr>
            <a:xfrm>
              <a:off x="9134664" y="23782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88" name="Прямоугольник 287">
              <a:extLst>
                <a:ext uri="{FF2B5EF4-FFF2-40B4-BE49-F238E27FC236}">
                  <a16:creationId xmlns:a16="http://schemas.microsoft.com/office/drawing/2014/main" id="{34BA86A4-B77C-4698-8A78-6A223F36133D}"/>
                </a:ext>
              </a:extLst>
            </p:cNvPr>
            <p:cNvSpPr/>
            <p:nvPr/>
          </p:nvSpPr>
          <p:spPr>
            <a:xfrm>
              <a:off x="8564496" y="248876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89" name="Прямоугольник 288">
              <a:extLst>
                <a:ext uri="{FF2B5EF4-FFF2-40B4-BE49-F238E27FC236}">
                  <a16:creationId xmlns:a16="http://schemas.microsoft.com/office/drawing/2014/main" id="{3B303D1F-C3E8-4036-B8F3-AB6F7BAF67F1}"/>
                </a:ext>
              </a:extLst>
            </p:cNvPr>
            <p:cNvSpPr/>
            <p:nvPr/>
          </p:nvSpPr>
          <p:spPr>
            <a:xfrm>
              <a:off x="8944608" y="263960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90" name="Прямоугольник 289">
              <a:extLst>
                <a:ext uri="{FF2B5EF4-FFF2-40B4-BE49-F238E27FC236}">
                  <a16:creationId xmlns:a16="http://schemas.microsoft.com/office/drawing/2014/main" id="{9F3E4E91-3A1F-4FA5-BA01-1BA204DC3FCA}"/>
                </a:ext>
              </a:extLst>
            </p:cNvPr>
            <p:cNvSpPr/>
            <p:nvPr/>
          </p:nvSpPr>
          <p:spPr>
            <a:xfrm>
              <a:off x="9134664" y="263960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91" name="Прямоугольник 290">
              <a:extLst>
                <a:ext uri="{FF2B5EF4-FFF2-40B4-BE49-F238E27FC236}">
                  <a16:creationId xmlns:a16="http://schemas.microsoft.com/office/drawing/2014/main" id="{BB94680C-BB1A-46FC-849B-EE92CC4E5810}"/>
                </a:ext>
              </a:extLst>
            </p:cNvPr>
            <p:cNvSpPr/>
            <p:nvPr/>
          </p:nvSpPr>
          <p:spPr>
            <a:xfrm>
              <a:off x="8944608" y="290630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92" name="Прямоугольник 291">
              <a:extLst>
                <a:ext uri="{FF2B5EF4-FFF2-40B4-BE49-F238E27FC236}">
                  <a16:creationId xmlns:a16="http://schemas.microsoft.com/office/drawing/2014/main" id="{A375BED2-E53E-4515-A680-7C73BA537894}"/>
                </a:ext>
              </a:extLst>
            </p:cNvPr>
            <p:cNvSpPr/>
            <p:nvPr/>
          </p:nvSpPr>
          <p:spPr>
            <a:xfrm>
              <a:off x="9134664" y="290630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93" name="Прямоугольник 292">
              <a:extLst>
                <a:ext uri="{FF2B5EF4-FFF2-40B4-BE49-F238E27FC236}">
                  <a16:creationId xmlns:a16="http://schemas.microsoft.com/office/drawing/2014/main" id="{01539462-23FE-4E88-9136-DFE40E707D8F}"/>
                </a:ext>
              </a:extLst>
            </p:cNvPr>
            <p:cNvSpPr/>
            <p:nvPr/>
          </p:nvSpPr>
          <p:spPr>
            <a:xfrm>
              <a:off x="8754552" y="263086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294" name="Прямоугольник 293">
              <a:extLst>
                <a:ext uri="{FF2B5EF4-FFF2-40B4-BE49-F238E27FC236}">
                  <a16:creationId xmlns:a16="http://schemas.microsoft.com/office/drawing/2014/main" id="{4C6DBA68-C1C1-4F01-A196-EF3114C12269}"/>
                </a:ext>
              </a:extLst>
            </p:cNvPr>
            <p:cNvSpPr/>
            <p:nvPr/>
          </p:nvSpPr>
          <p:spPr>
            <a:xfrm>
              <a:off x="9324720" y="23782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95" name="Прямоугольник 294">
              <a:extLst>
                <a:ext uri="{FF2B5EF4-FFF2-40B4-BE49-F238E27FC236}">
                  <a16:creationId xmlns:a16="http://schemas.microsoft.com/office/drawing/2014/main" id="{FC165F88-7EED-4956-9871-9E882E4F549B}"/>
                </a:ext>
              </a:extLst>
            </p:cNvPr>
            <p:cNvSpPr/>
            <p:nvPr/>
          </p:nvSpPr>
          <p:spPr>
            <a:xfrm>
              <a:off x="9324720" y="263960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96" name="Прямоугольник 295">
              <a:extLst>
                <a:ext uri="{FF2B5EF4-FFF2-40B4-BE49-F238E27FC236}">
                  <a16:creationId xmlns:a16="http://schemas.microsoft.com/office/drawing/2014/main" id="{ADDCA965-E8D8-4E44-B64D-6C7B4B84BD39}"/>
                </a:ext>
              </a:extLst>
            </p:cNvPr>
            <p:cNvSpPr/>
            <p:nvPr/>
          </p:nvSpPr>
          <p:spPr>
            <a:xfrm>
              <a:off x="9324720" y="290630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97" name="Прямоугольник 296">
              <a:extLst>
                <a:ext uri="{FF2B5EF4-FFF2-40B4-BE49-F238E27FC236}">
                  <a16:creationId xmlns:a16="http://schemas.microsoft.com/office/drawing/2014/main" id="{8AF27C32-0D74-4F39-9C9C-99185F22B708}"/>
                </a:ext>
              </a:extLst>
            </p:cNvPr>
            <p:cNvSpPr/>
            <p:nvPr/>
          </p:nvSpPr>
          <p:spPr>
            <a:xfrm>
              <a:off x="9716738" y="238164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298" name="Прямоугольник 297">
              <a:extLst>
                <a:ext uri="{FF2B5EF4-FFF2-40B4-BE49-F238E27FC236}">
                  <a16:creationId xmlns:a16="http://schemas.microsoft.com/office/drawing/2014/main" id="{487D923C-F9C8-4D93-90B4-E25F2EFA7E9E}"/>
                </a:ext>
              </a:extLst>
            </p:cNvPr>
            <p:cNvSpPr/>
            <p:nvPr/>
          </p:nvSpPr>
          <p:spPr>
            <a:xfrm>
              <a:off x="9906794" y="238164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99" name="Прямоугольник 298">
              <a:extLst>
                <a:ext uri="{FF2B5EF4-FFF2-40B4-BE49-F238E27FC236}">
                  <a16:creationId xmlns:a16="http://schemas.microsoft.com/office/drawing/2014/main" id="{28434258-012D-4272-8163-A8FCB0421A85}"/>
                </a:ext>
              </a:extLst>
            </p:cNvPr>
            <p:cNvSpPr/>
            <p:nvPr/>
          </p:nvSpPr>
          <p:spPr>
            <a:xfrm>
              <a:off x="9526682" y="264834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00" name="Прямоугольник 299">
              <a:extLst>
                <a:ext uri="{FF2B5EF4-FFF2-40B4-BE49-F238E27FC236}">
                  <a16:creationId xmlns:a16="http://schemas.microsoft.com/office/drawing/2014/main" id="{B1798F30-5D8F-490B-8080-36D7E7C05051}"/>
                </a:ext>
              </a:extLst>
            </p:cNvPr>
            <p:cNvSpPr/>
            <p:nvPr/>
          </p:nvSpPr>
          <p:spPr>
            <a:xfrm>
              <a:off x="9716738" y="264834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01" name="Прямоугольник 300">
              <a:extLst>
                <a:ext uri="{FF2B5EF4-FFF2-40B4-BE49-F238E27FC236}">
                  <a16:creationId xmlns:a16="http://schemas.microsoft.com/office/drawing/2014/main" id="{F8C0A420-6C4C-411B-BE76-503CA6961A40}"/>
                </a:ext>
              </a:extLst>
            </p:cNvPr>
            <p:cNvSpPr/>
            <p:nvPr/>
          </p:nvSpPr>
          <p:spPr>
            <a:xfrm>
              <a:off x="9906794" y="264834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02" name="Прямоугольник 301">
              <a:extLst>
                <a:ext uri="{FF2B5EF4-FFF2-40B4-BE49-F238E27FC236}">
                  <a16:creationId xmlns:a16="http://schemas.microsoft.com/office/drawing/2014/main" id="{680A9EAA-CD64-4F7C-A74A-884D4E303F47}"/>
                </a:ext>
              </a:extLst>
            </p:cNvPr>
            <p:cNvSpPr/>
            <p:nvPr/>
          </p:nvSpPr>
          <p:spPr>
            <a:xfrm>
              <a:off x="9532159" y="23838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303" name="Прямая соединительная линия 302">
              <a:extLst>
                <a:ext uri="{FF2B5EF4-FFF2-40B4-BE49-F238E27FC236}">
                  <a16:creationId xmlns:a16="http://schemas.microsoft.com/office/drawing/2014/main" id="{9E4FBD97-CC26-49F6-9CA7-27AAF9DDF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4143" y="2642978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Прямоугольник 303">
              <a:extLst>
                <a:ext uri="{FF2B5EF4-FFF2-40B4-BE49-F238E27FC236}">
                  <a16:creationId xmlns:a16="http://schemas.microsoft.com/office/drawing/2014/main" id="{043D7755-2954-4A94-9F33-48402BD7FB35}"/>
                </a:ext>
              </a:extLst>
            </p:cNvPr>
            <p:cNvSpPr/>
            <p:nvPr/>
          </p:nvSpPr>
          <p:spPr>
            <a:xfrm>
              <a:off x="8762172" y="301679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rgbClr val="DD5959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305" name="Прямоугольник 304">
              <a:extLst>
                <a:ext uri="{FF2B5EF4-FFF2-40B4-BE49-F238E27FC236}">
                  <a16:creationId xmlns:a16="http://schemas.microsoft.com/office/drawing/2014/main" id="{270382C0-50AB-4B4D-A1DC-CBF6B165078B}"/>
                </a:ext>
              </a:extLst>
            </p:cNvPr>
            <p:cNvSpPr/>
            <p:nvPr/>
          </p:nvSpPr>
          <p:spPr>
            <a:xfrm>
              <a:off x="9142284" y="316763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06" name="Прямоугольник 305">
              <a:extLst>
                <a:ext uri="{FF2B5EF4-FFF2-40B4-BE49-F238E27FC236}">
                  <a16:creationId xmlns:a16="http://schemas.microsoft.com/office/drawing/2014/main" id="{ED01459E-D659-4382-BE07-107AFC14DF70}"/>
                </a:ext>
              </a:extLst>
            </p:cNvPr>
            <p:cNvSpPr/>
            <p:nvPr/>
          </p:nvSpPr>
          <p:spPr>
            <a:xfrm>
              <a:off x="9332340" y="316763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07" name="Прямоугольник 306">
              <a:extLst>
                <a:ext uri="{FF2B5EF4-FFF2-40B4-BE49-F238E27FC236}">
                  <a16:creationId xmlns:a16="http://schemas.microsoft.com/office/drawing/2014/main" id="{54D6C33E-3FB4-4E53-98B4-9FEABDDEE78C}"/>
                </a:ext>
              </a:extLst>
            </p:cNvPr>
            <p:cNvSpPr/>
            <p:nvPr/>
          </p:nvSpPr>
          <p:spPr>
            <a:xfrm>
              <a:off x="8952228" y="315888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08" name="Прямоугольник 307">
              <a:extLst>
                <a:ext uri="{FF2B5EF4-FFF2-40B4-BE49-F238E27FC236}">
                  <a16:creationId xmlns:a16="http://schemas.microsoft.com/office/drawing/2014/main" id="{D6210591-5218-4F16-BA90-D6AB80D6E2EF}"/>
                </a:ext>
              </a:extLst>
            </p:cNvPr>
            <p:cNvSpPr/>
            <p:nvPr/>
          </p:nvSpPr>
          <p:spPr>
            <a:xfrm>
              <a:off x="9134067" y="342387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09" name="Прямоугольник 308">
              <a:extLst>
                <a:ext uri="{FF2B5EF4-FFF2-40B4-BE49-F238E27FC236}">
                  <a16:creationId xmlns:a16="http://schemas.microsoft.com/office/drawing/2014/main" id="{1C9A1601-B9C8-420A-B507-2AF5E89CE674}"/>
                </a:ext>
              </a:extLst>
            </p:cNvPr>
            <p:cNvSpPr/>
            <p:nvPr/>
          </p:nvSpPr>
          <p:spPr>
            <a:xfrm>
              <a:off x="9324123" y="342387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10" name="Прямоугольник 309">
              <a:extLst>
                <a:ext uri="{FF2B5EF4-FFF2-40B4-BE49-F238E27FC236}">
                  <a16:creationId xmlns:a16="http://schemas.microsoft.com/office/drawing/2014/main" id="{2FDB956A-A07A-4523-870D-E1A8E9227CFD}"/>
                </a:ext>
              </a:extLst>
            </p:cNvPr>
            <p:cNvSpPr/>
            <p:nvPr/>
          </p:nvSpPr>
          <p:spPr>
            <a:xfrm>
              <a:off x="8963505" y="353437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311" name="Прямоугольник 310">
              <a:extLst>
                <a:ext uri="{FF2B5EF4-FFF2-40B4-BE49-F238E27FC236}">
                  <a16:creationId xmlns:a16="http://schemas.microsoft.com/office/drawing/2014/main" id="{D402DAC7-E6C6-4D21-8A36-6A5E5B301C3C}"/>
                </a:ext>
              </a:extLst>
            </p:cNvPr>
            <p:cNvSpPr/>
            <p:nvPr/>
          </p:nvSpPr>
          <p:spPr>
            <a:xfrm>
              <a:off x="9141687" y="368520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12" name="Прямоугольник 311">
              <a:extLst>
                <a:ext uri="{FF2B5EF4-FFF2-40B4-BE49-F238E27FC236}">
                  <a16:creationId xmlns:a16="http://schemas.microsoft.com/office/drawing/2014/main" id="{2686FE90-97AD-432F-BA1B-147A711F6C50}"/>
                </a:ext>
              </a:extLst>
            </p:cNvPr>
            <p:cNvSpPr/>
            <p:nvPr/>
          </p:nvSpPr>
          <p:spPr>
            <a:xfrm>
              <a:off x="9331743" y="368520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13" name="Прямоугольник 312">
              <a:extLst>
                <a:ext uri="{FF2B5EF4-FFF2-40B4-BE49-F238E27FC236}">
                  <a16:creationId xmlns:a16="http://schemas.microsoft.com/office/drawing/2014/main" id="{29D569B4-0F02-4C35-9442-618C7D916AA6}"/>
                </a:ext>
              </a:extLst>
            </p:cNvPr>
            <p:cNvSpPr/>
            <p:nvPr/>
          </p:nvSpPr>
          <p:spPr>
            <a:xfrm>
              <a:off x="9331743" y="394316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314" name="Прямая соединительная линия 313">
              <a:extLst>
                <a:ext uri="{FF2B5EF4-FFF2-40B4-BE49-F238E27FC236}">
                  <a16:creationId xmlns:a16="http://schemas.microsoft.com/office/drawing/2014/main" id="{64CA0946-9467-421D-816C-4BB7C555961D}"/>
                </a:ext>
              </a:extLst>
            </p:cNvPr>
            <p:cNvCxnSpPr>
              <a:cxnSpLocks/>
            </p:cNvCxnSpPr>
            <p:nvPr/>
          </p:nvCxnSpPr>
          <p:spPr>
            <a:xfrm>
              <a:off x="9522396" y="2378275"/>
              <a:ext cx="0" cy="130424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Прямая соединительная линия 314">
              <a:extLst>
                <a:ext uri="{FF2B5EF4-FFF2-40B4-BE49-F238E27FC236}">
                  <a16:creationId xmlns:a16="http://schemas.microsoft.com/office/drawing/2014/main" id="{59A887C9-F4A4-4B34-9C8B-0684F6970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4552" y="2902987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Прямая соединительная линия 315">
              <a:extLst>
                <a:ext uri="{FF2B5EF4-FFF2-40B4-BE49-F238E27FC236}">
                  <a16:creationId xmlns:a16="http://schemas.microsoft.com/office/drawing/2014/main" id="{30DE8FD3-0E8F-4EB3-A772-100266257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4608" y="3417531"/>
              <a:ext cx="57719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9390A46C-BC9A-4E38-ABED-790D6ADE243A}"/>
              </a:ext>
            </a:extLst>
          </p:cNvPr>
          <p:cNvGrpSpPr/>
          <p:nvPr/>
        </p:nvGrpSpPr>
        <p:grpSpPr>
          <a:xfrm>
            <a:off x="344976" y="4717036"/>
            <a:ext cx="1532354" cy="1826216"/>
            <a:chOff x="344976" y="4717036"/>
            <a:chExt cx="1532354" cy="1826216"/>
          </a:xfrm>
          <a:noFill/>
        </p:grpSpPr>
        <p:sp>
          <p:nvSpPr>
            <p:cNvPr id="317" name="Прямоугольник 316">
              <a:extLst>
                <a:ext uri="{FF2B5EF4-FFF2-40B4-BE49-F238E27FC236}">
                  <a16:creationId xmlns:a16="http://schemas.microsoft.com/office/drawing/2014/main" id="{0D7099AB-4C4F-4A50-B9C4-3D0A2D7D9A30}"/>
                </a:ext>
              </a:extLst>
            </p:cNvPr>
            <p:cNvSpPr/>
            <p:nvPr/>
          </p:nvSpPr>
          <p:spPr>
            <a:xfrm>
              <a:off x="535032" y="47170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18" name="Прямоугольник 317">
              <a:extLst>
                <a:ext uri="{FF2B5EF4-FFF2-40B4-BE49-F238E27FC236}">
                  <a16:creationId xmlns:a16="http://schemas.microsoft.com/office/drawing/2014/main" id="{0C76F482-94C6-469C-B645-7A27C3E63B51}"/>
                </a:ext>
              </a:extLst>
            </p:cNvPr>
            <p:cNvSpPr/>
            <p:nvPr/>
          </p:nvSpPr>
          <p:spPr>
            <a:xfrm>
              <a:off x="725088" y="47170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19" name="Прямоугольник 318">
              <a:extLst>
                <a:ext uri="{FF2B5EF4-FFF2-40B4-BE49-F238E27FC236}">
                  <a16:creationId xmlns:a16="http://schemas.microsoft.com/office/drawing/2014/main" id="{ECC43E21-8628-4AAF-911E-FE1EC0035237}"/>
                </a:ext>
              </a:extLst>
            </p:cNvPr>
            <p:cNvSpPr/>
            <p:nvPr/>
          </p:nvSpPr>
          <p:spPr>
            <a:xfrm>
              <a:off x="915144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20" name="Прямоугольник 319">
              <a:extLst>
                <a:ext uri="{FF2B5EF4-FFF2-40B4-BE49-F238E27FC236}">
                  <a16:creationId xmlns:a16="http://schemas.microsoft.com/office/drawing/2014/main" id="{CA691FA3-EAA5-40FA-842C-F88D7889EEC6}"/>
                </a:ext>
              </a:extLst>
            </p:cNvPr>
            <p:cNvSpPr/>
            <p:nvPr/>
          </p:nvSpPr>
          <p:spPr>
            <a:xfrm>
              <a:off x="344976" y="482752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21" name="Прямоугольник 320">
              <a:extLst>
                <a:ext uri="{FF2B5EF4-FFF2-40B4-BE49-F238E27FC236}">
                  <a16:creationId xmlns:a16="http://schemas.microsoft.com/office/drawing/2014/main" id="{46352437-8CD9-4663-9DF6-BB41B9CDE2DD}"/>
                </a:ext>
              </a:extLst>
            </p:cNvPr>
            <p:cNvSpPr/>
            <p:nvPr/>
          </p:nvSpPr>
          <p:spPr>
            <a:xfrm>
              <a:off x="725088" y="49783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22" name="Прямоугольник 321">
              <a:extLst>
                <a:ext uri="{FF2B5EF4-FFF2-40B4-BE49-F238E27FC236}">
                  <a16:creationId xmlns:a16="http://schemas.microsoft.com/office/drawing/2014/main" id="{2BEFA5DE-9D44-4C98-A1DE-40ABD92C9255}"/>
                </a:ext>
              </a:extLst>
            </p:cNvPr>
            <p:cNvSpPr/>
            <p:nvPr/>
          </p:nvSpPr>
          <p:spPr>
            <a:xfrm>
              <a:off x="915144" y="49783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23" name="Прямоугольник 322">
              <a:extLst>
                <a:ext uri="{FF2B5EF4-FFF2-40B4-BE49-F238E27FC236}">
                  <a16:creationId xmlns:a16="http://schemas.microsoft.com/office/drawing/2014/main" id="{2741B819-9E03-4C7F-B4FF-6C76C69A82EE}"/>
                </a:ext>
              </a:extLst>
            </p:cNvPr>
            <p:cNvSpPr/>
            <p:nvPr/>
          </p:nvSpPr>
          <p:spPr>
            <a:xfrm>
              <a:off x="725088" y="52450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24" name="Прямоугольник 323">
              <a:extLst>
                <a:ext uri="{FF2B5EF4-FFF2-40B4-BE49-F238E27FC236}">
                  <a16:creationId xmlns:a16="http://schemas.microsoft.com/office/drawing/2014/main" id="{B440138B-21A1-4B97-B774-C6022E1DCC2F}"/>
                </a:ext>
              </a:extLst>
            </p:cNvPr>
            <p:cNvSpPr/>
            <p:nvPr/>
          </p:nvSpPr>
          <p:spPr>
            <a:xfrm>
              <a:off x="915144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25" name="Прямоугольник 324">
              <a:extLst>
                <a:ext uri="{FF2B5EF4-FFF2-40B4-BE49-F238E27FC236}">
                  <a16:creationId xmlns:a16="http://schemas.microsoft.com/office/drawing/2014/main" id="{FB62ACFD-37B2-40E3-A857-8EE612EEE3D4}"/>
                </a:ext>
              </a:extLst>
            </p:cNvPr>
            <p:cNvSpPr/>
            <p:nvPr/>
          </p:nvSpPr>
          <p:spPr>
            <a:xfrm>
              <a:off x="535032" y="496962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26" name="Прямоугольник 325">
              <a:extLst>
                <a:ext uri="{FF2B5EF4-FFF2-40B4-BE49-F238E27FC236}">
                  <a16:creationId xmlns:a16="http://schemas.microsoft.com/office/drawing/2014/main" id="{3B8B1B97-09C8-488A-8E3D-2AB3601BAFBC}"/>
                </a:ext>
              </a:extLst>
            </p:cNvPr>
            <p:cNvSpPr/>
            <p:nvPr/>
          </p:nvSpPr>
          <p:spPr>
            <a:xfrm>
              <a:off x="1105200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27" name="Прямоугольник 326">
              <a:extLst>
                <a:ext uri="{FF2B5EF4-FFF2-40B4-BE49-F238E27FC236}">
                  <a16:creationId xmlns:a16="http://schemas.microsoft.com/office/drawing/2014/main" id="{E9D591A9-4D41-4AE5-B775-23E159C27F05}"/>
                </a:ext>
              </a:extLst>
            </p:cNvPr>
            <p:cNvSpPr/>
            <p:nvPr/>
          </p:nvSpPr>
          <p:spPr>
            <a:xfrm>
              <a:off x="1105200" y="49783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328" name="Прямоугольник 327">
              <a:extLst>
                <a:ext uri="{FF2B5EF4-FFF2-40B4-BE49-F238E27FC236}">
                  <a16:creationId xmlns:a16="http://schemas.microsoft.com/office/drawing/2014/main" id="{42013E26-EF32-46CB-9DFD-2BECBAFE63D0}"/>
                </a:ext>
              </a:extLst>
            </p:cNvPr>
            <p:cNvSpPr/>
            <p:nvPr/>
          </p:nvSpPr>
          <p:spPr>
            <a:xfrm>
              <a:off x="1105200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329" name="Прямоугольник 328">
              <a:extLst>
                <a:ext uri="{FF2B5EF4-FFF2-40B4-BE49-F238E27FC236}">
                  <a16:creationId xmlns:a16="http://schemas.microsoft.com/office/drawing/2014/main" id="{9E2C6DA8-9921-4AC1-8795-6C08E5EC852D}"/>
                </a:ext>
              </a:extLst>
            </p:cNvPr>
            <p:cNvSpPr/>
            <p:nvPr/>
          </p:nvSpPr>
          <p:spPr>
            <a:xfrm>
              <a:off x="1497218" y="47204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30" name="Прямоугольник 329">
              <a:extLst>
                <a:ext uri="{FF2B5EF4-FFF2-40B4-BE49-F238E27FC236}">
                  <a16:creationId xmlns:a16="http://schemas.microsoft.com/office/drawing/2014/main" id="{87210B22-144A-40FC-AA51-C2EE8D4D5C1A}"/>
                </a:ext>
              </a:extLst>
            </p:cNvPr>
            <p:cNvSpPr/>
            <p:nvPr/>
          </p:nvSpPr>
          <p:spPr>
            <a:xfrm>
              <a:off x="1687274" y="47204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31" name="Прямоугольник 330">
              <a:extLst>
                <a:ext uri="{FF2B5EF4-FFF2-40B4-BE49-F238E27FC236}">
                  <a16:creationId xmlns:a16="http://schemas.microsoft.com/office/drawing/2014/main" id="{B339F226-C5B4-4A59-AA15-2F5AFF69ACA5}"/>
                </a:ext>
              </a:extLst>
            </p:cNvPr>
            <p:cNvSpPr/>
            <p:nvPr/>
          </p:nvSpPr>
          <p:spPr>
            <a:xfrm>
              <a:off x="1307162" y="49871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32" name="Прямоугольник 331">
              <a:extLst>
                <a:ext uri="{FF2B5EF4-FFF2-40B4-BE49-F238E27FC236}">
                  <a16:creationId xmlns:a16="http://schemas.microsoft.com/office/drawing/2014/main" id="{5C65D595-A70E-4716-A88E-54C54381DE24}"/>
                </a:ext>
              </a:extLst>
            </p:cNvPr>
            <p:cNvSpPr/>
            <p:nvPr/>
          </p:nvSpPr>
          <p:spPr>
            <a:xfrm>
              <a:off x="1497218" y="49871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33" name="Прямоугольник 332">
              <a:extLst>
                <a:ext uri="{FF2B5EF4-FFF2-40B4-BE49-F238E27FC236}">
                  <a16:creationId xmlns:a16="http://schemas.microsoft.com/office/drawing/2014/main" id="{FADC70E2-FA5B-423E-8463-DDD33A4D01E9}"/>
                </a:ext>
              </a:extLst>
            </p:cNvPr>
            <p:cNvSpPr/>
            <p:nvPr/>
          </p:nvSpPr>
          <p:spPr>
            <a:xfrm>
              <a:off x="1687274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334" name="Прямоугольник 333">
              <a:extLst>
                <a:ext uri="{FF2B5EF4-FFF2-40B4-BE49-F238E27FC236}">
                  <a16:creationId xmlns:a16="http://schemas.microsoft.com/office/drawing/2014/main" id="{4D68F67F-7DB4-49A5-8857-8A9E76DECB2F}"/>
                </a:ext>
              </a:extLst>
            </p:cNvPr>
            <p:cNvSpPr/>
            <p:nvPr/>
          </p:nvSpPr>
          <p:spPr>
            <a:xfrm>
              <a:off x="1312639" y="472265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335" name="Прямая соединительная линия 334">
              <a:extLst>
                <a:ext uri="{FF2B5EF4-FFF2-40B4-BE49-F238E27FC236}">
                  <a16:creationId xmlns:a16="http://schemas.microsoft.com/office/drawing/2014/main" id="{EFCCFE0D-383F-4C99-8807-FC34A01B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4623" y="4981739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Прямоугольник 335">
              <a:extLst>
                <a:ext uri="{FF2B5EF4-FFF2-40B4-BE49-F238E27FC236}">
                  <a16:creationId xmlns:a16="http://schemas.microsoft.com/office/drawing/2014/main" id="{C1EA2399-6220-47F0-8E59-7D479763B73E}"/>
                </a:ext>
              </a:extLst>
            </p:cNvPr>
            <p:cNvSpPr/>
            <p:nvPr/>
          </p:nvSpPr>
          <p:spPr>
            <a:xfrm>
              <a:off x="542652" y="535555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37" name="Прямоугольник 336">
              <a:extLst>
                <a:ext uri="{FF2B5EF4-FFF2-40B4-BE49-F238E27FC236}">
                  <a16:creationId xmlns:a16="http://schemas.microsoft.com/office/drawing/2014/main" id="{697847EC-6D66-4AF9-B7F0-141971BA6410}"/>
                </a:ext>
              </a:extLst>
            </p:cNvPr>
            <p:cNvSpPr/>
            <p:nvPr/>
          </p:nvSpPr>
          <p:spPr>
            <a:xfrm>
              <a:off x="922764" y="55063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38" name="Прямоугольник 337">
              <a:extLst>
                <a:ext uri="{FF2B5EF4-FFF2-40B4-BE49-F238E27FC236}">
                  <a16:creationId xmlns:a16="http://schemas.microsoft.com/office/drawing/2014/main" id="{6C8B221B-9F86-49C8-8C90-57BB4C400A1E}"/>
                </a:ext>
              </a:extLst>
            </p:cNvPr>
            <p:cNvSpPr/>
            <p:nvPr/>
          </p:nvSpPr>
          <p:spPr>
            <a:xfrm>
              <a:off x="1112820" y="55063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339" name="Прямоугольник 338">
              <a:extLst>
                <a:ext uri="{FF2B5EF4-FFF2-40B4-BE49-F238E27FC236}">
                  <a16:creationId xmlns:a16="http://schemas.microsoft.com/office/drawing/2014/main" id="{95EAB0EC-5864-42DB-8DAF-3A35BEC7706A}"/>
                </a:ext>
              </a:extLst>
            </p:cNvPr>
            <p:cNvSpPr/>
            <p:nvPr/>
          </p:nvSpPr>
          <p:spPr>
            <a:xfrm>
              <a:off x="732708" y="549764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40" name="Прямоугольник 339">
              <a:extLst>
                <a:ext uri="{FF2B5EF4-FFF2-40B4-BE49-F238E27FC236}">
                  <a16:creationId xmlns:a16="http://schemas.microsoft.com/office/drawing/2014/main" id="{84227122-4996-4615-AD88-85C575350126}"/>
                </a:ext>
              </a:extLst>
            </p:cNvPr>
            <p:cNvSpPr/>
            <p:nvPr/>
          </p:nvSpPr>
          <p:spPr>
            <a:xfrm>
              <a:off x="914547" y="57626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41" name="Прямоугольник 340">
              <a:extLst>
                <a:ext uri="{FF2B5EF4-FFF2-40B4-BE49-F238E27FC236}">
                  <a16:creationId xmlns:a16="http://schemas.microsoft.com/office/drawing/2014/main" id="{D916754B-B456-43A8-9BC9-69A83DB9D9E6}"/>
                </a:ext>
              </a:extLst>
            </p:cNvPr>
            <p:cNvSpPr/>
            <p:nvPr/>
          </p:nvSpPr>
          <p:spPr>
            <a:xfrm>
              <a:off x="1104603" y="57626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42" name="Прямоугольник 341">
              <a:extLst>
                <a:ext uri="{FF2B5EF4-FFF2-40B4-BE49-F238E27FC236}">
                  <a16:creationId xmlns:a16="http://schemas.microsoft.com/office/drawing/2014/main" id="{0B88166E-28BA-4BC6-9AAA-47555BFBC4BF}"/>
                </a:ext>
              </a:extLst>
            </p:cNvPr>
            <p:cNvSpPr/>
            <p:nvPr/>
          </p:nvSpPr>
          <p:spPr>
            <a:xfrm>
              <a:off x="743985" y="587313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43" name="Прямоугольник 342">
              <a:extLst>
                <a:ext uri="{FF2B5EF4-FFF2-40B4-BE49-F238E27FC236}">
                  <a16:creationId xmlns:a16="http://schemas.microsoft.com/office/drawing/2014/main" id="{A88334BC-2F3B-4667-8FBD-39F955DE78A1}"/>
                </a:ext>
              </a:extLst>
            </p:cNvPr>
            <p:cNvSpPr/>
            <p:nvPr/>
          </p:nvSpPr>
          <p:spPr>
            <a:xfrm>
              <a:off x="922167" y="60239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44" name="Прямоугольник 343">
              <a:extLst>
                <a:ext uri="{FF2B5EF4-FFF2-40B4-BE49-F238E27FC236}">
                  <a16:creationId xmlns:a16="http://schemas.microsoft.com/office/drawing/2014/main" id="{F82DC49C-7E4A-4BA8-8F54-5B300997F827}"/>
                </a:ext>
              </a:extLst>
            </p:cNvPr>
            <p:cNvSpPr/>
            <p:nvPr/>
          </p:nvSpPr>
          <p:spPr>
            <a:xfrm>
              <a:off x="1112223" y="60239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45" name="Прямоугольник 344">
              <a:extLst>
                <a:ext uri="{FF2B5EF4-FFF2-40B4-BE49-F238E27FC236}">
                  <a16:creationId xmlns:a16="http://schemas.microsoft.com/office/drawing/2014/main" id="{DAB09234-5A4A-429B-9550-6E8B1D138EE5}"/>
                </a:ext>
              </a:extLst>
            </p:cNvPr>
            <p:cNvSpPr/>
            <p:nvPr/>
          </p:nvSpPr>
          <p:spPr>
            <a:xfrm>
              <a:off x="1112223" y="628192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346" name="Прямая соединительная линия 345">
              <a:extLst>
                <a:ext uri="{FF2B5EF4-FFF2-40B4-BE49-F238E27FC236}">
                  <a16:creationId xmlns:a16="http://schemas.microsoft.com/office/drawing/2014/main" id="{3587EA5E-55EA-4853-8101-54B23E0D3009}"/>
                </a:ext>
              </a:extLst>
            </p:cNvPr>
            <p:cNvCxnSpPr>
              <a:cxnSpLocks/>
            </p:cNvCxnSpPr>
            <p:nvPr/>
          </p:nvCxnSpPr>
          <p:spPr>
            <a:xfrm>
              <a:off x="1302876" y="4717036"/>
              <a:ext cx="0" cy="130424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Прямая соединительная линия 346">
              <a:extLst>
                <a:ext uri="{FF2B5EF4-FFF2-40B4-BE49-F238E27FC236}">
                  <a16:creationId xmlns:a16="http://schemas.microsoft.com/office/drawing/2014/main" id="{0BE8C1F2-B26E-4302-9D8F-DD83A6F45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032" y="5241748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Прямая соединительная линия 347">
              <a:extLst>
                <a:ext uri="{FF2B5EF4-FFF2-40B4-BE49-F238E27FC236}">
                  <a16:creationId xmlns:a16="http://schemas.microsoft.com/office/drawing/2014/main" id="{C0ADFA5D-8A9F-42B5-9BAE-61387D41B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88" y="5756292"/>
              <a:ext cx="57719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50875814-EB03-41D3-87A4-0A7273B3195D}"/>
              </a:ext>
            </a:extLst>
          </p:cNvPr>
          <p:cNvGrpSpPr/>
          <p:nvPr/>
        </p:nvGrpSpPr>
        <p:grpSpPr>
          <a:xfrm>
            <a:off x="4481508" y="4717036"/>
            <a:ext cx="1532354" cy="1826216"/>
            <a:chOff x="4481508" y="4717036"/>
            <a:chExt cx="1532354" cy="1826216"/>
          </a:xfrm>
          <a:noFill/>
        </p:grpSpPr>
        <p:sp>
          <p:nvSpPr>
            <p:cNvPr id="349" name="Прямоугольник 348">
              <a:extLst>
                <a:ext uri="{FF2B5EF4-FFF2-40B4-BE49-F238E27FC236}">
                  <a16:creationId xmlns:a16="http://schemas.microsoft.com/office/drawing/2014/main" id="{C8EB4388-24D5-4586-9549-B659B68876C9}"/>
                </a:ext>
              </a:extLst>
            </p:cNvPr>
            <p:cNvSpPr/>
            <p:nvPr/>
          </p:nvSpPr>
          <p:spPr>
            <a:xfrm>
              <a:off x="4671564" y="47170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50" name="Прямоугольник 349">
              <a:extLst>
                <a:ext uri="{FF2B5EF4-FFF2-40B4-BE49-F238E27FC236}">
                  <a16:creationId xmlns:a16="http://schemas.microsoft.com/office/drawing/2014/main" id="{109766DC-FC4B-4551-BD15-451A04FA8059}"/>
                </a:ext>
              </a:extLst>
            </p:cNvPr>
            <p:cNvSpPr/>
            <p:nvPr/>
          </p:nvSpPr>
          <p:spPr>
            <a:xfrm>
              <a:off x="4861620" y="47170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51" name="Прямоугольник 350">
              <a:extLst>
                <a:ext uri="{FF2B5EF4-FFF2-40B4-BE49-F238E27FC236}">
                  <a16:creationId xmlns:a16="http://schemas.microsoft.com/office/drawing/2014/main" id="{4016A626-3417-42D8-8A3C-7AA425A1AD38}"/>
                </a:ext>
              </a:extLst>
            </p:cNvPr>
            <p:cNvSpPr/>
            <p:nvPr/>
          </p:nvSpPr>
          <p:spPr>
            <a:xfrm>
              <a:off x="5051676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52" name="Прямоугольник 351">
              <a:extLst>
                <a:ext uri="{FF2B5EF4-FFF2-40B4-BE49-F238E27FC236}">
                  <a16:creationId xmlns:a16="http://schemas.microsoft.com/office/drawing/2014/main" id="{C8F306BC-FB96-41D5-A2A2-C59B689EEF78}"/>
                </a:ext>
              </a:extLst>
            </p:cNvPr>
            <p:cNvSpPr/>
            <p:nvPr/>
          </p:nvSpPr>
          <p:spPr>
            <a:xfrm>
              <a:off x="4481508" y="482752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53" name="Прямоугольник 352">
              <a:extLst>
                <a:ext uri="{FF2B5EF4-FFF2-40B4-BE49-F238E27FC236}">
                  <a16:creationId xmlns:a16="http://schemas.microsoft.com/office/drawing/2014/main" id="{822F3674-434D-48CF-8888-737ECFD9C0C7}"/>
                </a:ext>
              </a:extLst>
            </p:cNvPr>
            <p:cNvSpPr/>
            <p:nvPr/>
          </p:nvSpPr>
          <p:spPr>
            <a:xfrm>
              <a:off x="4861620" y="49783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54" name="Прямоугольник 353">
              <a:extLst>
                <a:ext uri="{FF2B5EF4-FFF2-40B4-BE49-F238E27FC236}">
                  <a16:creationId xmlns:a16="http://schemas.microsoft.com/office/drawing/2014/main" id="{C46AD2C9-BBE2-46C2-A879-8018ED9E5889}"/>
                </a:ext>
              </a:extLst>
            </p:cNvPr>
            <p:cNvSpPr/>
            <p:nvPr/>
          </p:nvSpPr>
          <p:spPr>
            <a:xfrm>
              <a:off x="5051676" y="49783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55" name="Прямоугольник 354">
              <a:extLst>
                <a:ext uri="{FF2B5EF4-FFF2-40B4-BE49-F238E27FC236}">
                  <a16:creationId xmlns:a16="http://schemas.microsoft.com/office/drawing/2014/main" id="{E7B86BD2-F2DE-4697-93AD-7A4B4D2E4182}"/>
                </a:ext>
              </a:extLst>
            </p:cNvPr>
            <p:cNvSpPr/>
            <p:nvPr/>
          </p:nvSpPr>
          <p:spPr>
            <a:xfrm>
              <a:off x="4861620" y="52450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56" name="Прямоугольник 355">
              <a:extLst>
                <a:ext uri="{FF2B5EF4-FFF2-40B4-BE49-F238E27FC236}">
                  <a16:creationId xmlns:a16="http://schemas.microsoft.com/office/drawing/2014/main" id="{0A07C126-DD31-4365-A5C1-4D88C8C7770C}"/>
                </a:ext>
              </a:extLst>
            </p:cNvPr>
            <p:cNvSpPr/>
            <p:nvPr/>
          </p:nvSpPr>
          <p:spPr>
            <a:xfrm>
              <a:off x="5051676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57" name="Прямоугольник 356">
              <a:extLst>
                <a:ext uri="{FF2B5EF4-FFF2-40B4-BE49-F238E27FC236}">
                  <a16:creationId xmlns:a16="http://schemas.microsoft.com/office/drawing/2014/main" id="{6623E0A4-BCE4-4A4A-80B0-C1D684FB3222}"/>
                </a:ext>
              </a:extLst>
            </p:cNvPr>
            <p:cNvSpPr/>
            <p:nvPr/>
          </p:nvSpPr>
          <p:spPr>
            <a:xfrm>
              <a:off x="4671564" y="496962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58" name="Прямоугольник 357">
              <a:extLst>
                <a:ext uri="{FF2B5EF4-FFF2-40B4-BE49-F238E27FC236}">
                  <a16:creationId xmlns:a16="http://schemas.microsoft.com/office/drawing/2014/main" id="{059F5047-5753-44D6-AB61-A4005C82199B}"/>
                </a:ext>
              </a:extLst>
            </p:cNvPr>
            <p:cNvSpPr/>
            <p:nvPr/>
          </p:nvSpPr>
          <p:spPr>
            <a:xfrm>
              <a:off x="5241732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59" name="Прямоугольник 358">
              <a:extLst>
                <a:ext uri="{FF2B5EF4-FFF2-40B4-BE49-F238E27FC236}">
                  <a16:creationId xmlns:a16="http://schemas.microsoft.com/office/drawing/2014/main" id="{B37B1660-5F36-4806-965D-5C605885F34B}"/>
                </a:ext>
              </a:extLst>
            </p:cNvPr>
            <p:cNvSpPr/>
            <p:nvPr/>
          </p:nvSpPr>
          <p:spPr>
            <a:xfrm>
              <a:off x="5241732" y="49783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60" name="Прямоугольник 359">
              <a:extLst>
                <a:ext uri="{FF2B5EF4-FFF2-40B4-BE49-F238E27FC236}">
                  <a16:creationId xmlns:a16="http://schemas.microsoft.com/office/drawing/2014/main" id="{5EDCA5BB-7002-45DD-AC8F-B79551EFDA47}"/>
                </a:ext>
              </a:extLst>
            </p:cNvPr>
            <p:cNvSpPr/>
            <p:nvPr/>
          </p:nvSpPr>
          <p:spPr>
            <a:xfrm>
              <a:off x="5241732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61" name="Прямоугольник 360">
              <a:extLst>
                <a:ext uri="{FF2B5EF4-FFF2-40B4-BE49-F238E27FC236}">
                  <a16:creationId xmlns:a16="http://schemas.microsoft.com/office/drawing/2014/main" id="{F4D29149-3070-4E1E-A6B1-29375A522D6C}"/>
                </a:ext>
              </a:extLst>
            </p:cNvPr>
            <p:cNvSpPr/>
            <p:nvPr/>
          </p:nvSpPr>
          <p:spPr>
            <a:xfrm>
              <a:off x="5633750" y="47204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62" name="Прямоугольник 361">
              <a:extLst>
                <a:ext uri="{FF2B5EF4-FFF2-40B4-BE49-F238E27FC236}">
                  <a16:creationId xmlns:a16="http://schemas.microsoft.com/office/drawing/2014/main" id="{8DFA90AA-D7D9-43FA-92F0-CF71884AD6EF}"/>
                </a:ext>
              </a:extLst>
            </p:cNvPr>
            <p:cNvSpPr/>
            <p:nvPr/>
          </p:nvSpPr>
          <p:spPr>
            <a:xfrm>
              <a:off x="5823806" y="47204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363" name="Прямоугольник 362">
              <a:extLst>
                <a:ext uri="{FF2B5EF4-FFF2-40B4-BE49-F238E27FC236}">
                  <a16:creationId xmlns:a16="http://schemas.microsoft.com/office/drawing/2014/main" id="{1CC4FB59-F835-49C0-BEFD-67F2233BD3C2}"/>
                </a:ext>
              </a:extLst>
            </p:cNvPr>
            <p:cNvSpPr/>
            <p:nvPr/>
          </p:nvSpPr>
          <p:spPr>
            <a:xfrm>
              <a:off x="5443694" y="49871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64" name="Прямоугольник 363">
              <a:extLst>
                <a:ext uri="{FF2B5EF4-FFF2-40B4-BE49-F238E27FC236}">
                  <a16:creationId xmlns:a16="http://schemas.microsoft.com/office/drawing/2014/main" id="{55C593F3-B1DC-4F94-82DE-14A5F68372BC}"/>
                </a:ext>
              </a:extLst>
            </p:cNvPr>
            <p:cNvSpPr/>
            <p:nvPr/>
          </p:nvSpPr>
          <p:spPr>
            <a:xfrm>
              <a:off x="5633750" y="49871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65" name="Прямоугольник 364">
              <a:extLst>
                <a:ext uri="{FF2B5EF4-FFF2-40B4-BE49-F238E27FC236}">
                  <a16:creationId xmlns:a16="http://schemas.microsoft.com/office/drawing/2014/main" id="{75DBF6CD-44EF-43BB-83CE-B53A5C8BF9B3}"/>
                </a:ext>
              </a:extLst>
            </p:cNvPr>
            <p:cNvSpPr/>
            <p:nvPr/>
          </p:nvSpPr>
          <p:spPr>
            <a:xfrm>
              <a:off x="5823806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66" name="Прямоугольник 365">
              <a:extLst>
                <a:ext uri="{FF2B5EF4-FFF2-40B4-BE49-F238E27FC236}">
                  <a16:creationId xmlns:a16="http://schemas.microsoft.com/office/drawing/2014/main" id="{31844502-24F7-471F-B7D5-A60E3FC3220B}"/>
                </a:ext>
              </a:extLst>
            </p:cNvPr>
            <p:cNvSpPr/>
            <p:nvPr/>
          </p:nvSpPr>
          <p:spPr>
            <a:xfrm>
              <a:off x="5449171" y="472265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367" name="Прямая соединительная линия 366">
              <a:extLst>
                <a:ext uri="{FF2B5EF4-FFF2-40B4-BE49-F238E27FC236}">
                  <a16:creationId xmlns:a16="http://schemas.microsoft.com/office/drawing/2014/main" id="{02DA01DE-FC47-49F1-8666-7B416C785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1155" y="4981739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Прямоугольник 367">
              <a:extLst>
                <a:ext uri="{FF2B5EF4-FFF2-40B4-BE49-F238E27FC236}">
                  <a16:creationId xmlns:a16="http://schemas.microsoft.com/office/drawing/2014/main" id="{57356AA1-8BD0-428A-A3C1-9F6FD8231FE1}"/>
                </a:ext>
              </a:extLst>
            </p:cNvPr>
            <p:cNvSpPr/>
            <p:nvPr/>
          </p:nvSpPr>
          <p:spPr>
            <a:xfrm>
              <a:off x="4679184" y="535555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69" name="Прямоугольник 368">
              <a:extLst>
                <a:ext uri="{FF2B5EF4-FFF2-40B4-BE49-F238E27FC236}">
                  <a16:creationId xmlns:a16="http://schemas.microsoft.com/office/drawing/2014/main" id="{77E22A79-EC66-4E7D-97AC-5FF4AE5DA3B1}"/>
                </a:ext>
              </a:extLst>
            </p:cNvPr>
            <p:cNvSpPr/>
            <p:nvPr/>
          </p:nvSpPr>
          <p:spPr>
            <a:xfrm>
              <a:off x="5059296" y="55063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70" name="Прямоугольник 369">
              <a:extLst>
                <a:ext uri="{FF2B5EF4-FFF2-40B4-BE49-F238E27FC236}">
                  <a16:creationId xmlns:a16="http://schemas.microsoft.com/office/drawing/2014/main" id="{DC37A9F3-5542-414E-A8CD-F1C9FBC45805}"/>
                </a:ext>
              </a:extLst>
            </p:cNvPr>
            <p:cNvSpPr/>
            <p:nvPr/>
          </p:nvSpPr>
          <p:spPr>
            <a:xfrm>
              <a:off x="5249352" y="55063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71" name="Прямоугольник 370">
              <a:extLst>
                <a:ext uri="{FF2B5EF4-FFF2-40B4-BE49-F238E27FC236}">
                  <a16:creationId xmlns:a16="http://schemas.microsoft.com/office/drawing/2014/main" id="{CE13B9AA-950C-456A-85A5-FD468DB36B60}"/>
                </a:ext>
              </a:extLst>
            </p:cNvPr>
            <p:cNvSpPr/>
            <p:nvPr/>
          </p:nvSpPr>
          <p:spPr>
            <a:xfrm>
              <a:off x="4869240" y="549764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2" name="Прямоугольник 371">
              <a:extLst>
                <a:ext uri="{FF2B5EF4-FFF2-40B4-BE49-F238E27FC236}">
                  <a16:creationId xmlns:a16="http://schemas.microsoft.com/office/drawing/2014/main" id="{9170330A-2609-41FE-900F-29C5473FBD6B}"/>
                </a:ext>
              </a:extLst>
            </p:cNvPr>
            <p:cNvSpPr/>
            <p:nvPr/>
          </p:nvSpPr>
          <p:spPr>
            <a:xfrm>
              <a:off x="5051079" y="57626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3" name="Прямоугольник 372">
              <a:extLst>
                <a:ext uri="{FF2B5EF4-FFF2-40B4-BE49-F238E27FC236}">
                  <a16:creationId xmlns:a16="http://schemas.microsoft.com/office/drawing/2014/main" id="{1D99DFE9-FC7A-4184-8A4B-AE37728E19B5}"/>
                </a:ext>
              </a:extLst>
            </p:cNvPr>
            <p:cNvSpPr/>
            <p:nvPr/>
          </p:nvSpPr>
          <p:spPr>
            <a:xfrm>
              <a:off x="5241135" y="57626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74" name="Прямоугольник 373">
              <a:extLst>
                <a:ext uri="{FF2B5EF4-FFF2-40B4-BE49-F238E27FC236}">
                  <a16:creationId xmlns:a16="http://schemas.microsoft.com/office/drawing/2014/main" id="{79445935-68B6-4056-8D11-8196C594E713}"/>
                </a:ext>
              </a:extLst>
            </p:cNvPr>
            <p:cNvSpPr/>
            <p:nvPr/>
          </p:nvSpPr>
          <p:spPr>
            <a:xfrm>
              <a:off x="4880517" y="587313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75" name="Прямоугольник 374">
              <a:extLst>
                <a:ext uri="{FF2B5EF4-FFF2-40B4-BE49-F238E27FC236}">
                  <a16:creationId xmlns:a16="http://schemas.microsoft.com/office/drawing/2014/main" id="{F76C3DC4-F761-4A72-B266-CBD1C756E60B}"/>
                </a:ext>
              </a:extLst>
            </p:cNvPr>
            <p:cNvSpPr/>
            <p:nvPr/>
          </p:nvSpPr>
          <p:spPr>
            <a:xfrm>
              <a:off x="5058699" y="60239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76" name="Прямоугольник 375">
              <a:extLst>
                <a:ext uri="{FF2B5EF4-FFF2-40B4-BE49-F238E27FC236}">
                  <a16:creationId xmlns:a16="http://schemas.microsoft.com/office/drawing/2014/main" id="{5021E0B9-B963-4008-90B2-0DEA2ED32CAB}"/>
                </a:ext>
              </a:extLst>
            </p:cNvPr>
            <p:cNvSpPr/>
            <p:nvPr/>
          </p:nvSpPr>
          <p:spPr>
            <a:xfrm>
              <a:off x="5248755" y="60239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77" name="Прямоугольник 376">
              <a:extLst>
                <a:ext uri="{FF2B5EF4-FFF2-40B4-BE49-F238E27FC236}">
                  <a16:creationId xmlns:a16="http://schemas.microsoft.com/office/drawing/2014/main" id="{525AD955-C019-4EA0-9BCD-56D067F25AC7}"/>
                </a:ext>
              </a:extLst>
            </p:cNvPr>
            <p:cNvSpPr/>
            <p:nvPr/>
          </p:nvSpPr>
          <p:spPr>
            <a:xfrm>
              <a:off x="5248755" y="628192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378" name="Прямая соединительная линия 377">
              <a:extLst>
                <a:ext uri="{FF2B5EF4-FFF2-40B4-BE49-F238E27FC236}">
                  <a16:creationId xmlns:a16="http://schemas.microsoft.com/office/drawing/2014/main" id="{7083B463-7BF7-4DD5-9C6C-96EFA322120C}"/>
                </a:ext>
              </a:extLst>
            </p:cNvPr>
            <p:cNvCxnSpPr>
              <a:cxnSpLocks/>
            </p:cNvCxnSpPr>
            <p:nvPr/>
          </p:nvCxnSpPr>
          <p:spPr>
            <a:xfrm>
              <a:off x="5439408" y="4717036"/>
              <a:ext cx="0" cy="15648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Прямая соединительная линия 378">
              <a:extLst>
                <a:ext uri="{FF2B5EF4-FFF2-40B4-BE49-F238E27FC236}">
                  <a16:creationId xmlns:a16="http://schemas.microsoft.com/office/drawing/2014/main" id="{2DD47914-EA4A-40C2-9668-EF024874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1564" y="5241748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Прямая соединительная линия 379">
              <a:extLst>
                <a:ext uri="{FF2B5EF4-FFF2-40B4-BE49-F238E27FC236}">
                  <a16:creationId xmlns:a16="http://schemas.microsoft.com/office/drawing/2014/main" id="{90BEB546-D708-472D-BF3C-A872DFC3B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1620" y="5756292"/>
              <a:ext cx="57719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35B1F219-2DD3-45C5-906E-EB62753FD51E}"/>
              </a:ext>
            </a:extLst>
          </p:cNvPr>
          <p:cNvGrpSpPr/>
          <p:nvPr/>
        </p:nvGrpSpPr>
        <p:grpSpPr>
          <a:xfrm>
            <a:off x="8508156" y="4717036"/>
            <a:ext cx="1532354" cy="1826216"/>
            <a:chOff x="8508156" y="4717036"/>
            <a:chExt cx="1532354" cy="1826216"/>
          </a:xfrm>
          <a:noFill/>
        </p:grpSpPr>
        <p:sp>
          <p:nvSpPr>
            <p:cNvPr id="381" name="Прямоугольник 380">
              <a:extLst>
                <a:ext uri="{FF2B5EF4-FFF2-40B4-BE49-F238E27FC236}">
                  <a16:creationId xmlns:a16="http://schemas.microsoft.com/office/drawing/2014/main" id="{522F4B16-2512-4528-9676-D7C9644F40BD}"/>
                </a:ext>
              </a:extLst>
            </p:cNvPr>
            <p:cNvSpPr/>
            <p:nvPr/>
          </p:nvSpPr>
          <p:spPr>
            <a:xfrm>
              <a:off x="8698212" y="47170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82" name="Прямоугольник 381">
              <a:extLst>
                <a:ext uri="{FF2B5EF4-FFF2-40B4-BE49-F238E27FC236}">
                  <a16:creationId xmlns:a16="http://schemas.microsoft.com/office/drawing/2014/main" id="{41770798-22D7-444C-B3A7-9692307C9E45}"/>
                </a:ext>
              </a:extLst>
            </p:cNvPr>
            <p:cNvSpPr/>
            <p:nvPr/>
          </p:nvSpPr>
          <p:spPr>
            <a:xfrm>
              <a:off x="8888268" y="471703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83" name="Прямоугольник 382">
              <a:extLst>
                <a:ext uri="{FF2B5EF4-FFF2-40B4-BE49-F238E27FC236}">
                  <a16:creationId xmlns:a16="http://schemas.microsoft.com/office/drawing/2014/main" id="{11B1D29B-EE94-4AFD-A051-4F6A43273231}"/>
                </a:ext>
              </a:extLst>
            </p:cNvPr>
            <p:cNvSpPr/>
            <p:nvPr/>
          </p:nvSpPr>
          <p:spPr>
            <a:xfrm>
              <a:off x="9078324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84" name="Прямоугольник 383">
              <a:extLst>
                <a:ext uri="{FF2B5EF4-FFF2-40B4-BE49-F238E27FC236}">
                  <a16:creationId xmlns:a16="http://schemas.microsoft.com/office/drawing/2014/main" id="{D8A7A11B-6EBE-4011-B7C7-EA723BAC498B}"/>
                </a:ext>
              </a:extLst>
            </p:cNvPr>
            <p:cNvSpPr/>
            <p:nvPr/>
          </p:nvSpPr>
          <p:spPr>
            <a:xfrm>
              <a:off x="8508156" y="4827528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5" name="Прямоугольник 384">
              <a:extLst>
                <a:ext uri="{FF2B5EF4-FFF2-40B4-BE49-F238E27FC236}">
                  <a16:creationId xmlns:a16="http://schemas.microsoft.com/office/drawing/2014/main" id="{0F56C6EC-60A7-4BC2-BC77-AEF3AC3630EC}"/>
                </a:ext>
              </a:extLst>
            </p:cNvPr>
            <p:cNvSpPr/>
            <p:nvPr/>
          </p:nvSpPr>
          <p:spPr>
            <a:xfrm>
              <a:off x="8888268" y="49783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86" name="Прямоугольник 385">
              <a:extLst>
                <a:ext uri="{FF2B5EF4-FFF2-40B4-BE49-F238E27FC236}">
                  <a16:creationId xmlns:a16="http://schemas.microsoft.com/office/drawing/2014/main" id="{25B84C80-4F29-43D3-93EE-A25737C04FE3}"/>
                </a:ext>
              </a:extLst>
            </p:cNvPr>
            <p:cNvSpPr/>
            <p:nvPr/>
          </p:nvSpPr>
          <p:spPr>
            <a:xfrm>
              <a:off x="9078324" y="49783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7" name="Прямоугольник 386">
              <a:extLst>
                <a:ext uri="{FF2B5EF4-FFF2-40B4-BE49-F238E27FC236}">
                  <a16:creationId xmlns:a16="http://schemas.microsoft.com/office/drawing/2014/main" id="{412FBD70-E911-4ED1-AF7B-5A22EB859158}"/>
                </a:ext>
              </a:extLst>
            </p:cNvPr>
            <p:cNvSpPr/>
            <p:nvPr/>
          </p:nvSpPr>
          <p:spPr>
            <a:xfrm>
              <a:off x="8888268" y="52450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88" name="Прямоугольник 387">
              <a:extLst>
                <a:ext uri="{FF2B5EF4-FFF2-40B4-BE49-F238E27FC236}">
                  <a16:creationId xmlns:a16="http://schemas.microsoft.com/office/drawing/2014/main" id="{9F6E45C9-83BC-4F39-8F8C-21FCB2FED561}"/>
                </a:ext>
              </a:extLst>
            </p:cNvPr>
            <p:cNvSpPr/>
            <p:nvPr/>
          </p:nvSpPr>
          <p:spPr>
            <a:xfrm>
              <a:off x="9078324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89" name="Прямоугольник 388">
              <a:extLst>
                <a:ext uri="{FF2B5EF4-FFF2-40B4-BE49-F238E27FC236}">
                  <a16:creationId xmlns:a16="http://schemas.microsoft.com/office/drawing/2014/main" id="{B7131807-C7B2-48C6-A684-9FDD9710501D}"/>
                </a:ext>
              </a:extLst>
            </p:cNvPr>
            <p:cNvSpPr/>
            <p:nvPr/>
          </p:nvSpPr>
          <p:spPr>
            <a:xfrm>
              <a:off x="8698212" y="496962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90" name="Прямоугольник 389">
              <a:extLst>
                <a:ext uri="{FF2B5EF4-FFF2-40B4-BE49-F238E27FC236}">
                  <a16:creationId xmlns:a16="http://schemas.microsoft.com/office/drawing/2014/main" id="{0813FB83-C072-4B31-B795-093FE2F7E575}"/>
                </a:ext>
              </a:extLst>
            </p:cNvPr>
            <p:cNvSpPr/>
            <p:nvPr/>
          </p:nvSpPr>
          <p:spPr>
            <a:xfrm>
              <a:off x="9268380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91" name="Прямоугольник 390">
              <a:extLst>
                <a:ext uri="{FF2B5EF4-FFF2-40B4-BE49-F238E27FC236}">
                  <a16:creationId xmlns:a16="http://schemas.microsoft.com/office/drawing/2014/main" id="{28DD80BD-7C72-4F23-A550-026E6F781015}"/>
                </a:ext>
              </a:extLst>
            </p:cNvPr>
            <p:cNvSpPr/>
            <p:nvPr/>
          </p:nvSpPr>
          <p:spPr>
            <a:xfrm>
              <a:off x="9268380" y="497836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92" name="Прямоугольник 391">
              <a:extLst>
                <a:ext uri="{FF2B5EF4-FFF2-40B4-BE49-F238E27FC236}">
                  <a16:creationId xmlns:a16="http://schemas.microsoft.com/office/drawing/2014/main" id="{9AE40BD8-C49E-4736-A099-EF1D0BE622FF}"/>
                </a:ext>
              </a:extLst>
            </p:cNvPr>
            <p:cNvSpPr/>
            <p:nvPr/>
          </p:nvSpPr>
          <p:spPr>
            <a:xfrm>
              <a:off x="9268380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93" name="Прямоугольник 392">
              <a:extLst>
                <a:ext uri="{FF2B5EF4-FFF2-40B4-BE49-F238E27FC236}">
                  <a16:creationId xmlns:a16="http://schemas.microsoft.com/office/drawing/2014/main" id="{F7874C0F-BDCC-44E2-B889-DD45662D9016}"/>
                </a:ext>
              </a:extLst>
            </p:cNvPr>
            <p:cNvSpPr/>
            <p:nvPr/>
          </p:nvSpPr>
          <p:spPr>
            <a:xfrm>
              <a:off x="9660398" y="47204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394" name="Прямоугольник 393">
              <a:extLst>
                <a:ext uri="{FF2B5EF4-FFF2-40B4-BE49-F238E27FC236}">
                  <a16:creationId xmlns:a16="http://schemas.microsoft.com/office/drawing/2014/main" id="{458EF839-FBE7-4EA8-B036-53DB56A957E1}"/>
                </a:ext>
              </a:extLst>
            </p:cNvPr>
            <p:cNvSpPr/>
            <p:nvPr/>
          </p:nvSpPr>
          <p:spPr>
            <a:xfrm>
              <a:off x="9850454" y="47204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95" name="Прямоугольник 394">
              <a:extLst>
                <a:ext uri="{FF2B5EF4-FFF2-40B4-BE49-F238E27FC236}">
                  <a16:creationId xmlns:a16="http://schemas.microsoft.com/office/drawing/2014/main" id="{7AC6365E-78DD-44C3-A2E1-7F7F83D0E23E}"/>
                </a:ext>
              </a:extLst>
            </p:cNvPr>
            <p:cNvSpPr/>
            <p:nvPr/>
          </p:nvSpPr>
          <p:spPr>
            <a:xfrm>
              <a:off x="9470342" y="49871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96" name="Прямоугольник 395">
              <a:extLst>
                <a:ext uri="{FF2B5EF4-FFF2-40B4-BE49-F238E27FC236}">
                  <a16:creationId xmlns:a16="http://schemas.microsoft.com/office/drawing/2014/main" id="{C6DA4AE2-CD1E-45E0-A41F-4261A08E5B35}"/>
                </a:ext>
              </a:extLst>
            </p:cNvPr>
            <p:cNvSpPr/>
            <p:nvPr/>
          </p:nvSpPr>
          <p:spPr>
            <a:xfrm>
              <a:off x="9660398" y="498711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97" name="Прямоугольник 396">
              <a:extLst>
                <a:ext uri="{FF2B5EF4-FFF2-40B4-BE49-F238E27FC236}">
                  <a16:creationId xmlns:a16="http://schemas.microsoft.com/office/drawing/2014/main" id="{F851288A-47DB-4C14-A9C7-D68F574C7E25}"/>
                </a:ext>
              </a:extLst>
            </p:cNvPr>
            <p:cNvSpPr/>
            <p:nvPr/>
          </p:nvSpPr>
          <p:spPr>
            <a:xfrm>
              <a:off x="9850454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398" name="Прямоугольник 397">
              <a:extLst>
                <a:ext uri="{FF2B5EF4-FFF2-40B4-BE49-F238E27FC236}">
                  <a16:creationId xmlns:a16="http://schemas.microsoft.com/office/drawing/2014/main" id="{ACF4AA43-B1AF-4A87-81FE-E582D44C35B9}"/>
                </a:ext>
              </a:extLst>
            </p:cNvPr>
            <p:cNvSpPr/>
            <p:nvPr/>
          </p:nvSpPr>
          <p:spPr>
            <a:xfrm>
              <a:off x="9475819" y="472265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399" name="Прямая соединительная линия 398">
              <a:extLst>
                <a:ext uri="{FF2B5EF4-FFF2-40B4-BE49-F238E27FC236}">
                  <a16:creationId xmlns:a16="http://schemas.microsoft.com/office/drawing/2014/main" id="{716D11E4-709F-47BC-9454-52671909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7803" y="4981739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Прямоугольник 399">
              <a:extLst>
                <a:ext uri="{FF2B5EF4-FFF2-40B4-BE49-F238E27FC236}">
                  <a16:creationId xmlns:a16="http://schemas.microsoft.com/office/drawing/2014/main" id="{B96B73F7-C581-4A00-81CA-8AEF8A963353}"/>
                </a:ext>
              </a:extLst>
            </p:cNvPr>
            <p:cNvSpPr/>
            <p:nvPr/>
          </p:nvSpPr>
          <p:spPr>
            <a:xfrm>
              <a:off x="8705832" y="5355555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01" name="Прямоугольник 400">
              <a:extLst>
                <a:ext uri="{FF2B5EF4-FFF2-40B4-BE49-F238E27FC236}">
                  <a16:creationId xmlns:a16="http://schemas.microsoft.com/office/drawing/2014/main" id="{B10FBD4F-793F-4F2D-B385-C4E17F50FD59}"/>
                </a:ext>
              </a:extLst>
            </p:cNvPr>
            <p:cNvSpPr/>
            <p:nvPr/>
          </p:nvSpPr>
          <p:spPr>
            <a:xfrm>
              <a:off x="9085944" y="55063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02" name="Прямоугольник 401">
              <a:extLst>
                <a:ext uri="{FF2B5EF4-FFF2-40B4-BE49-F238E27FC236}">
                  <a16:creationId xmlns:a16="http://schemas.microsoft.com/office/drawing/2014/main" id="{FC01AF15-CC37-4289-9AB5-69F1B1FB1E78}"/>
                </a:ext>
              </a:extLst>
            </p:cNvPr>
            <p:cNvSpPr/>
            <p:nvPr/>
          </p:nvSpPr>
          <p:spPr>
            <a:xfrm>
              <a:off x="9276000" y="55063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03" name="Прямоугольник 402">
              <a:extLst>
                <a:ext uri="{FF2B5EF4-FFF2-40B4-BE49-F238E27FC236}">
                  <a16:creationId xmlns:a16="http://schemas.microsoft.com/office/drawing/2014/main" id="{76A0E81F-B1B8-4523-8A5A-7A2A59DD5DED}"/>
                </a:ext>
              </a:extLst>
            </p:cNvPr>
            <p:cNvSpPr/>
            <p:nvPr/>
          </p:nvSpPr>
          <p:spPr>
            <a:xfrm>
              <a:off x="8895888" y="549764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04" name="Прямоугольник 403">
              <a:extLst>
                <a:ext uri="{FF2B5EF4-FFF2-40B4-BE49-F238E27FC236}">
                  <a16:creationId xmlns:a16="http://schemas.microsoft.com/office/drawing/2014/main" id="{17DC0697-D5C8-4C0C-8CF3-128519D1EC88}"/>
                </a:ext>
              </a:extLst>
            </p:cNvPr>
            <p:cNvSpPr/>
            <p:nvPr/>
          </p:nvSpPr>
          <p:spPr>
            <a:xfrm>
              <a:off x="9077727" y="57626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05" name="Прямоугольник 404">
              <a:extLst>
                <a:ext uri="{FF2B5EF4-FFF2-40B4-BE49-F238E27FC236}">
                  <a16:creationId xmlns:a16="http://schemas.microsoft.com/office/drawing/2014/main" id="{A9B5AE3E-85FE-47B2-A1D6-2086CBFEBF54}"/>
                </a:ext>
              </a:extLst>
            </p:cNvPr>
            <p:cNvSpPr/>
            <p:nvPr/>
          </p:nvSpPr>
          <p:spPr>
            <a:xfrm>
              <a:off x="9267783" y="576264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06" name="Прямоугольник 405">
              <a:extLst>
                <a:ext uri="{FF2B5EF4-FFF2-40B4-BE49-F238E27FC236}">
                  <a16:creationId xmlns:a16="http://schemas.microsoft.com/office/drawing/2014/main" id="{114DADB2-3645-4F91-AB24-9D871EBE8DD1}"/>
                </a:ext>
              </a:extLst>
            </p:cNvPr>
            <p:cNvSpPr/>
            <p:nvPr/>
          </p:nvSpPr>
          <p:spPr>
            <a:xfrm>
              <a:off x="8907165" y="5873131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rgbClr val="DD5959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407" name="Прямоугольник 406">
              <a:extLst>
                <a:ext uri="{FF2B5EF4-FFF2-40B4-BE49-F238E27FC236}">
                  <a16:creationId xmlns:a16="http://schemas.microsoft.com/office/drawing/2014/main" id="{C491ED34-DED1-4081-AB39-4A1C9DCFE6D7}"/>
                </a:ext>
              </a:extLst>
            </p:cNvPr>
            <p:cNvSpPr/>
            <p:nvPr/>
          </p:nvSpPr>
          <p:spPr>
            <a:xfrm>
              <a:off x="9085347" y="60239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408" name="Прямоугольник 407">
              <a:extLst>
                <a:ext uri="{FF2B5EF4-FFF2-40B4-BE49-F238E27FC236}">
                  <a16:creationId xmlns:a16="http://schemas.microsoft.com/office/drawing/2014/main" id="{3C95D562-66D9-484F-96EA-CB6087454F4B}"/>
                </a:ext>
              </a:extLst>
            </p:cNvPr>
            <p:cNvSpPr/>
            <p:nvPr/>
          </p:nvSpPr>
          <p:spPr>
            <a:xfrm>
              <a:off x="9275403" y="60239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409" name="Прямоугольник 408">
              <a:extLst>
                <a:ext uri="{FF2B5EF4-FFF2-40B4-BE49-F238E27FC236}">
                  <a16:creationId xmlns:a16="http://schemas.microsoft.com/office/drawing/2014/main" id="{9B8849D2-70CD-4F2D-8097-862ACC3E5347}"/>
                </a:ext>
              </a:extLst>
            </p:cNvPr>
            <p:cNvSpPr/>
            <p:nvPr/>
          </p:nvSpPr>
          <p:spPr>
            <a:xfrm>
              <a:off x="9275403" y="628192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cxnSp>
          <p:nvCxnSpPr>
            <p:cNvPr id="410" name="Прямая соединительная линия 409">
              <a:extLst>
                <a:ext uri="{FF2B5EF4-FFF2-40B4-BE49-F238E27FC236}">
                  <a16:creationId xmlns:a16="http://schemas.microsoft.com/office/drawing/2014/main" id="{0D848E0B-86E9-4E64-92B4-9047BB5458F6}"/>
                </a:ext>
              </a:extLst>
            </p:cNvPr>
            <p:cNvCxnSpPr>
              <a:cxnSpLocks/>
            </p:cNvCxnSpPr>
            <p:nvPr/>
          </p:nvCxnSpPr>
          <p:spPr>
            <a:xfrm>
              <a:off x="9466056" y="4717036"/>
              <a:ext cx="0" cy="1826215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Прямая соединительная линия 410">
              <a:extLst>
                <a:ext uri="{FF2B5EF4-FFF2-40B4-BE49-F238E27FC236}">
                  <a16:creationId xmlns:a16="http://schemas.microsoft.com/office/drawing/2014/main" id="{CA860331-0AD1-4DFB-BCCF-AC69CDB22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8212" y="5241748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Прямая соединительная линия 411">
              <a:extLst>
                <a:ext uri="{FF2B5EF4-FFF2-40B4-BE49-F238E27FC236}">
                  <a16:creationId xmlns:a16="http://schemas.microsoft.com/office/drawing/2014/main" id="{E8651C32-7110-449D-87CA-DEC1A0D0F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8268" y="5756292"/>
              <a:ext cx="57719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Прямая соединительная линия 412">
              <a:extLst>
                <a:ext uri="{FF2B5EF4-FFF2-40B4-BE49-F238E27FC236}">
                  <a16:creationId xmlns:a16="http://schemas.microsoft.com/office/drawing/2014/main" id="{8D3FE802-1B56-4C3A-A5FD-DEE79C6E3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3105" y="6281923"/>
              <a:ext cx="3898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DB1A0E63-4814-4BBA-8940-BE7621B8215C}"/>
              </a:ext>
            </a:extLst>
          </p:cNvPr>
          <p:cNvGrpSpPr/>
          <p:nvPr/>
        </p:nvGrpSpPr>
        <p:grpSpPr>
          <a:xfrm>
            <a:off x="2236268" y="279495"/>
            <a:ext cx="1532354" cy="1826216"/>
            <a:chOff x="2236268" y="279495"/>
            <a:chExt cx="1532354" cy="1826216"/>
          </a:xfrm>
          <a:noFill/>
        </p:grpSpPr>
        <p:sp>
          <p:nvSpPr>
            <p:cNvPr id="978" name="Прямоугольник 977">
              <a:extLst>
                <a:ext uri="{FF2B5EF4-FFF2-40B4-BE49-F238E27FC236}">
                  <a16:creationId xmlns:a16="http://schemas.microsoft.com/office/drawing/2014/main" id="{59BDF6D2-B558-4270-AFDE-A0DF82F73D74}"/>
                </a:ext>
              </a:extLst>
            </p:cNvPr>
            <p:cNvSpPr/>
            <p:nvPr/>
          </p:nvSpPr>
          <p:spPr>
            <a:xfrm>
              <a:off x="2426324" y="2794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79" name="Прямоугольник 978">
              <a:extLst>
                <a:ext uri="{FF2B5EF4-FFF2-40B4-BE49-F238E27FC236}">
                  <a16:creationId xmlns:a16="http://schemas.microsoft.com/office/drawing/2014/main" id="{47F95BEE-472A-433F-9FCF-FA68063004B1}"/>
                </a:ext>
              </a:extLst>
            </p:cNvPr>
            <p:cNvSpPr/>
            <p:nvPr/>
          </p:nvSpPr>
          <p:spPr>
            <a:xfrm>
              <a:off x="2616380" y="27949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80" name="Прямоугольник 979">
              <a:extLst>
                <a:ext uri="{FF2B5EF4-FFF2-40B4-BE49-F238E27FC236}">
                  <a16:creationId xmlns:a16="http://schemas.microsoft.com/office/drawing/2014/main" id="{BB5C288E-0D3B-482C-81B1-1A0F6B06BD2D}"/>
                </a:ext>
              </a:extLst>
            </p:cNvPr>
            <p:cNvSpPr/>
            <p:nvPr/>
          </p:nvSpPr>
          <p:spPr>
            <a:xfrm>
              <a:off x="2806436" y="2794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981" name="Прямоугольник 980">
              <a:extLst>
                <a:ext uri="{FF2B5EF4-FFF2-40B4-BE49-F238E27FC236}">
                  <a16:creationId xmlns:a16="http://schemas.microsoft.com/office/drawing/2014/main" id="{4D8CEFF3-292C-4E2C-B06C-A0B963AEC6CE}"/>
                </a:ext>
              </a:extLst>
            </p:cNvPr>
            <p:cNvSpPr/>
            <p:nvPr/>
          </p:nvSpPr>
          <p:spPr>
            <a:xfrm>
              <a:off x="2236268" y="38998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chemeClr val="bg1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982" name="Прямоугольник 981">
              <a:extLst>
                <a:ext uri="{FF2B5EF4-FFF2-40B4-BE49-F238E27FC236}">
                  <a16:creationId xmlns:a16="http://schemas.microsoft.com/office/drawing/2014/main" id="{DC7FD1B3-B0B6-453B-AEE3-4F02BFFEF73E}"/>
                </a:ext>
              </a:extLst>
            </p:cNvPr>
            <p:cNvSpPr/>
            <p:nvPr/>
          </p:nvSpPr>
          <p:spPr>
            <a:xfrm>
              <a:off x="2616380" y="5408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83" name="Прямоугольник 982">
              <a:extLst>
                <a:ext uri="{FF2B5EF4-FFF2-40B4-BE49-F238E27FC236}">
                  <a16:creationId xmlns:a16="http://schemas.microsoft.com/office/drawing/2014/main" id="{8A315ABA-166B-49DF-B1F1-0025749B6232}"/>
                </a:ext>
              </a:extLst>
            </p:cNvPr>
            <p:cNvSpPr/>
            <p:nvPr/>
          </p:nvSpPr>
          <p:spPr>
            <a:xfrm>
              <a:off x="2806436" y="5408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84" name="Прямоугольник 983">
              <a:extLst>
                <a:ext uri="{FF2B5EF4-FFF2-40B4-BE49-F238E27FC236}">
                  <a16:creationId xmlns:a16="http://schemas.microsoft.com/office/drawing/2014/main" id="{E794069B-3176-4586-9B5A-7EA395C52C93}"/>
                </a:ext>
              </a:extLst>
            </p:cNvPr>
            <p:cNvSpPr/>
            <p:nvPr/>
          </p:nvSpPr>
          <p:spPr>
            <a:xfrm>
              <a:off x="2616380" y="8075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85" name="Прямоугольник 984">
              <a:extLst>
                <a:ext uri="{FF2B5EF4-FFF2-40B4-BE49-F238E27FC236}">
                  <a16:creationId xmlns:a16="http://schemas.microsoft.com/office/drawing/2014/main" id="{139F696C-7D53-4D47-866B-1CDC693AD94F}"/>
                </a:ext>
              </a:extLst>
            </p:cNvPr>
            <p:cNvSpPr/>
            <p:nvPr/>
          </p:nvSpPr>
          <p:spPr>
            <a:xfrm>
              <a:off x="2806436" y="80752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86" name="Прямоугольник 985">
              <a:extLst>
                <a:ext uri="{FF2B5EF4-FFF2-40B4-BE49-F238E27FC236}">
                  <a16:creationId xmlns:a16="http://schemas.microsoft.com/office/drawing/2014/main" id="{54500625-524F-4A57-B3BC-CDFFEB985145}"/>
                </a:ext>
              </a:extLst>
            </p:cNvPr>
            <p:cNvSpPr/>
            <p:nvPr/>
          </p:nvSpPr>
          <p:spPr>
            <a:xfrm>
              <a:off x="2426324" y="53208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87" name="Прямоугольник 986">
              <a:extLst>
                <a:ext uri="{FF2B5EF4-FFF2-40B4-BE49-F238E27FC236}">
                  <a16:creationId xmlns:a16="http://schemas.microsoft.com/office/drawing/2014/main" id="{5BD8B874-CCA4-46CE-84A8-EE921970250D}"/>
                </a:ext>
              </a:extLst>
            </p:cNvPr>
            <p:cNvSpPr/>
            <p:nvPr/>
          </p:nvSpPr>
          <p:spPr>
            <a:xfrm>
              <a:off x="2996492" y="27949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988" name="Прямоугольник 987">
              <a:extLst>
                <a:ext uri="{FF2B5EF4-FFF2-40B4-BE49-F238E27FC236}">
                  <a16:creationId xmlns:a16="http://schemas.microsoft.com/office/drawing/2014/main" id="{612270CF-1B8A-44C0-A985-61D0AF51A413}"/>
                </a:ext>
              </a:extLst>
            </p:cNvPr>
            <p:cNvSpPr/>
            <p:nvPr/>
          </p:nvSpPr>
          <p:spPr>
            <a:xfrm>
              <a:off x="2996492" y="5408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89" name="Прямоугольник 988">
              <a:extLst>
                <a:ext uri="{FF2B5EF4-FFF2-40B4-BE49-F238E27FC236}">
                  <a16:creationId xmlns:a16="http://schemas.microsoft.com/office/drawing/2014/main" id="{85BD6912-9590-434D-A4EA-4454145B17EA}"/>
                </a:ext>
              </a:extLst>
            </p:cNvPr>
            <p:cNvSpPr/>
            <p:nvPr/>
          </p:nvSpPr>
          <p:spPr>
            <a:xfrm>
              <a:off x="2996492" y="80752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90" name="Прямоугольник 989">
              <a:extLst>
                <a:ext uri="{FF2B5EF4-FFF2-40B4-BE49-F238E27FC236}">
                  <a16:creationId xmlns:a16="http://schemas.microsoft.com/office/drawing/2014/main" id="{7B416649-6719-4A94-A7E9-DEE1E3D05A2B}"/>
                </a:ext>
              </a:extLst>
            </p:cNvPr>
            <p:cNvSpPr/>
            <p:nvPr/>
          </p:nvSpPr>
          <p:spPr>
            <a:xfrm>
              <a:off x="3388510" y="2828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991" name="Прямоугольник 990">
              <a:extLst>
                <a:ext uri="{FF2B5EF4-FFF2-40B4-BE49-F238E27FC236}">
                  <a16:creationId xmlns:a16="http://schemas.microsoft.com/office/drawing/2014/main" id="{87491224-8E4F-4655-BF4E-7DD055E444C2}"/>
                </a:ext>
              </a:extLst>
            </p:cNvPr>
            <p:cNvSpPr/>
            <p:nvPr/>
          </p:nvSpPr>
          <p:spPr>
            <a:xfrm>
              <a:off x="3578566" y="2828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92" name="Прямоугольник 991">
              <a:extLst>
                <a:ext uri="{FF2B5EF4-FFF2-40B4-BE49-F238E27FC236}">
                  <a16:creationId xmlns:a16="http://schemas.microsoft.com/office/drawing/2014/main" id="{52ABCBB5-2599-4D61-B15C-886883593C98}"/>
                </a:ext>
              </a:extLst>
            </p:cNvPr>
            <p:cNvSpPr/>
            <p:nvPr/>
          </p:nvSpPr>
          <p:spPr>
            <a:xfrm>
              <a:off x="3198454" y="5495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93" name="Прямоугольник 992">
              <a:extLst>
                <a:ext uri="{FF2B5EF4-FFF2-40B4-BE49-F238E27FC236}">
                  <a16:creationId xmlns:a16="http://schemas.microsoft.com/office/drawing/2014/main" id="{EA141603-17A9-4236-8B87-5CD1C00F6DE4}"/>
                </a:ext>
              </a:extLst>
            </p:cNvPr>
            <p:cNvSpPr/>
            <p:nvPr/>
          </p:nvSpPr>
          <p:spPr>
            <a:xfrm>
              <a:off x="3388510" y="54956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94" name="Прямоугольник 993">
              <a:extLst>
                <a:ext uri="{FF2B5EF4-FFF2-40B4-BE49-F238E27FC236}">
                  <a16:creationId xmlns:a16="http://schemas.microsoft.com/office/drawing/2014/main" id="{E648EC69-4631-47AD-82FE-C7395C040412}"/>
                </a:ext>
              </a:extLst>
            </p:cNvPr>
            <p:cNvSpPr/>
            <p:nvPr/>
          </p:nvSpPr>
          <p:spPr>
            <a:xfrm>
              <a:off x="3578566" y="54956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995" name="Прямоугольник 994">
              <a:extLst>
                <a:ext uri="{FF2B5EF4-FFF2-40B4-BE49-F238E27FC236}">
                  <a16:creationId xmlns:a16="http://schemas.microsoft.com/office/drawing/2014/main" id="{ECD6FD08-1696-4C0C-B4F2-4D30DBABE4B4}"/>
                </a:ext>
              </a:extLst>
            </p:cNvPr>
            <p:cNvSpPr/>
            <p:nvPr/>
          </p:nvSpPr>
          <p:spPr>
            <a:xfrm>
              <a:off x="3203931" y="28511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996" name="Прямая соединительная линия 995">
              <a:extLst>
                <a:ext uri="{FF2B5EF4-FFF2-40B4-BE49-F238E27FC236}">
                  <a16:creationId xmlns:a16="http://schemas.microsoft.com/office/drawing/2014/main" id="{CDE354FC-3BB7-4827-BA67-B616BE9FF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5915" y="544198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7" name="Прямоугольник 996">
              <a:extLst>
                <a:ext uri="{FF2B5EF4-FFF2-40B4-BE49-F238E27FC236}">
                  <a16:creationId xmlns:a16="http://schemas.microsoft.com/office/drawing/2014/main" id="{2D6FCFF6-C132-45DC-A351-B2EB468A7979}"/>
                </a:ext>
              </a:extLst>
            </p:cNvPr>
            <p:cNvSpPr/>
            <p:nvPr/>
          </p:nvSpPr>
          <p:spPr>
            <a:xfrm>
              <a:off x="2433944" y="91801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98" name="Прямоугольник 997">
              <a:extLst>
                <a:ext uri="{FF2B5EF4-FFF2-40B4-BE49-F238E27FC236}">
                  <a16:creationId xmlns:a16="http://schemas.microsoft.com/office/drawing/2014/main" id="{433262EF-0E3D-4E5E-A1B7-CDA4CB59282A}"/>
                </a:ext>
              </a:extLst>
            </p:cNvPr>
            <p:cNvSpPr/>
            <p:nvPr/>
          </p:nvSpPr>
          <p:spPr>
            <a:xfrm>
              <a:off x="2814056" y="106885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999" name="Прямоугольник 998">
              <a:extLst>
                <a:ext uri="{FF2B5EF4-FFF2-40B4-BE49-F238E27FC236}">
                  <a16:creationId xmlns:a16="http://schemas.microsoft.com/office/drawing/2014/main" id="{90EDCA86-E3FA-4029-B485-CC7A56B959A8}"/>
                </a:ext>
              </a:extLst>
            </p:cNvPr>
            <p:cNvSpPr/>
            <p:nvPr/>
          </p:nvSpPr>
          <p:spPr>
            <a:xfrm>
              <a:off x="3004112" y="106885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00" name="Прямоугольник 999">
              <a:extLst>
                <a:ext uri="{FF2B5EF4-FFF2-40B4-BE49-F238E27FC236}">
                  <a16:creationId xmlns:a16="http://schemas.microsoft.com/office/drawing/2014/main" id="{78B42BD7-CF8F-4B33-973C-D959FB368940}"/>
                </a:ext>
              </a:extLst>
            </p:cNvPr>
            <p:cNvSpPr/>
            <p:nvPr/>
          </p:nvSpPr>
          <p:spPr>
            <a:xfrm>
              <a:off x="2624000" y="106010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01" name="Прямоугольник 1000">
              <a:extLst>
                <a:ext uri="{FF2B5EF4-FFF2-40B4-BE49-F238E27FC236}">
                  <a16:creationId xmlns:a16="http://schemas.microsoft.com/office/drawing/2014/main" id="{BCA9A099-6FF4-4689-8B65-4063B27430F1}"/>
                </a:ext>
              </a:extLst>
            </p:cNvPr>
            <p:cNvSpPr/>
            <p:nvPr/>
          </p:nvSpPr>
          <p:spPr>
            <a:xfrm>
              <a:off x="2805839" y="132509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02" name="Прямоугольник 1001">
              <a:extLst>
                <a:ext uri="{FF2B5EF4-FFF2-40B4-BE49-F238E27FC236}">
                  <a16:creationId xmlns:a16="http://schemas.microsoft.com/office/drawing/2014/main" id="{4ECC5FB4-88B1-4DFB-9E78-F17FB309A8C8}"/>
                </a:ext>
              </a:extLst>
            </p:cNvPr>
            <p:cNvSpPr/>
            <p:nvPr/>
          </p:nvSpPr>
          <p:spPr>
            <a:xfrm>
              <a:off x="2995895" y="132509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03" name="Прямоугольник 1002">
              <a:extLst>
                <a:ext uri="{FF2B5EF4-FFF2-40B4-BE49-F238E27FC236}">
                  <a16:creationId xmlns:a16="http://schemas.microsoft.com/office/drawing/2014/main" id="{7C8AFA5D-B79E-4E9C-874A-C031144B33D3}"/>
                </a:ext>
              </a:extLst>
            </p:cNvPr>
            <p:cNvSpPr/>
            <p:nvPr/>
          </p:nvSpPr>
          <p:spPr>
            <a:xfrm>
              <a:off x="2635277" y="143559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04" name="Прямоугольник 1003">
              <a:extLst>
                <a:ext uri="{FF2B5EF4-FFF2-40B4-BE49-F238E27FC236}">
                  <a16:creationId xmlns:a16="http://schemas.microsoft.com/office/drawing/2014/main" id="{F1187811-3B71-480F-907A-87ADED5B2E82}"/>
                </a:ext>
              </a:extLst>
            </p:cNvPr>
            <p:cNvSpPr/>
            <p:nvPr/>
          </p:nvSpPr>
          <p:spPr>
            <a:xfrm>
              <a:off x="2813459" y="15864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05" name="Прямоугольник 1004">
              <a:extLst>
                <a:ext uri="{FF2B5EF4-FFF2-40B4-BE49-F238E27FC236}">
                  <a16:creationId xmlns:a16="http://schemas.microsoft.com/office/drawing/2014/main" id="{4D396BBE-189D-410A-AEBE-CE5A22B931DA}"/>
                </a:ext>
              </a:extLst>
            </p:cNvPr>
            <p:cNvSpPr/>
            <p:nvPr/>
          </p:nvSpPr>
          <p:spPr>
            <a:xfrm>
              <a:off x="3003515" y="158642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06" name="Прямоугольник 1005">
              <a:extLst>
                <a:ext uri="{FF2B5EF4-FFF2-40B4-BE49-F238E27FC236}">
                  <a16:creationId xmlns:a16="http://schemas.microsoft.com/office/drawing/2014/main" id="{BC305195-8874-4DD2-B0AF-9B58E309DF5D}"/>
                </a:ext>
              </a:extLst>
            </p:cNvPr>
            <p:cNvSpPr/>
            <p:nvPr/>
          </p:nvSpPr>
          <p:spPr>
            <a:xfrm>
              <a:off x="3003515" y="18443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1007" name="Прямая соединительная линия 1006">
              <a:extLst>
                <a:ext uri="{FF2B5EF4-FFF2-40B4-BE49-F238E27FC236}">
                  <a16:creationId xmlns:a16="http://schemas.microsoft.com/office/drawing/2014/main" id="{A898996D-A1D7-47ED-AEE5-FBA2DFC882D0}"/>
                </a:ext>
              </a:extLst>
            </p:cNvPr>
            <p:cNvCxnSpPr>
              <a:cxnSpLocks/>
            </p:cNvCxnSpPr>
            <p:nvPr/>
          </p:nvCxnSpPr>
          <p:spPr>
            <a:xfrm>
              <a:off x="3194168" y="279495"/>
              <a:ext cx="0" cy="52265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9EC3699F-A81C-4599-82B7-06F17E8CD706}"/>
              </a:ext>
            </a:extLst>
          </p:cNvPr>
          <p:cNvGrpSpPr/>
          <p:nvPr/>
        </p:nvGrpSpPr>
        <p:grpSpPr>
          <a:xfrm>
            <a:off x="6097068" y="261188"/>
            <a:ext cx="1532354" cy="1826216"/>
            <a:chOff x="6097068" y="261188"/>
            <a:chExt cx="1532354" cy="1826216"/>
          </a:xfrm>
          <a:noFill/>
        </p:grpSpPr>
        <p:sp>
          <p:nvSpPr>
            <p:cNvPr id="1008" name="Прямоугольник 1007">
              <a:extLst>
                <a:ext uri="{FF2B5EF4-FFF2-40B4-BE49-F238E27FC236}">
                  <a16:creationId xmlns:a16="http://schemas.microsoft.com/office/drawing/2014/main" id="{D44E8E81-EA47-4B3D-8D7E-E49D3486E654}"/>
                </a:ext>
              </a:extLst>
            </p:cNvPr>
            <p:cNvSpPr/>
            <p:nvPr/>
          </p:nvSpPr>
          <p:spPr>
            <a:xfrm>
              <a:off x="6287124" y="26118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09" name="Прямоугольник 1008">
              <a:extLst>
                <a:ext uri="{FF2B5EF4-FFF2-40B4-BE49-F238E27FC236}">
                  <a16:creationId xmlns:a16="http://schemas.microsoft.com/office/drawing/2014/main" id="{52091F11-5957-4CC0-B719-B2A089C72E1A}"/>
                </a:ext>
              </a:extLst>
            </p:cNvPr>
            <p:cNvSpPr/>
            <p:nvPr/>
          </p:nvSpPr>
          <p:spPr>
            <a:xfrm>
              <a:off x="6477180" y="26118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0" name="Прямоугольник 1009">
              <a:extLst>
                <a:ext uri="{FF2B5EF4-FFF2-40B4-BE49-F238E27FC236}">
                  <a16:creationId xmlns:a16="http://schemas.microsoft.com/office/drawing/2014/main" id="{8CD6EAEB-1EDF-4886-B3A0-FD58334A0721}"/>
                </a:ext>
              </a:extLst>
            </p:cNvPr>
            <p:cNvSpPr/>
            <p:nvPr/>
          </p:nvSpPr>
          <p:spPr>
            <a:xfrm>
              <a:off x="6667236" y="26118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1" name="Прямоугольник 1010">
              <a:extLst>
                <a:ext uri="{FF2B5EF4-FFF2-40B4-BE49-F238E27FC236}">
                  <a16:creationId xmlns:a16="http://schemas.microsoft.com/office/drawing/2014/main" id="{7A700BFF-B09D-4754-B980-EB2ACE517D6D}"/>
                </a:ext>
              </a:extLst>
            </p:cNvPr>
            <p:cNvSpPr/>
            <p:nvPr/>
          </p:nvSpPr>
          <p:spPr>
            <a:xfrm>
              <a:off x="6097068" y="37168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rgbClr val="DD5959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1012" name="Прямоугольник 1011">
              <a:extLst>
                <a:ext uri="{FF2B5EF4-FFF2-40B4-BE49-F238E27FC236}">
                  <a16:creationId xmlns:a16="http://schemas.microsoft.com/office/drawing/2014/main" id="{A698D9F8-6608-4B05-99D5-A3C68F147C8E}"/>
                </a:ext>
              </a:extLst>
            </p:cNvPr>
            <p:cNvSpPr/>
            <p:nvPr/>
          </p:nvSpPr>
          <p:spPr>
            <a:xfrm>
              <a:off x="6477180" y="5225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013" name="Прямоугольник 1012">
              <a:extLst>
                <a:ext uri="{FF2B5EF4-FFF2-40B4-BE49-F238E27FC236}">
                  <a16:creationId xmlns:a16="http://schemas.microsoft.com/office/drawing/2014/main" id="{A2B2AC82-D5AF-46C0-B7A3-36A41ED6961C}"/>
                </a:ext>
              </a:extLst>
            </p:cNvPr>
            <p:cNvSpPr/>
            <p:nvPr/>
          </p:nvSpPr>
          <p:spPr>
            <a:xfrm>
              <a:off x="6667236" y="5225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14" name="Прямоугольник 1013">
              <a:extLst>
                <a:ext uri="{FF2B5EF4-FFF2-40B4-BE49-F238E27FC236}">
                  <a16:creationId xmlns:a16="http://schemas.microsoft.com/office/drawing/2014/main" id="{B26CA566-EE38-4E0D-A4A5-88E286697D86}"/>
                </a:ext>
              </a:extLst>
            </p:cNvPr>
            <p:cNvSpPr/>
            <p:nvPr/>
          </p:nvSpPr>
          <p:spPr>
            <a:xfrm>
              <a:off x="6477180" y="7892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15" name="Прямоугольник 1014">
              <a:extLst>
                <a:ext uri="{FF2B5EF4-FFF2-40B4-BE49-F238E27FC236}">
                  <a16:creationId xmlns:a16="http://schemas.microsoft.com/office/drawing/2014/main" id="{0B90278F-7125-4B20-A421-64285EA753ED}"/>
                </a:ext>
              </a:extLst>
            </p:cNvPr>
            <p:cNvSpPr/>
            <p:nvPr/>
          </p:nvSpPr>
          <p:spPr>
            <a:xfrm>
              <a:off x="6667236" y="7892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16" name="Прямоугольник 1015">
              <a:extLst>
                <a:ext uri="{FF2B5EF4-FFF2-40B4-BE49-F238E27FC236}">
                  <a16:creationId xmlns:a16="http://schemas.microsoft.com/office/drawing/2014/main" id="{0BB3AB53-981E-48D4-8E7A-A2BBE44109B2}"/>
                </a:ext>
              </a:extLst>
            </p:cNvPr>
            <p:cNvSpPr/>
            <p:nvPr/>
          </p:nvSpPr>
          <p:spPr>
            <a:xfrm>
              <a:off x="6287124" y="51377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17" name="Прямоугольник 1016">
              <a:extLst>
                <a:ext uri="{FF2B5EF4-FFF2-40B4-BE49-F238E27FC236}">
                  <a16:creationId xmlns:a16="http://schemas.microsoft.com/office/drawing/2014/main" id="{D7D9E43A-AC43-4101-8662-60333A9D7747}"/>
                </a:ext>
              </a:extLst>
            </p:cNvPr>
            <p:cNvSpPr/>
            <p:nvPr/>
          </p:nvSpPr>
          <p:spPr>
            <a:xfrm>
              <a:off x="6857292" y="26118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018" name="Прямоугольник 1017">
              <a:extLst>
                <a:ext uri="{FF2B5EF4-FFF2-40B4-BE49-F238E27FC236}">
                  <a16:creationId xmlns:a16="http://schemas.microsoft.com/office/drawing/2014/main" id="{C43B3DD6-CCAA-42F8-B3C9-5A4442DA1FCA}"/>
                </a:ext>
              </a:extLst>
            </p:cNvPr>
            <p:cNvSpPr/>
            <p:nvPr/>
          </p:nvSpPr>
          <p:spPr>
            <a:xfrm>
              <a:off x="6857292" y="5225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19" name="Прямоугольник 1018">
              <a:extLst>
                <a:ext uri="{FF2B5EF4-FFF2-40B4-BE49-F238E27FC236}">
                  <a16:creationId xmlns:a16="http://schemas.microsoft.com/office/drawing/2014/main" id="{71F4ABFE-3FD8-4947-9E9F-B57DFA9FDE3C}"/>
                </a:ext>
              </a:extLst>
            </p:cNvPr>
            <p:cNvSpPr/>
            <p:nvPr/>
          </p:nvSpPr>
          <p:spPr>
            <a:xfrm>
              <a:off x="6857292" y="7892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0" name="Прямоугольник 1019">
              <a:extLst>
                <a:ext uri="{FF2B5EF4-FFF2-40B4-BE49-F238E27FC236}">
                  <a16:creationId xmlns:a16="http://schemas.microsoft.com/office/drawing/2014/main" id="{615BFDCE-EABE-4197-AB10-EF80DAA5AEFA}"/>
                </a:ext>
              </a:extLst>
            </p:cNvPr>
            <p:cNvSpPr/>
            <p:nvPr/>
          </p:nvSpPr>
          <p:spPr>
            <a:xfrm>
              <a:off x="7249310" y="26456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021" name="Прямоугольник 1020">
              <a:extLst>
                <a:ext uri="{FF2B5EF4-FFF2-40B4-BE49-F238E27FC236}">
                  <a16:creationId xmlns:a16="http://schemas.microsoft.com/office/drawing/2014/main" id="{9BAB3A62-1583-436A-839B-2C44EEC6EE2F}"/>
                </a:ext>
              </a:extLst>
            </p:cNvPr>
            <p:cNvSpPr/>
            <p:nvPr/>
          </p:nvSpPr>
          <p:spPr>
            <a:xfrm>
              <a:off x="7439366" y="26456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2" name="Прямоугольник 1021">
              <a:extLst>
                <a:ext uri="{FF2B5EF4-FFF2-40B4-BE49-F238E27FC236}">
                  <a16:creationId xmlns:a16="http://schemas.microsoft.com/office/drawing/2014/main" id="{7AF050D6-8D05-4C8D-AFB6-1582917943D5}"/>
                </a:ext>
              </a:extLst>
            </p:cNvPr>
            <p:cNvSpPr/>
            <p:nvPr/>
          </p:nvSpPr>
          <p:spPr>
            <a:xfrm>
              <a:off x="7059254" y="53126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23" name="Прямоугольник 1022">
              <a:extLst>
                <a:ext uri="{FF2B5EF4-FFF2-40B4-BE49-F238E27FC236}">
                  <a16:creationId xmlns:a16="http://schemas.microsoft.com/office/drawing/2014/main" id="{06B128BA-325D-4523-8DA7-5B1D7E063485}"/>
                </a:ext>
              </a:extLst>
            </p:cNvPr>
            <p:cNvSpPr/>
            <p:nvPr/>
          </p:nvSpPr>
          <p:spPr>
            <a:xfrm>
              <a:off x="7249310" y="53126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4" name="Прямоугольник 1023">
              <a:extLst>
                <a:ext uri="{FF2B5EF4-FFF2-40B4-BE49-F238E27FC236}">
                  <a16:creationId xmlns:a16="http://schemas.microsoft.com/office/drawing/2014/main" id="{299E145B-37D5-4810-A47D-6A7634AFCEDD}"/>
                </a:ext>
              </a:extLst>
            </p:cNvPr>
            <p:cNvSpPr/>
            <p:nvPr/>
          </p:nvSpPr>
          <p:spPr>
            <a:xfrm>
              <a:off x="7439366" y="53126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025" name="Прямоугольник 1024">
              <a:extLst>
                <a:ext uri="{FF2B5EF4-FFF2-40B4-BE49-F238E27FC236}">
                  <a16:creationId xmlns:a16="http://schemas.microsoft.com/office/drawing/2014/main" id="{8AFF2640-4E84-4BBF-B707-F739653F0FE5}"/>
                </a:ext>
              </a:extLst>
            </p:cNvPr>
            <p:cNvSpPr/>
            <p:nvPr/>
          </p:nvSpPr>
          <p:spPr>
            <a:xfrm>
              <a:off x="7064731" y="2668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026" name="Прямая соединительная линия 1025">
              <a:extLst>
                <a:ext uri="{FF2B5EF4-FFF2-40B4-BE49-F238E27FC236}">
                  <a16:creationId xmlns:a16="http://schemas.microsoft.com/office/drawing/2014/main" id="{AE6C5555-A898-48CB-9B0A-2B3FB2D337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6715" y="525891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Прямоугольник 1026">
              <a:extLst>
                <a:ext uri="{FF2B5EF4-FFF2-40B4-BE49-F238E27FC236}">
                  <a16:creationId xmlns:a16="http://schemas.microsoft.com/office/drawing/2014/main" id="{B46FEE07-70E4-4D0B-8AC9-70F1A5F4F803}"/>
                </a:ext>
              </a:extLst>
            </p:cNvPr>
            <p:cNvSpPr/>
            <p:nvPr/>
          </p:nvSpPr>
          <p:spPr>
            <a:xfrm>
              <a:off x="6294744" y="89970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8" name="Прямоугольник 1027">
              <a:extLst>
                <a:ext uri="{FF2B5EF4-FFF2-40B4-BE49-F238E27FC236}">
                  <a16:creationId xmlns:a16="http://schemas.microsoft.com/office/drawing/2014/main" id="{0D59448A-21B1-49AF-BA20-473222F245B0}"/>
                </a:ext>
              </a:extLst>
            </p:cNvPr>
            <p:cNvSpPr/>
            <p:nvPr/>
          </p:nvSpPr>
          <p:spPr>
            <a:xfrm>
              <a:off x="6674856" y="10505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29" name="Прямоугольник 1028">
              <a:extLst>
                <a:ext uri="{FF2B5EF4-FFF2-40B4-BE49-F238E27FC236}">
                  <a16:creationId xmlns:a16="http://schemas.microsoft.com/office/drawing/2014/main" id="{764000D9-7A9C-4A21-8EAA-C13127C3812D}"/>
                </a:ext>
              </a:extLst>
            </p:cNvPr>
            <p:cNvSpPr/>
            <p:nvPr/>
          </p:nvSpPr>
          <p:spPr>
            <a:xfrm>
              <a:off x="6864912" y="105054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30" name="Прямоугольник 1029">
              <a:extLst>
                <a:ext uri="{FF2B5EF4-FFF2-40B4-BE49-F238E27FC236}">
                  <a16:creationId xmlns:a16="http://schemas.microsoft.com/office/drawing/2014/main" id="{1CD50455-5C93-405F-8532-AE0899E9C154}"/>
                </a:ext>
              </a:extLst>
            </p:cNvPr>
            <p:cNvSpPr/>
            <p:nvPr/>
          </p:nvSpPr>
          <p:spPr>
            <a:xfrm>
              <a:off x="6484800" y="104180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31" name="Прямоугольник 1030">
              <a:extLst>
                <a:ext uri="{FF2B5EF4-FFF2-40B4-BE49-F238E27FC236}">
                  <a16:creationId xmlns:a16="http://schemas.microsoft.com/office/drawing/2014/main" id="{49608414-1533-49F9-890F-E7F30F9D02ED}"/>
                </a:ext>
              </a:extLst>
            </p:cNvPr>
            <p:cNvSpPr/>
            <p:nvPr/>
          </p:nvSpPr>
          <p:spPr>
            <a:xfrm>
              <a:off x="6666639" y="13067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32" name="Прямоугольник 1031">
              <a:extLst>
                <a:ext uri="{FF2B5EF4-FFF2-40B4-BE49-F238E27FC236}">
                  <a16:creationId xmlns:a16="http://schemas.microsoft.com/office/drawing/2014/main" id="{E8D6E291-3FD1-4DE8-9131-DE33AB805100}"/>
                </a:ext>
              </a:extLst>
            </p:cNvPr>
            <p:cNvSpPr/>
            <p:nvPr/>
          </p:nvSpPr>
          <p:spPr>
            <a:xfrm>
              <a:off x="6856695" y="130679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33" name="Прямоугольник 1032">
              <a:extLst>
                <a:ext uri="{FF2B5EF4-FFF2-40B4-BE49-F238E27FC236}">
                  <a16:creationId xmlns:a16="http://schemas.microsoft.com/office/drawing/2014/main" id="{AE956CE5-8C7D-4B74-B24F-083D4042392D}"/>
                </a:ext>
              </a:extLst>
            </p:cNvPr>
            <p:cNvSpPr/>
            <p:nvPr/>
          </p:nvSpPr>
          <p:spPr>
            <a:xfrm>
              <a:off x="6496077" y="1417283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34" name="Прямоугольник 1033">
              <a:extLst>
                <a:ext uri="{FF2B5EF4-FFF2-40B4-BE49-F238E27FC236}">
                  <a16:creationId xmlns:a16="http://schemas.microsoft.com/office/drawing/2014/main" id="{9CA9B368-45FF-498B-9DFD-3DCE07DB1E01}"/>
                </a:ext>
              </a:extLst>
            </p:cNvPr>
            <p:cNvSpPr/>
            <p:nvPr/>
          </p:nvSpPr>
          <p:spPr>
            <a:xfrm>
              <a:off x="6674259" y="15681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35" name="Прямоугольник 1034">
              <a:extLst>
                <a:ext uri="{FF2B5EF4-FFF2-40B4-BE49-F238E27FC236}">
                  <a16:creationId xmlns:a16="http://schemas.microsoft.com/office/drawing/2014/main" id="{209D7C3C-E53E-4C30-B867-0D642FEA38AA}"/>
                </a:ext>
              </a:extLst>
            </p:cNvPr>
            <p:cNvSpPr/>
            <p:nvPr/>
          </p:nvSpPr>
          <p:spPr>
            <a:xfrm>
              <a:off x="6864315" y="15681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36" name="Прямоугольник 1035">
              <a:extLst>
                <a:ext uri="{FF2B5EF4-FFF2-40B4-BE49-F238E27FC236}">
                  <a16:creationId xmlns:a16="http://schemas.microsoft.com/office/drawing/2014/main" id="{BFCC22DD-5539-4694-856D-8BB363248078}"/>
                </a:ext>
              </a:extLst>
            </p:cNvPr>
            <p:cNvSpPr/>
            <p:nvPr/>
          </p:nvSpPr>
          <p:spPr>
            <a:xfrm>
              <a:off x="6864315" y="182607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1037" name="Прямая соединительная линия 1036">
              <a:extLst>
                <a:ext uri="{FF2B5EF4-FFF2-40B4-BE49-F238E27FC236}">
                  <a16:creationId xmlns:a16="http://schemas.microsoft.com/office/drawing/2014/main" id="{C0FF5121-79D5-46F6-B8E7-125530BC2105}"/>
                </a:ext>
              </a:extLst>
            </p:cNvPr>
            <p:cNvCxnSpPr>
              <a:cxnSpLocks/>
            </p:cNvCxnSpPr>
            <p:nvPr/>
          </p:nvCxnSpPr>
          <p:spPr>
            <a:xfrm>
              <a:off x="7054968" y="261188"/>
              <a:ext cx="0" cy="52265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B354A1C-A81B-4445-B59C-732C9D9A37DA}"/>
              </a:ext>
            </a:extLst>
          </p:cNvPr>
          <p:cNvGrpSpPr/>
          <p:nvPr/>
        </p:nvGrpSpPr>
        <p:grpSpPr>
          <a:xfrm>
            <a:off x="2341656" y="2371604"/>
            <a:ext cx="1532354" cy="1826216"/>
            <a:chOff x="2341656" y="2371604"/>
            <a:chExt cx="1532354" cy="1826216"/>
          </a:xfrm>
          <a:noFill/>
        </p:grpSpPr>
        <p:sp>
          <p:nvSpPr>
            <p:cNvPr id="1069" name="Прямоугольник 1068">
              <a:extLst>
                <a:ext uri="{FF2B5EF4-FFF2-40B4-BE49-F238E27FC236}">
                  <a16:creationId xmlns:a16="http://schemas.microsoft.com/office/drawing/2014/main" id="{B378564D-0235-4863-B2CE-45DE23688A8E}"/>
                </a:ext>
              </a:extLst>
            </p:cNvPr>
            <p:cNvSpPr/>
            <p:nvPr/>
          </p:nvSpPr>
          <p:spPr>
            <a:xfrm>
              <a:off x="2531712" y="237160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70" name="Прямоугольник 1069">
              <a:extLst>
                <a:ext uri="{FF2B5EF4-FFF2-40B4-BE49-F238E27FC236}">
                  <a16:creationId xmlns:a16="http://schemas.microsoft.com/office/drawing/2014/main" id="{B5374A2D-D916-45D5-933A-788B7E07DE58}"/>
                </a:ext>
              </a:extLst>
            </p:cNvPr>
            <p:cNvSpPr/>
            <p:nvPr/>
          </p:nvSpPr>
          <p:spPr>
            <a:xfrm>
              <a:off x="2721768" y="237160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71" name="Прямоугольник 1070">
              <a:extLst>
                <a:ext uri="{FF2B5EF4-FFF2-40B4-BE49-F238E27FC236}">
                  <a16:creationId xmlns:a16="http://schemas.microsoft.com/office/drawing/2014/main" id="{0E629F25-2DA0-4346-9086-D37AF230FAE4}"/>
                </a:ext>
              </a:extLst>
            </p:cNvPr>
            <p:cNvSpPr/>
            <p:nvPr/>
          </p:nvSpPr>
          <p:spPr>
            <a:xfrm>
              <a:off x="2911824" y="237160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72" name="Прямоугольник 1071">
              <a:extLst>
                <a:ext uri="{FF2B5EF4-FFF2-40B4-BE49-F238E27FC236}">
                  <a16:creationId xmlns:a16="http://schemas.microsoft.com/office/drawing/2014/main" id="{C035DB1B-9CBE-4C5C-ABAA-0ED8FD3598B6}"/>
                </a:ext>
              </a:extLst>
            </p:cNvPr>
            <p:cNvSpPr/>
            <p:nvPr/>
          </p:nvSpPr>
          <p:spPr>
            <a:xfrm>
              <a:off x="2341656" y="248209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73" name="Прямоугольник 1072">
              <a:extLst>
                <a:ext uri="{FF2B5EF4-FFF2-40B4-BE49-F238E27FC236}">
                  <a16:creationId xmlns:a16="http://schemas.microsoft.com/office/drawing/2014/main" id="{CCF7560F-A378-4DC4-A7E0-E7DC6D0164E2}"/>
                </a:ext>
              </a:extLst>
            </p:cNvPr>
            <p:cNvSpPr/>
            <p:nvPr/>
          </p:nvSpPr>
          <p:spPr>
            <a:xfrm>
              <a:off x="2721768" y="263293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074" name="Прямоугольник 1073">
              <a:extLst>
                <a:ext uri="{FF2B5EF4-FFF2-40B4-BE49-F238E27FC236}">
                  <a16:creationId xmlns:a16="http://schemas.microsoft.com/office/drawing/2014/main" id="{0DC1793D-70F7-498C-81B1-0572749DD2FE}"/>
                </a:ext>
              </a:extLst>
            </p:cNvPr>
            <p:cNvSpPr/>
            <p:nvPr/>
          </p:nvSpPr>
          <p:spPr>
            <a:xfrm>
              <a:off x="2911824" y="263293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75" name="Прямоугольник 1074">
              <a:extLst>
                <a:ext uri="{FF2B5EF4-FFF2-40B4-BE49-F238E27FC236}">
                  <a16:creationId xmlns:a16="http://schemas.microsoft.com/office/drawing/2014/main" id="{3E38C96B-29DC-4612-BABD-E64EF16E14BA}"/>
                </a:ext>
              </a:extLst>
            </p:cNvPr>
            <p:cNvSpPr/>
            <p:nvPr/>
          </p:nvSpPr>
          <p:spPr>
            <a:xfrm>
              <a:off x="2721768" y="289963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76" name="Прямоугольник 1075">
              <a:extLst>
                <a:ext uri="{FF2B5EF4-FFF2-40B4-BE49-F238E27FC236}">
                  <a16:creationId xmlns:a16="http://schemas.microsoft.com/office/drawing/2014/main" id="{10F151B9-A10C-48BC-B2D6-FBD696BA190B}"/>
                </a:ext>
              </a:extLst>
            </p:cNvPr>
            <p:cNvSpPr/>
            <p:nvPr/>
          </p:nvSpPr>
          <p:spPr>
            <a:xfrm>
              <a:off x="2911824" y="289963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77" name="Прямоугольник 1076">
              <a:extLst>
                <a:ext uri="{FF2B5EF4-FFF2-40B4-BE49-F238E27FC236}">
                  <a16:creationId xmlns:a16="http://schemas.microsoft.com/office/drawing/2014/main" id="{7EBABCAD-27D5-41DF-9E03-9E19570A1F18}"/>
                </a:ext>
              </a:extLst>
            </p:cNvPr>
            <p:cNvSpPr/>
            <p:nvPr/>
          </p:nvSpPr>
          <p:spPr>
            <a:xfrm>
              <a:off x="2531712" y="262418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78" name="Прямоугольник 1077">
              <a:extLst>
                <a:ext uri="{FF2B5EF4-FFF2-40B4-BE49-F238E27FC236}">
                  <a16:creationId xmlns:a16="http://schemas.microsoft.com/office/drawing/2014/main" id="{A7A275F2-F273-4D5A-9E00-34D8634939C7}"/>
                </a:ext>
              </a:extLst>
            </p:cNvPr>
            <p:cNvSpPr/>
            <p:nvPr/>
          </p:nvSpPr>
          <p:spPr>
            <a:xfrm>
              <a:off x="3101880" y="237160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079" name="Прямоугольник 1078">
              <a:extLst>
                <a:ext uri="{FF2B5EF4-FFF2-40B4-BE49-F238E27FC236}">
                  <a16:creationId xmlns:a16="http://schemas.microsoft.com/office/drawing/2014/main" id="{D2176385-49EC-4030-8271-A0832D2181A3}"/>
                </a:ext>
              </a:extLst>
            </p:cNvPr>
            <p:cNvSpPr/>
            <p:nvPr/>
          </p:nvSpPr>
          <p:spPr>
            <a:xfrm>
              <a:off x="3101880" y="263293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80" name="Прямоугольник 1079">
              <a:extLst>
                <a:ext uri="{FF2B5EF4-FFF2-40B4-BE49-F238E27FC236}">
                  <a16:creationId xmlns:a16="http://schemas.microsoft.com/office/drawing/2014/main" id="{C0AA89A2-1E18-493D-B4EE-FC195C6AC1FC}"/>
                </a:ext>
              </a:extLst>
            </p:cNvPr>
            <p:cNvSpPr/>
            <p:nvPr/>
          </p:nvSpPr>
          <p:spPr>
            <a:xfrm>
              <a:off x="3101880" y="289963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81" name="Прямоугольник 1080">
              <a:extLst>
                <a:ext uri="{FF2B5EF4-FFF2-40B4-BE49-F238E27FC236}">
                  <a16:creationId xmlns:a16="http://schemas.microsoft.com/office/drawing/2014/main" id="{BF5990EF-3276-49F3-9210-467399D8337B}"/>
                </a:ext>
              </a:extLst>
            </p:cNvPr>
            <p:cNvSpPr/>
            <p:nvPr/>
          </p:nvSpPr>
          <p:spPr>
            <a:xfrm>
              <a:off x="3493898" y="23749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082" name="Прямоугольник 1081">
              <a:extLst>
                <a:ext uri="{FF2B5EF4-FFF2-40B4-BE49-F238E27FC236}">
                  <a16:creationId xmlns:a16="http://schemas.microsoft.com/office/drawing/2014/main" id="{1C5F39CE-FE17-47FF-B37F-C00B07635118}"/>
                </a:ext>
              </a:extLst>
            </p:cNvPr>
            <p:cNvSpPr/>
            <p:nvPr/>
          </p:nvSpPr>
          <p:spPr>
            <a:xfrm>
              <a:off x="3683954" y="23749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83" name="Прямоугольник 1082">
              <a:extLst>
                <a:ext uri="{FF2B5EF4-FFF2-40B4-BE49-F238E27FC236}">
                  <a16:creationId xmlns:a16="http://schemas.microsoft.com/office/drawing/2014/main" id="{ADC1C840-DA7F-4600-90DE-D67AAC165B35}"/>
                </a:ext>
              </a:extLst>
            </p:cNvPr>
            <p:cNvSpPr/>
            <p:nvPr/>
          </p:nvSpPr>
          <p:spPr>
            <a:xfrm>
              <a:off x="3303842" y="26416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084" name="Прямоугольник 1083">
              <a:extLst>
                <a:ext uri="{FF2B5EF4-FFF2-40B4-BE49-F238E27FC236}">
                  <a16:creationId xmlns:a16="http://schemas.microsoft.com/office/drawing/2014/main" id="{7B12A0C4-949C-4108-958B-9F6FFB13BCB0}"/>
                </a:ext>
              </a:extLst>
            </p:cNvPr>
            <p:cNvSpPr/>
            <p:nvPr/>
          </p:nvSpPr>
          <p:spPr>
            <a:xfrm>
              <a:off x="3493898" y="264167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85" name="Прямоугольник 1084">
              <a:extLst>
                <a:ext uri="{FF2B5EF4-FFF2-40B4-BE49-F238E27FC236}">
                  <a16:creationId xmlns:a16="http://schemas.microsoft.com/office/drawing/2014/main" id="{6CE2A7CD-29FB-4113-B14D-5DF63FCCC345}"/>
                </a:ext>
              </a:extLst>
            </p:cNvPr>
            <p:cNvSpPr/>
            <p:nvPr/>
          </p:nvSpPr>
          <p:spPr>
            <a:xfrm>
              <a:off x="3683954" y="264167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086" name="Прямоугольник 1085">
              <a:extLst>
                <a:ext uri="{FF2B5EF4-FFF2-40B4-BE49-F238E27FC236}">
                  <a16:creationId xmlns:a16="http://schemas.microsoft.com/office/drawing/2014/main" id="{58EFC064-F155-49B7-ABB2-7CB1B9031B44}"/>
                </a:ext>
              </a:extLst>
            </p:cNvPr>
            <p:cNvSpPr/>
            <p:nvPr/>
          </p:nvSpPr>
          <p:spPr>
            <a:xfrm>
              <a:off x="3309319" y="237722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087" name="Прямая соединительная линия 1086">
              <a:extLst>
                <a:ext uri="{FF2B5EF4-FFF2-40B4-BE49-F238E27FC236}">
                  <a16:creationId xmlns:a16="http://schemas.microsoft.com/office/drawing/2014/main" id="{83CF2F78-E584-4599-B6F8-568AE42CE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303" y="2636307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Прямоугольник 1087">
              <a:extLst>
                <a:ext uri="{FF2B5EF4-FFF2-40B4-BE49-F238E27FC236}">
                  <a16:creationId xmlns:a16="http://schemas.microsoft.com/office/drawing/2014/main" id="{991E98C5-BD58-4C1E-AD9B-AC9F83F252CE}"/>
                </a:ext>
              </a:extLst>
            </p:cNvPr>
            <p:cNvSpPr/>
            <p:nvPr/>
          </p:nvSpPr>
          <p:spPr>
            <a:xfrm>
              <a:off x="2539332" y="3010123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89" name="Прямоугольник 1088">
              <a:extLst>
                <a:ext uri="{FF2B5EF4-FFF2-40B4-BE49-F238E27FC236}">
                  <a16:creationId xmlns:a16="http://schemas.microsoft.com/office/drawing/2014/main" id="{20B5A1C5-6757-4DD9-B222-9388C29B14B4}"/>
                </a:ext>
              </a:extLst>
            </p:cNvPr>
            <p:cNvSpPr/>
            <p:nvPr/>
          </p:nvSpPr>
          <p:spPr>
            <a:xfrm>
              <a:off x="2919444" y="316096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90" name="Прямоугольник 1089">
              <a:extLst>
                <a:ext uri="{FF2B5EF4-FFF2-40B4-BE49-F238E27FC236}">
                  <a16:creationId xmlns:a16="http://schemas.microsoft.com/office/drawing/2014/main" id="{C9B351A5-C8DE-4F91-AF65-4A7F3C797943}"/>
                </a:ext>
              </a:extLst>
            </p:cNvPr>
            <p:cNvSpPr/>
            <p:nvPr/>
          </p:nvSpPr>
          <p:spPr>
            <a:xfrm>
              <a:off x="3109500" y="316096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91" name="Прямоугольник 1090">
              <a:extLst>
                <a:ext uri="{FF2B5EF4-FFF2-40B4-BE49-F238E27FC236}">
                  <a16:creationId xmlns:a16="http://schemas.microsoft.com/office/drawing/2014/main" id="{CDFD1CB8-A2BB-40B8-A752-20F413DA170D}"/>
                </a:ext>
              </a:extLst>
            </p:cNvPr>
            <p:cNvSpPr/>
            <p:nvPr/>
          </p:nvSpPr>
          <p:spPr>
            <a:xfrm>
              <a:off x="2729388" y="315221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92" name="Прямоугольник 1091">
              <a:extLst>
                <a:ext uri="{FF2B5EF4-FFF2-40B4-BE49-F238E27FC236}">
                  <a16:creationId xmlns:a16="http://schemas.microsoft.com/office/drawing/2014/main" id="{BA97FAE3-6D61-47CC-A2C2-C8C1C5F499F8}"/>
                </a:ext>
              </a:extLst>
            </p:cNvPr>
            <p:cNvSpPr/>
            <p:nvPr/>
          </p:nvSpPr>
          <p:spPr>
            <a:xfrm>
              <a:off x="2911227" y="34172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93" name="Прямоугольник 1092">
              <a:extLst>
                <a:ext uri="{FF2B5EF4-FFF2-40B4-BE49-F238E27FC236}">
                  <a16:creationId xmlns:a16="http://schemas.microsoft.com/office/drawing/2014/main" id="{69653199-9F94-44E6-81A5-7F56A4025141}"/>
                </a:ext>
              </a:extLst>
            </p:cNvPr>
            <p:cNvSpPr/>
            <p:nvPr/>
          </p:nvSpPr>
          <p:spPr>
            <a:xfrm>
              <a:off x="3101283" y="34172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94" name="Прямоугольник 1093">
              <a:extLst>
                <a:ext uri="{FF2B5EF4-FFF2-40B4-BE49-F238E27FC236}">
                  <a16:creationId xmlns:a16="http://schemas.microsoft.com/office/drawing/2014/main" id="{94F0B802-F83A-4D7B-A90B-EEC898664D1C}"/>
                </a:ext>
              </a:extLst>
            </p:cNvPr>
            <p:cNvSpPr/>
            <p:nvPr/>
          </p:nvSpPr>
          <p:spPr>
            <a:xfrm>
              <a:off x="2740665" y="352769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95" name="Прямоугольник 1094">
              <a:extLst>
                <a:ext uri="{FF2B5EF4-FFF2-40B4-BE49-F238E27FC236}">
                  <a16:creationId xmlns:a16="http://schemas.microsoft.com/office/drawing/2014/main" id="{F17D21AB-0B59-4E71-8C30-F2A9FDAF3FE5}"/>
                </a:ext>
              </a:extLst>
            </p:cNvPr>
            <p:cNvSpPr/>
            <p:nvPr/>
          </p:nvSpPr>
          <p:spPr>
            <a:xfrm>
              <a:off x="2918847" y="36785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96" name="Прямоугольник 1095">
              <a:extLst>
                <a:ext uri="{FF2B5EF4-FFF2-40B4-BE49-F238E27FC236}">
                  <a16:creationId xmlns:a16="http://schemas.microsoft.com/office/drawing/2014/main" id="{9EE94F9F-AC4D-4F63-8E76-919D4E1DB0A0}"/>
                </a:ext>
              </a:extLst>
            </p:cNvPr>
            <p:cNvSpPr/>
            <p:nvPr/>
          </p:nvSpPr>
          <p:spPr>
            <a:xfrm>
              <a:off x="3108903" y="36785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097" name="Прямоугольник 1096">
              <a:extLst>
                <a:ext uri="{FF2B5EF4-FFF2-40B4-BE49-F238E27FC236}">
                  <a16:creationId xmlns:a16="http://schemas.microsoft.com/office/drawing/2014/main" id="{FE5A0DE1-8AFB-4304-A945-6EFF2F8C7B0D}"/>
                </a:ext>
              </a:extLst>
            </p:cNvPr>
            <p:cNvSpPr/>
            <p:nvPr/>
          </p:nvSpPr>
          <p:spPr>
            <a:xfrm>
              <a:off x="3108903" y="39364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1098" name="Прямая соединительная линия 1097">
              <a:extLst>
                <a:ext uri="{FF2B5EF4-FFF2-40B4-BE49-F238E27FC236}">
                  <a16:creationId xmlns:a16="http://schemas.microsoft.com/office/drawing/2014/main" id="{5A4B43AA-1C13-4E4F-B092-BC73172EC3D9}"/>
                </a:ext>
              </a:extLst>
            </p:cNvPr>
            <p:cNvCxnSpPr>
              <a:cxnSpLocks/>
            </p:cNvCxnSpPr>
            <p:nvPr/>
          </p:nvCxnSpPr>
          <p:spPr>
            <a:xfrm>
              <a:off x="3299556" y="2371604"/>
              <a:ext cx="0" cy="789356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Прямая соединительная линия 1098">
              <a:extLst>
                <a:ext uri="{FF2B5EF4-FFF2-40B4-BE49-F238E27FC236}">
                  <a16:creationId xmlns:a16="http://schemas.microsoft.com/office/drawing/2014/main" id="{370EA65E-B4EB-45F7-B04D-73E62F03A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1712" y="2896316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01D48D26-D513-4CA8-BE7B-9CFB071795E8}"/>
              </a:ext>
            </a:extLst>
          </p:cNvPr>
          <p:cNvGrpSpPr/>
          <p:nvPr/>
        </p:nvGrpSpPr>
        <p:grpSpPr>
          <a:xfrm>
            <a:off x="6141172" y="2353297"/>
            <a:ext cx="1532354" cy="1826216"/>
            <a:chOff x="6141172" y="2353297"/>
            <a:chExt cx="1532354" cy="1826216"/>
          </a:xfrm>
          <a:noFill/>
        </p:grpSpPr>
        <p:sp>
          <p:nvSpPr>
            <p:cNvPr id="1100" name="Прямоугольник 1099">
              <a:extLst>
                <a:ext uri="{FF2B5EF4-FFF2-40B4-BE49-F238E27FC236}">
                  <a16:creationId xmlns:a16="http://schemas.microsoft.com/office/drawing/2014/main" id="{E0938688-2BD6-4557-AA25-523B239798DF}"/>
                </a:ext>
              </a:extLst>
            </p:cNvPr>
            <p:cNvSpPr/>
            <p:nvPr/>
          </p:nvSpPr>
          <p:spPr>
            <a:xfrm>
              <a:off x="6331228" y="235329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01" name="Прямоугольник 1100">
              <a:extLst>
                <a:ext uri="{FF2B5EF4-FFF2-40B4-BE49-F238E27FC236}">
                  <a16:creationId xmlns:a16="http://schemas.microsoft.com/office/drawing/2014/main" id="{B6DA55B3-DC6A-4FA8-9BD4-FAD1ED3F2925}"/>
                </a:ext>
              </a:extLst>
            </p:cNvPr>
            <p:cNvSpPr/>
            <p:nvPr/>
          </p:nvSpPr>
          <p:spPr>
            <a:xfrm>
              <a:off x="6521284" y="235329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02" name="Прямоугольник 1101">
              <a:extLst>
                <a:ext uri="{FF2B5EF4-FFF2-40B4-BE49-F238E27FC236}">
                  <a16:creationId xmlns:a16="http://schemas.microsoft.com/office/drawing/2014/main" id="{2445EB4C-0E31-46AB-9B18-542C5ECED436}"/>
                </a:ext>
              </a:extLst>
            </p:cNvPr>
            <p:cNvSpPr/>
            <p:nvPr/>
          </p:nvSpPr>
          <p:spPr>
            <a:xfrm>
              <a:off x="6711340" y="23532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03" name="Прямоугольник 1102">
              <a:extLst>
                <a:ext uri="{FF2B5EF4-FFF2-40B4-BE49-F238E27FC236}">
                  <a16:creationId xmlns:a16="http://schemas.microsoft.com/office/drawing/2014/main" id="{9F6741B7-F24E-4235-B712-41581B91CDEB}"/>
                </a:ext>
              </a:extLst>
            </p:cNvPr>
            <p:cNvSpPr/>
            <p:nvPr/>
          </p:nvSpPr>
          <p:spPr>
            <a:xfrm>
              <a:off x="6141172" y="2463789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04" name="Прямоугольник 1103">
              <a:extLst>
                <a:ext uri="{FF2B5EF4-FFF2-40B4-BE49-F238E27FC236}">
                  <a16:creationId xmlns:a16="http://schemas.microsoft.com/office/drawing/2014/main" id="{4B0C1B51-F3E0-46B5-B122-3D48543DDFDE}"/>
                </a:ext>
              </a:extLst>
            </p:cNvPr>
            <p:cNvSpPr/>
            <p:nvPr/>
          </p:nvSpPr>
          <p:spPr>
            <a:xfrm>
              <a:off x="6521284" y="26146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05" name="Прямоугольник 1104">
              <a:extLst>
                <a:ext uri="{FF2B5EF4-FFF2-40B4-BE49-F238E27FC236}">
                  <a16:creationId xmlns:a16="http://schemas.microsoft.com/office/drawing/2014/main" id="{EE4380D4-5340-49E2-8139-6DFC2B7B5F4F}"/>
                </a:ext>
              </a:extLst>
            </p:cNvPr>
            <p:cNvSpPr/>
            <p:nvPr/>
          </p:nvSpPr>
          <p:spPr>
            <a:xfrm>
              <a:off x="6711340" y="26146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06" name="Прямоугольник 1105">
              <a:extLst>
                <a:ext uri="{FF2B5EF4-FFF2-40B4-BE49-F238E27FC236}">
                  <a16:creationId xmlns:a16="http://schemas.microsoft.com/office/drawing/2014/main" id="{3514E2BE-1703-4A6D-9648-F2E9232FF718}"/>
                </a:ext>
              </a:extLst>
            </p:cNvPr>
            <p:cNvSpPr/>
            <p:nvPr/>
          </p:nvSpPr>
          <p:spPr>
            <a:xfrm>
              <a:off x="6521284" y="28813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07" name="Прямоугольник 1106">
              <a:extLst>
                <a:ext uri="{FF2B5EF4-FFF2-40B4-BE49-F238E27FC236}">
                  <a16:creationId xmlns:a16="http://schemas.microsoft.com/office/drawing/2014/main" id="{11B64CC6-51D9-4C73-8B8C-F68B34BC3E35}"/>
                </a:ext>
              </a:extLst>
            </p:cNvPr>
            <p:cNvSpPr/>
            <p:nvPr/>
          </p:nvSpPr>
          <p:spPr>
            <a:xfrm>
              <a:off x="6711340" y="28813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08" name="Прямоугольник 1107">
              <a:extLst>
                <a:ext uri="{FF2B5EF4-FFF2-40B4-BE49-F238E27FC236}">
                  <a16:creationId xmlns:a16="http://schemas.microsoft.com/office/drawing/2014/main" id="{E2F99DB4-877A-4C4C-8AD1-5259FEA62697}"/>
                </a:ext>
              </a:extLst>
            </p:cNvPr>
            <p:cNvSpPr/>
            <p:nvPr/>
          </p:nvSpPr>
          <p:spPr>
            <a:xfrm>
              <a:off x="6331228" y="260588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09" name="Прямоугольник 1108">
              <a:extLst>
                <a:ext uri="{FF2B5EF4-FFF2-40B4-BE49-F238E27FC236}">
                  <a16:creationId xmlns:a16="http://schemas.microsoft.com/office/drawing/2014/main" id="{91ABD258-6341-46D3-97D9-B9BC5630B028}"/>
                </a:ext>
              </a:extLst>
            </p:cNvPr>
            <p:cNvSpPr/>
            <p:nvPr/>
          </p:nvSpPr>
          <p:spPr>
            <a:xfrm>
              <a:off x="6901396" y="235329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10" name="Прямоугольник 1109">
              <a:extLst>
                <a:ext uri="{FF2B5EF4-FFF2-40B4-BE49-F238E27FC236}">
                  <a16:creationId xmlns:a16="http://schemas.microsoft.com/office/drawing/2014/main" id="{E1ACCBCA-6673-4296-945A-C7A22C1EACEE}"/>
                </a:ext>
              </a:extLst>
            </p:cNvPr>
            <p:cNvSpPr/>
            <p:nvPr/>
          </p:nvSpPr>
          <p:spPr>
            <a:xfrm>
              <a:off x="6901396" y="261462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11" name="Прямоугольник 1110">
              <a:extLst>
                <a:ext uri="{FF2B5EF4-FFF2-40B4-BE49-F238E27FC236}">
                  <a16:creationId xmlns:a16="http://schemas.microsoft.com/office/drawing/2014/main" id="{1C3259E4-80A1-4C67-9DC4-EE35CF0F5D0C}"/>
                </a:ext>
              </a:extLst>
            </p:cNvPr>
            <p:cNvSpPr/>
            <p:nvPr/>
          </p:nvSpPr>
          <p:spPr>
            <a:xfrm>
              <a:off x="6901396" y="288132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12" name="Прямоугольник 1111">
              <a:extLst>
                <a:ext uri="{FF2B5EF4-FFF2-40B4-BE49-F238E27FC236}">
                  <a16:creationId xmlns:a16="http://schemas.microsoft.com/office/drawing/2014/main" id="{B256DBE9-7A82-436F-8017-6E90B6356080}"/>
                </a:ext>
              </a:extLst>
            </p:cNvPr>
            <p:cNvSpPr/>
            <p:nvPr/>
          </p:nvSpPr>
          <p:spPr>
            <a:xfrm>
              <a:off x="7293414" y="23566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13" name="Прямоугольник 1112">
              <a:extLst>
                <a:ext uri="{FF2B5EF4-FFF2-40B4-BE49-F238E27FC236}">
                  <a16:creationId xmlns:a16="http://schemas.microsoft.com/office/drawing/2014/main" id="{842E4559-EABB-423B-BFC2-A1D875766535}"/>
                </a:ext>
              </a:extLst>
            </p:cNvPr>
            <p:cNvSpPr/>
            <p:nvPr/>
          </p:nvSpPr>
          <p:spPr>
            <a:xfrm>
              <a:off x="7483470" y="23566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14" name="Прямоугольник 1113">
              <a:extLst>
                <a:ext uri="{FF2B5EF4-FFF2-40B4-BE49-F238E27FC236}">
                  <a16:creationId xmlns:a16="http://schemas.microsoft.com/office/drawing/2014/main" id="{EF09D8F9-534E-4D58-83A3-4A8DB5AC576E}"/>
                </a:ext>
              </a:extLst>
            </p:cNvPr>
            <p:cNvSpPr/>
            <p:nvPr/>
          </p:nvSpPr>
          <p:spPr>
            <a:xfrm>
              <a:off x="7103358" y="26233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15" name="Прямоугольник 1114">
              <a:extLst>
                <a:ext uri="{FF2B5EF4-FFF2-40B4-BE49-F238E27FC236}">
                  <a16:creationId xmlns:a16="http://schemas.microsoft.com/office/drawing/2014/main" id="{2F506903-EE65-4302-8C9A-4EB4BF65FEB0}"/>
                </a:ext>
              </a:extLst>
            </p:cNvPr>
            <p:cNvSpPr/>
            <p:nvPr/>
          </p:nvSpPr>
          <p:spPr>
            <a:xfrm>
              <a:off x="7293414" y="262337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16" name="Прямоугольник 1115">
              <a:extLst>
                <a:ext uri="{FF2B5EF4-FFF2-40B4-BE49-F238E27FC236}">
                  <a16:creationId xmlns:a16="http://schemas.microsoft.com/office/drawing/2014/main" id="{4CD15C77-D65F-4D68-9602-96E8CC643795}"/>
                </a:ext>
              </a:extLst>
            </p:cNvPr>
            <p:cNvSpPr/>
            <p:nvPr/>
          </p:nvSpPr>
          <p:spPr>
            <a:xfrm>
              <a:off x="7483470" y="262337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117" name="Прямоугольник 1116">
              <a:extLst>
                <a:ext uri="{FF2B5EF4-FFF2-40B4-BE49-F238E27FC236}">
                  <a16:creationId xmlns:a16="http://schemas.microsoft.com/office/drawing/2014/main" id="{9BEE5C4A-5B21-4C2A-BF42-4E934E4C21FF}"/>
                </a:ext>
              </a:extLst>
            </p:cNvPr>
            <p:cNvSpPr/>
            <p:nvPr/>
          </p:nvSpPr>
          <p:spPr>
            <a:xfrm>
              <a:off x="7108835" y="235891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118" name="Прямая соединительная линия 1117">
              <a:extLst>
                <a:ext uri="{FF2B5EF4-FFF2-40B4-BE49-F238E27FC236}">
                  <a16:creationId xmlns:a16="http://schemas.microsoft.com/office/drawing/2014/main" id="{0760F292-8693-473D-81F4-4075ECB817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0819" y="2618000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9" name="Прямоугольник 1118">
              <a:extLst>
                <a:ext uri="{FF2B5EF4-FFF2-40B4-BE49-F238E27FC236}">
                  <a16:creationId xmlns:a16="http://schemas.microsoft.com/office/drawing/2014/main" id="{DFCEFB3C-1587-43AA-8F56-B6E758150367}"/>
                </a:ext>
              </a:extLst>
            </p:cNvPr>
            <p:cNvSpPr/>
            <p:nvPr/>
          </p:nvSpPr>
          <p:spPr>
            <a:xfrm>
              <a:off x="6338848" y="2991816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rgbClr val="DD5959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1120" name="Прямоугольник 1119">
              <a:extLst>
                <a:ext uri="{FF2B5EF4-FFF2-40B4-BE49-F238E27FC236}">
                  <a16:creationId xmlns:a16="http://schemas.microsoft.com/office/drawing/2014/main" id="{EC80C60A-4D94-4E66-85DF-A79BC7F616C4}"/>
                </a:ext>
              </a:extLst>
            </p:cNvPr>
            <p:cNvSpPr/>
            <p:nvPr/>
          </p:nvSpPr>
          <p:spPr>
            <a:xfrm>
              <a:off x="6718960" y="314265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21" name="Прямоугольник 1120">
              <a:extLst>
                <a:ext uri="{FF2B5EF4-FFF2-40B4-BE49-F238E27FC236}">
                  <a16:creationId xmlns:a16="http://schemas.microsoft.com/office/drawing/2014/main" id="{8F38CA48-E322-4399-80B6-4A993C39A775}"/>
                </a:ext>
              </a:extLst>
            </p:cNvPr>
            <p:cNvSpPr/>
            <p:nvPr/>
          </p:nvSpPr>
          <p:spPr>
            <a:xfrm>
              <a:off x="6909016" y="314265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22" name="Прямоугольник 1121">
              <a:extLst>
                <a:ext uri="{FF2B5EF4-FFF2-40B4-BE49-F238E27FC236}">
                  <a16:creationId xmlns:a16="http://schemas.microsoft.com/office/drawing/2014/main" id="{92DA62CC-434D-4CB5-8BFC-9DB676918DEC}"/>
                </a:ext>
              </a:extLst>
            </p:cNvPr>
            <p:cNvSpPr/>
            <p:nvPr/>
          </p:nvSpPr>
          <p:spPr>
            <a:xfrm>
              <a:off x="6528904" y="31339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23" name="Прямоугольник 1122">
              <a:extLst>
                <a:ext uri="{FF2B5EF4-FFF2-40B4-BE49-F238E27FC236}">
                  <a16:creationId xmlns:a16="http://schemas.microsoft.com/office/drawing/2014/main" id="{D2A044B6-8234-45DB-8909-47504B99602A}"/>
                </a:ext>
              </a:extLst>
            </p:cNvPr>
            <p:cNvSpPr/>
            <p:nvPr/>
          </p:nvSpPr>
          <p:spPr>
            <a:xfrm>
              <a:off x="6710743" y="3398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24" name="Прямоугольник 1123">
              <a:extLst>
                <a:ext uri="{FF2B5EF4-FFF2-40B4-BE49-F238E27FC236}">
                  <a16:creationId xmlns:a16="http://schemas.microsoft.com/office/drawing/2014/main" id="{D127466A-E2AB-49F7-BCB7-4C7C1224E747}"/>
                </a:ext>
              </a:extLst>
            </p:cNvPr>
            <p:cNvSpPr/>
            <p:nvPr/>
          </p:nvSpPr>
          <p:spPr>
            <a:xfrm>
              <a:off x="6900799" y="339890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25" name="Прямоугольник 1124">
              <a:extLst>
                <a:ext uri="{FF2B5EF4-FFF2-40B4-BE49-F238E27FC236}">
                  <a16:creationId xmlns:a16="http://schemas.microsoft.com/office/drawing/2014/main" id="{92101316-4BD0-446F-99EA-BD2A4136C7A7}"/>
                </a:ext>
              </a:extLst>
            </p:cNvPr>
            <p:cNvSpPr/>
            <p:nvPr/>
          </p:nvSpPr>
          <p:spPr>
            <a:xfrm>
              <a:off x="6540181" y="3509392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26" name="Прямоугольник 1125">
              <a:extLst>
                <a:ext uri="{FF2B5EF4-FFF2-40B4-BE49-F238E27FC236}">
                  <a16:creationId xmlns:a16="http://schemas.microsoft.com/office/drawing/2014/main" id="{73D86948-DD19-4A9F-804C-7C925FB98298}"/>
                </a:ext>
              </a:extLst>
            </p:cNvPr>
            <p:cNvSpPr/>
            <p:nvPr/>
          </p:nvSpPr>
          <p:spPr>
            <a:xfrm>
              <a:off x="6718363" y="3660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27" name="Прямоугольник 1126">
              <a:extLst>
                <a:ext uri="{FF2B5EF4-FFF2-40B4-BE49-F238E27FC236}">
                  <a16:creationId xmlns:a16="http://schemas.microsoft.com/office/drawing/2014/main" id="{A3FE2122-B49F-4074-83D3-9893B704EDB0}"/>
                </a:ext>
              </a:extLst>
            </p:cNvPr>
            <p:cNvSpPr/>
            <p:nvPr/>
          </p:nvSpPr>
          <p:spPr>
            <a:xfrm>
              <a:off x="6908419" y="366022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28" name="Прямоугольник 1127">
              <a:extLst>
                <a:ext uri="{FF2B5EF4-FFF2-40B4-BE49-F238E27FC236}">
                  <a16:creationId xmlns:a16="http://schemas.microsoft.com/office/drawing/2014/main" id="{CC8C36AE-2508-477F-91F8-446D99E8F909}"/>
                </a:ext>
              </a:extLst>
            </p:cNvPr>
            <p:cNvSpPr/>
            <p:nvPr/>
          </p:nvSpPr>
          <p:spPr>
            <a:xfrm>
              <a:off x="6908419" y="391818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1129" name="Прямая соединительная линия 1128">
              <a:extLst>
                <a:ext uri="{FF2B5EF4-FFF2-40B4-BE49-F238E27FC236}">
                  <a16:creationId xmlns:a16="http://schemas.microsoft.com/office/drawing/2014/main" id="{337F7FBC-4BAA-4DE6-8312-997DBB11129B}"/>
                </a:ext>
              </a:extLst>
            </p:cNvPr>
            <p:cNvCxnSpPr>
              <a:cxnSpLocks/>
            </p:cNvCxnSpPr>
            <p:nvPr/>
          </p:nvCxnSpPr>
          <p:spPr>
            <a:xfrm>
              <a:off x="7099072" y="2353297"/>
              <a:ext cx="0" cy="10506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Прямая соединительная линия 1129">
              <a:extLst>
                <a:ext uri="{FF2B5EF4-FFF2-40B4-BE49-F238E27FC236}">
                  <a16:creationId xmlns:a16="http://schemas.microsoft.com/office/drawing/2014/main" id="{8BD9C26F-B8EB-49F1-9E58-71D59878F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1228" y="2878009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F2EEE072-D52F-46DE-8001-63F20E33BA74}"/>
              </a:ext>
            </a:extLst>
          </p:cNvPr>
          <p:cNvGrpSpPr/>
          <p:nvPr/>
        </p:nvGrpSpPr>
        <p:grpSpPr>
          <a:xfrm>
            <a:off x="2341656" y="4717035"/>
            <a:ext cx="1532354" cy="1826216"/>
            <a:chOff x="2341656" y="4717035"/>
            <a:chExt cx="1532354" cy="1826216"/>
          </a:xfrm>
          <a:noFill/>
        </p:grpSpPr>
        <p:sp>
          <p:nvSpPr>
            <p:cNvPr id="1163" name="Прямоугольник 1162">
              <a:extLst>
                <a:ext uri="{FF2B5EF4-FFF2-40B4-BE49-F238E27FC236}">
                  <a16:creationId xmlns:a16="http://schemas.microsoft.com/office/drawing/2014/main" id="{F8AB381C-F86D-4F91-B5A5-4AD171C3BCAD}"/>
                </a:ext>
              </a:extLst>
            </p:cNvPr>
            <p:cNvSpPr/>
            <p:nvPr/>
          </p:nvSpPr>
          <p:spPr>
            <a:xfrm>
              <a:off x="2531712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64" name="Прямоугольник 1163">
              <a:extLst>
                <a:ext uri="{FF2B5EF4-FFF2-40B4-BE49-F238E27FC236}">
                  <a16:creationId xmlns:a16="http://schemas.microsoft.com/office/drawing/2014/main" id="{561019C4-F059-4FE3-8DBE-F5C2D685F316}"/>
                </a:ext>
              </a:extLst>
            </p:cNvPr>
            <p:cNvSpPr/>
            <p:nvPr/>
          </p:nvSpPr>
          <p:spPr>
            <a:xfrm>
              <a:off x="2721768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65" name="Прямоугольник 1164">
              <a:extLst>
                <a:ext uri="{FF2B5EF4-FFF2-40B4-BE49-F238E27FC236}">
                  <a16:creationId xmlns:a16="http://schemas.microsoft.com/office/drawing/2014/main" id="{361FCD4D-AE6E-4819-B49E-794BEBBC522A}"/>
                </a:ext>
              </a:extLst>
            </p:cNvPr>
            <p:cNvSpPr/>
            <p:nvPr/>
          </p:nvSpPr>
          <p:spPr>
            <a:xfrm>
              <a:off x="2911824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66" name="Прямоугольник 1165">
              <a:extLst>
                <a:ext uri="{FF2B5EF4-FFF2-40B4-BE49-F238E27FC236}">
                  <a16:creationId xmlns:a16="http://schemas.microsoft.com/office/drawing/2014/main" id="{301066B2-1FAB-42CC-BE3D-DBC235A18618}"/>
                </a:ext>
              </a:extLst>
            </p:cNvPr>
            <p:cNvSpPr/>
            <p:nvPr/>
          </p:nvSpPr>
          <p:spPr>
            <a:xfrm>
              <a:off x="2341656" y="482752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67" name="Прямоугольник 1166">
              <a:extLst>
                <a:ext uri="{FF2B5EF4-FFF2-40B4-BE49-F238E27FC236}">
                  <a16:creationId xmlns:a16="http://schemas.microsoft.com/office/drawing/2014/main" id="{2C652822-1028-4678-AFDA-5A4BDCD84799}"/>
                </a:ext>
              </a:extLst>
            </p:cNvPr>
            <p:cNvSpPr/>
            <p:nvPr/>
          </p:nvSpPr>
          <p:spPr>
            <a:xfrm>
              <a:off x="2721768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68" name="Прямоугольник 1167">
              <a:extLst>
                <a:ext uri="{FF2B5EF4-FFF2-40B4-BE49-F238E27FC236}">
                  <a16:creationId xmlns:a16="http://schemas.microsoft.com/office/drawing/2014/main" id="{0ABB195C-976F-428D-BCA6-03B9A2B278CA}"/>
                </a:ext>
              </a:extLst>
            </p:cNvPr>
            <p:cNvSpPr/>
            <p:nvPr/>
          </p:nvSpPr>
          <p:spPr>
            <a:xfrm>
              <a:off x="2911824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69" name="Прямоугольник 1168">
              <a:extLst>
                <a:ext uri="{FF2B5EF4-FFF2-40B4-BE49-F238E27FC236}">
                  <a16:creationId xmlns:a16="http://schemas.microsoft.com/office/drawing/2014/main" id="{4BDF8397-723D-4CCF-820F-51C4B422E57A}"/>
                </a:ext>
              </a:extLst>
            </p:cNvPr>
            <p:cNvSpPr/>
            <p:nvPr/>
          </p:nvSpPr>
          <p:spPr>
            <a:xfrm>
              <a:off x="2721768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70" name="Прямоугольник 1169">
              <a:extLst>
                <a:ext uri="{FF2B5EF4-FFF2-40B4-BE49-F238E27FC236}">
                  <a16:creationId xmlns:a16="http://schemas.microsoft.com/office/drawing/2014/main" id="{81AD9D7B-BCBC-4533-B159-79ED5F5F8007}"/>
                </a:ext>
              </a:extLst>
            </p:cNvPr>
            <p:cNvSpPr/>
            <p:nvPr/>
          </p:nvSpPr>
          <p:spPr>
            <a:xfrm>
              <a:off x="2911824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71" name="Прямоугольник 1170">
              <a:extLst>
                <a:ext uri="{FF2B5EF4-FFF2-40B4-BE49-F238E27FC236}">
                  <a16:creationId xmlns:a16="http://schemas.microsoft.com/office/drawing/2014/main" id="{48719CA1-3D1C-485D-AF84-C0955C06846E}"/>
                </a:ext>
              </a:extLst>
            </p:cNvPr>
            <p:cNvSpPr/>
            <p:nvPr/>
          </p:nvSpPr>
          <p:spPr>
            <a:xfrm>
              <a:off x="2531712" y="49696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72" name="Прямоугольник 1171">
              <a:extLst>
                <a:ext uri="{FF2B5EF4-FFF2-40B4-BE49-F238E27FC236}">
                  <a16:creationId xmlns:a16="http://schemas.microsoft.com/office/drawing/2014/main" id="{0C5074D8-42AD-49BB-9BFA-2B00EF3263C3}"/>
                </a:ext>
              </a:extLst>
            </p:cNvPr>
            <p:cNvSpPr/>
            <p:nvPr/>
          </p:nvSpPr>
          <p:spPr>
            <a:xfrm>
              <a:off x="3101880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73" name="Прямоугольник 1172">
              <a:extLst>
                <a:ext uri="{FF2B5EF4-FFF2-40B4-BE49-F238E27FC236}">
                  <a16:creationId xmlns:a16="http://schemas.microsoft.com/office/drawing/2014/main" id="{4EB7FBA2-03C4-4708-ACA9-1C15F8FDD0CA}"/>
                </a:ext>
              </a:extLst>
            </p:cNvPr>
            <p:cNvSpPr/>
            <p:nvPr/>
          </p:nvSpPr>
          <p:spPr>
            <a:xfrm>
              <a:off x="3101880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74" name="Прямоугольник 1173">
              <a:extLst>
                <a:ext uri="{FF2B5EF4-FFF2-40B4-BE49-F238E27FC236}">
                  <a16:creationId xmlns:a16="http://schemas.microsoft.com/office/drawing/2014/main" id="{B3AF5F5A-C013-453B-AA0B-CA69FDA7E34A}"/>
                </a:ext>
              </a:extLst>
            </p:cNvPr>
            <p:cNvSpPr/>
            <p:nvPr/>
          </p:nvSpPr>
          <p:spPr>
            <a:xfrm>
              <a:off x="3101880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75" name="Прямоугольник 1174">
              <a:extLst>
                <a:ext uri="{FF2B5EF4-FFF2-40B4-BE49-F238E27FC236}">
                  <a16:creationId xmlns:a16="http://schemas.microsoft.com/office/drawing/2014/main" id="{CB5463AB-926E-49B6-AB8C-E70E5106AE02}"/>
                </a:ext>
              </a:extLst>
            </p:cNvPr>
            <p:cNvSpPr/>
            <p:nvPr/>
          </p:nvSpPr>
          <p:spPr>
            <a:xfrm>
              <a:off x="3493898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76" name="Прямоугольник 1175">
              <a:extLst>
                <a:ext uri="{FF2B5EF4-FFF2-40B4-BE49-F238E27FC236}">
                  <a16:creationId xmlns:a16="http://schemas.microsoft.com/office/drawing/2014/main" id="{D302D0C2-985E-4B1D-99ED-EB338E4A340B}"/>
                </a:ext>
              </a:extLst>
            </p:cNvPr>
            <p:cNvSpPr/>
            <p:nvPr/>
          </p:nvSpPr>
          <p:spPr>
            <a:xfrm>
              <a:off x="3683954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77" name="Прямоугольник 1176">
              <a:extLst>
                <a:ext uri="{FF2B5EF4-FFF2-40B4-BE49-F238E27FC236}">
                  <a16:creationId xmlns:a16="http://schemas.microsoft.com/office/drawing/2014/main" id="{335558CB-D754-49D1-885F-AB6C581ED1FE}"/>
                </a:ext>
              </a:extLst>
            </p:cNvPr>
            <p:cNvSpPr/>
            <p:nvPr/>
          </p:nvSpPr>
          <p:spPr>
            <a:xfrm>
              <a:off x="3303842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78" name="Прямоугольник 1177">
              <a:extLst>
                <a:ext uri="{FF2B5EF4-FFF2-40B4-BE49-F238E27FC236}">
                  <a16:creationId xmlns:a16="http://schemas.microsoft.com/office/drawing/2014/main" id="{A627CD3E-6E51-4674-B1A7-AC36DC65AEF1}"/>
                </a:ext>
              </a:extLst>
            </p:cNvPr>
            <p:cNvSpPr/>
            <p:nvPr/>
          </p:nvSpPr>
          <p:spPr>
            <a:xfrm>
              <a:off x="3493898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79" name="Прямоугольник 1178">
              <a:extLst>
                <a:ext uri="{FF2B5EF4-FFF2-40B4-BE49-F238E27FC236}">
                  <a16:creationId xmlns:a16="http://schemas.microsoft.com/office/drawing/2014/main" id="{92727185-0881-4ACE-AC50-DB7353A0FD03}"/>
                </a:ext>
              </a:extLst>
            </p:cNvPr>
            <p:cNvSpPr/>
            <p:nvPr/>
          </p:nvSpPr>
          <p:spPr>
            <a:xfrm>
              <a:off x="3683954" y="49871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sp>
          <p:nvSpPr>
            <p:cNvPr id="1180" name="Прямоугольник 1179">
              <a:extLst>
                <a:ext uri="{FF2B5EF4-FFF2-40B4-BE49-F238E27FC236}">
                  <a16:creationId xmlns:a16="http://schemas.microsoft.com/office/drawing/2014/main" id="{07BF97C4-5D8A-4F02-84EB-FD9F43ABE16B}"/>
                </a:ext>
              </a:extLst>
            </p:cNvPr>
            <p:cNvSpPr/>
            <p:nvPr/>
          </p:nvSpPr>
          <p:spPr>
            <a:xfrm>
              <a:off x="3309319" y="47226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181" name="Прямая соединительная линия 1180">
              <a:extLst>
                <a:ext uri="{FF2B5EF4-FFF2-40B4-BE49-F238E27FC236}">
                  <a16:creationId xmlns:a16="http://schemas.microsoft.com/office/drawing/2014/main" id="{866686B1-8356-43E8-A5ED-3CE37C63E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303" y="4981738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2" name="Прямоугольник 1181">
              <a:extLst>
                <a:ext uri="{FF2B5EF4-FFF2-40B4-BE49-F238E27FC236}">
                  <a16:creationId xmlns:a16="http://schemas.microsoft.com/office/drawing/2014/main" id="{FBA567C7-BD0D-4DFD-91F2-812C7294E466}"/>
                </a:ext>
              </a:extLst>
            </p:cNvPr>
            <p:cNvSpPr/>
            <p:nvPr/>
          </p:nvSpPr>
          <p:spPr>
            <a:xfrm>
              <a:off x="2539332" y="535555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83" name="Прямоугольник 1182">
              <a:extLst>
                <a:ext uri="{FF2B5EF4-FFF2-40B4-BE49-F238E27FC236}">
                  <a16:creationId xmlns:a16="http://schemas.microsoft.com/office/drawing/2014/main" id="{06EF370D-BB7D-4C3F-8904-A0C1973026F6}"/>
                </a:ext>
              </a:extLst>
            </p:cNvPr>
            <p:cNvSpPr/>
            <p:nvPr/>
          </p:nvSpPr>
          <p:spPr>
            <a:xfrm>
              <a:off x="2919444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84" name="Прямоугольник 1183">
              <a:extLst>
                <a:ext uri="{FF2B5EF4-FFF2-40B4-BE49-F238E27FC236}">
                  <a16:creationId xmlns:a16="http://schemas.microsoft.com/office/drawing/2014/main" id="{CF9980DC-55AF-4178-8B2A-8667DAFB2E11}"/>
                </a:ext>
              </a:extLst>
            </p:cNvPr>
            <p:cNvSpPr/>
            <p:nvPr/>
          </p:nvSpPr>
          <p:spPr>
            <a:xfrm>
              <a:off x="3109500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85" name="Прямоугольник 1184">
              <a:extLst>
                <a:ext uri="{FF2B5EF4-FFF2-40B4-BE49-F238E27FC236}">
                  <a16:creationId xmlns:a16="http://schemas.microsoft.com/office/drawing/2014/main" id="{D04F627D-E07C-49BA-A082-5DE6C0250F21}"/>
                </a:ext>
              </a:extLst>
            </p:cNvPr>
            <p:cNvSpPr/>
            <p:nvPr/>
          </p:nvSpPr>
          <p:spPr>
            <a:xfrm>
              <a:off x="2729388" y="549764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86" name="Прямоугольник 1185">
              <a:extLst>
                <a:ext uri="{FF2B5EF4-FFF2-40B4-BE49-F238E27FC236}">
                  <a16:creationId xmlns:a16="http://schemas.microsoft.com/office/drawing/2014/main" id="{D888B6A0-6ECF-4245-88ED-8B570F6D52A5}"/>
                </a:ext>
              </a:extLst>
            </p:cNvPr>
            <p:cNvSpPr/>
            <p:nvPr/>
          </p:nvSpPr>
          <p:spPr>
            <a:xfrm>
              <a:off x="2911227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87" name="Прямоугольник 1186">
              <a:extLst>
                <a:ext uri="{FF2B5EF4-FFF2-40B4-BE49-F238E27FC236}">
                  <a16:creationId xmlns:a16="http://schemas.microsoft.com/office/drawing/2014/main" id="{331C933B-5FF1-4BDF-BBAC-6C8591A45389}"/>
                </a:ext>
              </a:extLst>
            </p:cNvPr>
            <p:cNvSpPr/>
            <p:nvPr/>
          </p:nvSpPr>
          <p:spPr>
            <a:xfrm>
              <a:off x="3101283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188" name="Прямоугольник 1187">
              <a:extLst>
                <a:ext uri="{FF2B5EF4-FFF2-40B4-BE49-F238E27FC236}">
                  <a16:creationId xmlns:a16="http://schemas.microsoft.com/office/drawing/2014/main" id="{3BA84CF8-9537-40AA-A6EF-F0E179EA7920}"/>
                </a:ext>
              </a:extLst>
            </p:cNvPr>
            <p:cNvSpPr/>
            <p:nvPr/>
          </p:nvSpPr>
          <p:spPr>
            <a:xfrm>
              <a:off x="2740665" y="587313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89" name="Прямоугольник 1188">
              <a:extLst>
                <a:ext uri="{FF2B5EF4-FFF2-40B4-BE49-F238E27FC236}">
                  <a16:creationId xmlns:a16="http://schemas.microsoft.com/office/drawing/2014/main" id="{84B0ED0F-0DCB-4A86-B0C5-9E2FF9F1FBFB}"/>
                </a:ext>
              </a:extLst>
            </p:cNvPr>
            <p:cNvSpPr/>
            <p:nvPr/>
          </p:nvSpPr>
          <p:spPr>
            <a:xfrm>
              <a:off x="2918847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90" name="Прямоугольник 1189">
              <a:extLst>
                <a:ext uri="{FF2B5EF4-FFF2-40B4-BE49-F238E27FC236}">
                  <a16:creationId xmlns:a16="http://schemas.microsoft.com/office/drawing/2014/main" id="{DD67CB5F-F27A-4CEB-94A6-86F7250A34A4}"/>
                </a:ext>
              </a:extLst>
            </p:cNvPr>
            <p:cNvSpPr/>
            <p:nvPr/>
          </p:nvSpPr>
          <p:spPr>
            <a:xfrm>
              <a:off x="3108903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91" name="Прямоугольник 1190">
              <a:extLst>
                <a:ext uri="{FF2B5EF4-FFF2-40B4-BE49-F238E27FC236}">
                  <a16:creationId xmlns:a16="http://schemas.microsoft.com/office/drawing/2014/main" id="{F28CA81C-463A-4C21-8EDC-6EC976721B54}"/>
                </a:ext>
              </a:extLst>
            </p:cNvPr>
            <p:cNvSpPr/>
            <p:nvPr/>
          </p:nvSpPr>
          <p:spPr>
            <a:xfrm>
              <a:off x="3108903" y="628192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1192" name="Прямая соединительная линия 1191">
              <a:extLst>
                <a:ext uri="{FF2B5EF4-FFF2-40B4-BE49-F238E27FC236}">
                  <a16:creationId xmlns:a16="http://schemas.microsoft.com/office/drawing/2014/main" id="{C4A35B96-5018-44F2-89AC-867FFE9DF276}"/>
                </a:ext>
              </a:extLst>
            </p:cNvPr>
            <p:cNvCxnSpPr>
              <a:cxnSpLocks/>
            </p:cNvCxnSpPr>
            <p:nvPr/>
          </p:nvCxnSpPr>
          <p:spPr>
            <a:xfrm>
              <a:off x="3299556" y="4717035"/>
              <a:ext cx="0" cy="130424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Прямая соединительная линия 1192">
              <a:extLst>
                <a:ext uri="{FF2B5EF4-FFF2-40B4-BE49-F238E27FC236}">
                  <a16:creationId xmlns:a16="http://schemas.microsoft.com/office/drawing/2014/main" id="{09294E0A-D345-4FD8-B5E1-9F981537F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1712" y="5241747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Прямая соединительная линия 1193">
              <a:extLst>
                <a:ext uri="{FF2B5EF4-FFF2-40B4-BE49-F238E27FC236}">
                  <a16:creationId xmlns:a16="http://schemas.microsoft.com/office/drawing/2014/main" id="{ABCEF3F6-BA96-4DE0-8C99-6411DD0B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1768" y="5756291"/>
              <a:ext cx="57719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CD4A00D8-6487-409C-8C42-EA437C36E91C}"/>
              </a:ext>
            </a:extLst>
          </p:cNvPr>
          <p:cNvGrpSpPr/>
          <p:nvPr/>
        </p:nvGrpSpPr>
        <p:grpSpPr>
          <a:xfrm>
            <a:off x="6478188" y="4717035"/>
            <a:ext cx="1532354" cy="1826216"/>
            <a:chOff x="6478188" y="4717035"/>
            <a:chExt cx="1532354" cy="1826216"/>
          </a:xfrm>
          <a:noFill/>
        </p:grpSpPr>
        <p:sp>
          <p:nvSpPr>
            <p:cNvPr id="1195" name="Прямоугольник 1194">
              <a:extLst>
                <a:ext uri="{FF2B5EF4-FFF2-40B4-BE49-F238E27FC236}">
                  <a16:creationId xmlns:a16="http://schemas.microsoft.com/office/drawing/2014/main" id="{BFD0E48F-8E33-46A6-805C-DC0DD6A80FF1}"/>
                </a:ext>
              </a:extLst>
            </p:cNvPr>
            <p:cNvSpPr/>
            <p:nvPr/>
          </p:nvSpPr>
          <p:spPr>
            <a:xfrm>
              <a:off x="6668244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96" name="Прямоугольник 1195">
              <a:extLst>
                <a:ext uri="{FF2B5EF4-FFF2-40B4-BE49-F238E27FC236}">
                  <a16:creationId xmlns:a16="http://schemas.microsoft.com/office/drawing/2014/main" id="{73E49957-EBD8-4159-83BA-3007763577AB}"/>
                </a:ext>
              </a:extLst>
            </p:cNvPr>
            <p:cNvSpPr/>
            <p:nvPr/>
          </p:nvSpPr>
          <p:spPr>
            <a:xfrm>
              <a:off x="6858300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97" name="Прямоугольник 1196">
              <a:extLst>
                <a:ext uri="{FF2B5EF4-FFF2-40B4-BE49-F238E27FC236}">
                  <a16:creationId xmlns:a16="http://schemas.microsoft.com/office/drawing/2014/main" id="{59346002-259C-47FD-A92F-B6AA2C72E896}"/>
                </a:ext>
              </a:extLst>
            </p:cNvPr>
            <p:cNvSpPr/>
            <p:nvPr/>
          </p:nvSpPr>
          <p:spPr>
            <a:xfrm>
              <a:off x="7048356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198" name="Прямоугольник 1197">
              <a:extLst>
                <a:ext uri="{FF2B5EF4-FFF2-40B4-BE49-F238E27FC236}">
                  <a16:creationId xmlns:a16="http://schemas.microsoft.com/office/drawing/2014/main" id="{AC1DA183-B095-4E43-A1B5-2F511FB2B77D}"/>
                </a:ext>
              </a:extLst>
            </p:cNvPr>
            <p:cNvSpPr/>
            <p:nvPr/>
          </p:nvSpPr>
          <p:spPr>
            <a:xfrm>
              <a:off x="6478188" y="482752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99" name="Прямоугольник 1198">
              <a:extLst>
                <a:ext uri="{FF2B5EF4-FFF2-40B4-BE49-F238E27FC236}">
                  <a16:creationId xmlns:a16="http://schemas.microsoft.com/office/drawing/2014/main" id="{6BFCF02A-E3F1-42D3-8B3E-A9CB4795F50A}"/>
                </a:ext>
              </a:extLst>
            </p:cNvPr>
            <p:cNvSpPr/>
            <p:nvPr/>
          </p:nvSpPr>
          <p:spPr>
            <a:xfrm>
              <a:off x="6858300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00" name="Прямоугольник 1199">
              <a:extLst>
                <a:ext uri="{FF2B5EF4-FFF2-40B4-BE49-F238E27FC236}">
                  <a16:creationId xmlns:a16="http://schemas.microsoft.com/office/drawing/2014/main" id="{36E789FC-7F72-4E4A-872E-9FEB7534D029}"/>
                </a:ext>
              </a:extLst>
            </p:cNvPr>
            <p:cNvSpPr/>
            <p:nvPr/>
          </p:nvSpPr>
          <p:spPr>
            <a:xfrm>
              <a:off x="7048356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01" name="Прямоугольник 1200">
              <a:extLst>
                <a:ext uri="{FF2B5EF4-FFF2-40B4-BE49-F238E27FC236}">
                  <a16:creationId xmlns:a16="http://schemas.microsoft.com/office/drawing/2014/main" id="{8401364B-BB1A-4ED2-B486-C16C1C41D75E}"/>
                </a:ext>
              </a:extLst>
            </p:cNvPr>
            <p:cNvSpPr/>
            <p:nvPr/>
          </p:nvSpPr>
          <p:spPr>
            <a:xfrm>
              <a:off x="6858300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02" name="Прямоугольник 1201">
              <a:extLst>
                <a:ext uri="{FF2B5EF4-FFF2-40B4-BE49-F238E27FC236}">
                  <a16:creationId xmlns:a16="http://schemas.microsoft.com/office/drawing/2014/main" id="{2435FA18-1F50-490D-9FDA-2A3C38C684C1}"/>
                </a:ext>
              </a:extLst>
            </p:cNvPr>
            <p:cNvSpPr/>
            <p:nvPr/>
          </p:nvSpPr>
          <p:spPr>
            <a:xfrm>
              <a:off x="7048356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03" name="Прямоугольник 1202">
              <a:extLst>
                <a:ext uri="{FF2B5EF4-FFF2-40B4-BE49-F238E27FC236}">
                  <a16:creationId xmlns:a16="http://schemas.microsoft.com/office/drawing/2014/main" id="{AFF21A91-823A-4C42-B962-1A85A852FA7E}"/>
                </a:ext>
              </a:extLst>
            </p:cNvPr>
            <p:cNvSpPr/>
            <p:nvPr/>
          </p:nvSpPr>
          <p:spPr>
            <a:xfrm>
              <a:off x="6668244" y="49696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04" name="Прямоугольник 1203">
              <a:extLst>
                <a:ext uri="{FF2B5EF4-FFF2-40B4-BE49-F238E27FC236}">
                  <a16:creationId xmlns:a16="http://schemas.microsoft.com/office/drawing/2014/main" id="{95DC6F99-8C91-4002-96C5-57AF86950CEE}"/>
                </a:ext>
              </a:extLst>
            </p:cNvPr>
            <p:cNvSpPr/>
            <p:nvPr/>
          </p:nvSpPr>
          <p:spPr>
            <a:xfrm>
              <a:off x="7238412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05" name="Прямоугольник 1204">
              <a:extLst>
                <a:ext uri="{FF2B5EF4-FFF2-40B4-BE49-F238E27FC236}">
                  <a16:creationId xmlns:a16="http://schemas.microsoft.com/office/drawing/2014/main" id="{F7CE47C3-AB87-4CDE-BDBD-59296FC852F8}"/>
                </a:ext>
              </a:extLst>
            </p:cNvPr>
            <p:cNvSpPr/>
            <p:nvPr/>
          </p:nvSpPr>
          <p:spPr>
            <a:xfrm>
              <a:off x="7238412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06" name="Прямоугольник 1205">
              <a:extLst>
                <a:ext uri="{FF2B5EF4-FFF2-40B4-BE49-F238E27FC236}">
                  <a16:creationId xmlns:a16="http://schemas.microsoft.com/office/drawing/2014/main" id="{95141953-747F-4920-98A4-A418DAF99C1B}"/>
                </a:ext>
              </a:extLst>
            </p:cNvPr>
            <p:cNvSpPr/>
            <p:nvPr/>
          </p:nvSpPr>
          <p:spPr>
            <a:xfrm>
              <a:off x="7238412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07" name="Прямоугольник 1206">
              <a:extLst>
                <a:ext uri="{FF2B5EF4-FFF2-40B4-BE49-F238E27FC236}">
                  <a16:creationId xmlns:a16="http://schemas.microsoft.com/office/drawing/2014/main" id="{752734E6-68AF-4FA4-833B-963C6687D9BF}"/>
                </a:ext>
              </a:extLst>
            </p:cNvPr>
            <p:cNvSpPr/>
            <p:nvPr/>
          </p:nvSpPr>
          <p:spPr>
            <a:xfrm>
              <a:off x="7630430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08" name="Прямоугольник 1207">
              <a:extLst>
                <a:ext uri="{FF2B5EF4-FFF2-40B4-BE49-F238E27FC236}">
                  <a16:creationId xmlns:a16="http://schemas.microsoft.com/office/drawing/2014/main" id="{19668400-4473-4DA6-B81B-83E0987DF7B0}"/>
                </a:ext>
              </a:extLst>
            </p:cNvPr>
            <p:cNvSpPr/>
            <p:nvPr/>
          </p:nvSpPr>
          <p:spPr>
            <a:xfrm>
              <a:off x="7820486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09" name="Прямоугольник 1208">
              <a:extLst>
                <a:ext uri="{FF2B5EF4-FFF2-40B4-BE49-F238E27FC236}">
                  <a16:creationId xmlns:a16="http://schemas.microsoft.com/office/drawing/2014/main" id="{8613FFB4-16C4-48FA-8F79-BC47803D3594}"/>
                </a:ext>
              </a:extLst>
            </p:cNvPr>
            <p:cNvSpPr/>
            <p:nvPr/>
          </p:nvSpPr>
          <p:spPr>
            <a:xfrm>
              <a:off x="7440374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10" name="Прямоугольник 1209">
              <a:extLst>
                <a:ext uri="{FF2B5EF4-FFF2-40B4-BE49-F238E27FC236}">
                  <a16:creationId xmlns:a16="http://schemas.microsoft.com/office/drawing/2014/main" id="{3C359541-80C0-47F4-BCA0-330886DFE482}"/>
                </a:ext>
              </a:extLst>
            </p:cNvPr>
            <p:cNvSpPr/>
            <p:nvPr/>
          </p:nvSpPr>
          <p:spPr>
            <a:xfrm>
              <a:off x="7630430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11" name="Прямоугольник 1210">
              <a:extLst>
                <a:ext uri="{FF2B5EF4-FFF2-40B4-BE49-F238E27FC236}">
                  <a16:creationId xmlns:a16="http://schemas.microsoft.com/office/drawing/2014/main" id="{6DBB7ABD-9E80-4492-B0C3-0AA3E479852B}"/>
                </a:ext>
              </a:extLst>
            </p:cNvPr>
            <p:cNvSpPr/>
            <p:nvPr/>
          </p:nvSpPr>
          <p:spPr>
            <a:xfrm>
              <a:off x="7820486" y="49871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12" name="Прямоугольник 1211">
              <a:extLst>
                <a:ext uri="{FF2B5EF4-FFF2-40B4-BE49-F238E27FC236}">
                  <a16:creationId xmlns:a16="http://schemas.microsoft.com/office/drawing/2014/main" id="{10EEF956-A978-4C51-A85B-2E6C4903EB1B}"/>
                </a:ext>
              </a:extLst>
            </p:cNvPr>
            <p:cNvSpPr/>
            <p:nvPr/>
          </p:nvSpPr>
          <p:spPr>
            <a:xfrm>
              <a:off x="7445851" y="47226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213" name="Прямая соединительная линия 1212">
              <a:extLst>
                <a:ext uri="{FF2B5EF4-FFF2-40B4-BE49-F238E27FC236}">
                  <a16:creationId xmlns:a16="http://schemas.microsoft.com/office/drawing/2014/main" id="{E9AD7903-9B0C-4057-B189-291E322EE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7835" y="4981738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4" name="Прямоугольник 1213">
              <a:extLst>
                <a:ext uri="{FF2B5EF4-FFF2-40B4-BE49-F238E27FC236}">
                  <a16:creationId xmlns:a16="http://schemas.microsoft.com/office/drawing/2014/main" id="{5C0DFA30-44CF-47E3-B8F7-F03C95CD81B6}"/>
                </a:ext>
              </a:extLst>
            </p:cNvPr>
            <p:cNvSpPr/>
            <p:nvPr/>
          </p:nvSpPr>
          <p:spPr>
            <a:xfrm>
              <a:off x="6675864" y="535555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15" name="Прямоугольник 1214">
              <a:extLst>
                <a:ext uri="{FF2B5EF4-FFF2-40B4-BE49-F238E27FC236}">
                  <a16:creationId xmlns:a16="http://schemas.microsoft.com/office/drawing/2014/main" id="{4B273803-4F69-44D2-8163-1374F03688F8}"/>
                </a:ext>
              </a:extLst>
            </p:cNvPr>
            <p:cNvSpPr/>
            <p:nvPr/>
          </p:nvSpPr>
          <p:spPr>
            <a:xfrm>
              <a:off x="7055976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16" name="Прямоугольник 1215">
              <a:extLst>
                <a:ext uri="{FF2B5EF4-FFF2-40B4-BE49-F238E27FC236}">
                  <a16:creationId xmlns:a16="http://schemas.microsoft.com/office/drawing/2014/main" id="{F0A51D05-5273-4CF4-A721-B2B9A20D23E7}"/>
                </a:ext>
              </a:extLst>
            </p:cNvPr>
            <p:cNvSpPr/>
            <p:nvPr/>
          </p:nvSpPr>
          <p:spPr>
            <a:xfrm>
              <a:off x="7246032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17" name="Прямоугольник 1216">
              <a:extLst>
                <a:ext uri="{FF2B5EF4-FFF2-40B4-BE49-F238E27FC236}">
                  <a16:creationId xmlns:a16="http://schemas.microsoft.com/office/drawing/2014/main" id="{7A14F7BD-64FC-4682-BFF6-ED51577A8A98}"/>
                </a:ext>
              </a:extLst>
            </p:cNvPr>
            <p:cNvSpPr/>
            <p:nvPr/>
          </p:nvSpPr>
          <p:spPr>
            <a:xfrm>
              <a:off x="6865920" y="549764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18" name="Прямоугольник 1217">
              <a:extLst>
                <a:ext uri="{FF2B5EF4-FFF2-40B4-BE49-F238E27FC236}">
                  <a16:creationId xmlns:a16="http://schemas.microsoft.com/office/drawing/2014/main" id="{0BF02090-B334-494D-A72B-70A9D1CADD0F}"/>
                </a:ext>
              </a:extLst>
            </p:cNvPr>
            <p:cNvSpPr/>
            <p:nvPr/>
          </p:nvSpPr>
          <p:spPr>
            <a:xfrm>
              <a:off x="7047759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19" name="Прямоугольник 1218">
              <a:extLst>
                <a:ext uri="{FF2B5EF4-FFF2-40B4-BE49-F238E27FC236}">
                  <a16:creationId xmlns:a16="http://schemas.microsoft.com/office/drawing/2014/main" id="{EDD779C1-007A-4A40-9640-06BB51439AD1}"/>
                </a:ext>
              </a:extLst>
            </p:cNvPr>
            <p:cNvSpPr/>
            <p:nvPr/>
          </p:nvSpPr>
          <p:spPr>
            <a:xfrm>
              <a:off x="7237815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20" name="Прямоугольник 1219">
              <a:extLst>
                <a:ext uri="{FF2B5EF4-FFF2-40B4-BE49-F238E27FC236}">
                  <a16:creationId xmlns:a16="http://schemas.microsoft.com/office/drawing/2014/main" id="{19D6A282-229A-461A-AC6B-AAF30DA25B14}"/>
                </a:ext>
              </a:extLst>
            </p:cNvPr>
            <p:cNvSpPr/>
            <p:nvPr/>
          </p:nvSpPr>
          <p:spPr>
            <a:xfrm>
              <a:off x="6877197" y="587313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rgbClr val="DD5959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rgbClr val="DD5959"/>
                </a:solidFill>
                <a:latin typeface="Nunito" pitchFamily="2" charset="-52"/>
              </a:endParaRPr>
            </a:p>
          </p:txBody>
        </p:sp>
        <p:sp>
          <p:nvSpPr>
            <p:cNvPr id="1221" name="Прямоугольник 1220">
              <a:extLst>
                <a:ext uri="{FF2B5EF4-FFF2-40B4-BE49-F238E27FC236}">
                  <a16:creationId xmlns:a16="http://schemas.microsoft.com/office/drawing/2014/main" id="{239EA1D3-8BCB-4DF3-8D72-12A6C5F9290B}"/>
                </a:ext>
              </a:extLst>
            </p:cNvPr>
            <p:cNvSpPr/>
            <p:nvPr/>
          </p:nvSpPr>
          <p:spPr>
            <a:xfrm>
              <a:off x="7055379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22" name="Прямоугольник 1221">
              <a:extLst>
                <a:ext uri="{FF2B5EF4-FFF2-40B4-BE49-F238E27FC236}">
                  <a16:creationId xmlns:a16="http://schemas.microsoft.com/office/drawing/2014/main" id="{3D64CCE8-53CF-4EE3-A792-210A6B004172}"/>
                </a:ext>
              </a:extLst>
            </p:cNvPr>
            <p:cNvSpPr/>
            <p:nvPr/>
          </p:nvSpPr>
          <p:spPr>
            <a:xfrm>
              <a:off x="7245435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rgbClr val="DD5959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23" name="Прямоугольник 1222">
              <a:extLst>
                <a:ext uri="{FF2B5EF4-FFF2-40B4-BE49-F238E27FC236}">
                  <a16:creationId xmlns:a16="http://schemas.microsoft.com/office/drawing/2014/main" id="{34DF2F65-A4A7-4612-8C85-A7F57362DD3B}"/>
                </a:ext>
              </a:extLst>
            </p:cNvPr>
            <p:cNvSpPr/>
            <p:nvPr/>
          </p:nvSpPr>
          <p:spPr>
            <a:xfrm>
              <a:off x="7245435" y="628192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unito" pitchFamily="2" charset="-52"/>
                </a:rPr>
                <a:t>1</a:t>
              </a:r>
              <a:endParaRPr lang="ru-RU" dirty="0">
                <a:solidFill>
                  <a:schemeClr val="bg1"/>
                </a:solidFill>
                <a:latin typeface="Nunito" pitchFamily="2" charset="-52"/>
              </a:endParaRPr>
            </a:p>
          </p:txBody>
        </p:sp>
        <p:cxnSp>
          <p:nvCxnSpPr>
            <p:cNvPr id="1224" name="Прямая соединительная линия 1223">
              <a:extLst>
                <a:ext uri="{FF2B5EF4-FFF2-40B4-BE49-F238E27FC236}">
                  <a16:creationId xmlns:a16="http://schemas.microsoft.com/office/drawing/2014/main" id="{C30A349C-5969-4AD9-AE9A-FDD352722EF5}"/>
                </a:ext>
              </a:extLst>
            </p:cNvPr>
            <p:cNvCxnSpPr>
              <a:cxnSpLocks/>
            </p:cNvCxnSpPr>
            <p:nvPr/>
          </p:nvCxnSpPr>
          <p:spPr>
            <a:xfrm>
              <a:off x="7436088" y="4717035"/>
              <a:ext cx="0" cy="15648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Прямая соединительная линия 1224">
              <a:extLst>
                <a:ext uri="{FF2B5EF4-FFF2-40B4-BE49-F238E27FC236}">
                  <a16:creationId xmlns:a16="http://schemas.microsoft.com/office/drawing/2014/main" id="{5AD57CDC-E7C5-4F7F-8B1D-14EC20D70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8244" y="5241747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Прямая соединительная линия 1225">
              <a:extLst>
                <a:ext uri="{FF2B5EF4-FFF2-40B4-BE49-F238E27FC236}">
                  <a16:creationId xmlns:a16="http://schemas.microsoft.com/office/drawing/2014/main" id="{A55E7AEA-5F07-4206-86A4-E2B56EFFB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300" y="5756291"/>
              <a:ext cx="57719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05792CF-3086-4670-A044-FCB67CE7665F}"/>
              </a:ext>
            </a:extLst>
          </p:cNvPr>
          <p:cNvGrpSpPr/>
          <p:nvPr/>
        </p:nvGrpSpPr>
        <p:grpSpPr>
          <a:xfrm>
            <a:off x="10504836" y="4717035"/>
            <a:ext cx="1532354" cy="1826216"/>
            <a:chOff x="10504836" y="4717035"/>
            <a:chExt cx="1532354" cy="1826216"/>
          </a:xfrm>
          <a:noFill/>
        </p:grpSpPr>
        <p:sp>
          <p:nvSpPr>
            <p:cNvPr id="1227" name="Прямоугольник 1226">
              <a:extLst>
                <a:ext uri="{FF2B5EF4-FFF2-40B4-BE49-F238E27FC236}">
                  <a16:creationId xmlns:a16="http://schemas.microsoft.com/office/drawing/2014/main" id="{C0FD0FA5-A09B-4AE5-881C-4CF1BAAD4E97}"/>
                </a:ext>
              </a:extLst>
            </p:cNvPr>
            <p:cNvSpPr/>
            <p:nvPr/>
          </p:nvSpPr>
          <p:spPr>
            <a:xfrm>
              <a:off x="10694892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28" name="Прямоугольник 1227">
              <a:extLst>
                <a:ext uri="{FF2B5EF4-FFF2-40B4-BE49-F238E27FC236}">
                  <a16:creationId xmlns:a16="http://schemas.microsoft.com/office/drawing/2014/main" id="{BCDC7A97-8653-4082-A17B-2AF60BD336D2}"/>
                </a:ext>
              </a:extLst>
            </p:cNvPr>
            <p:cNvSpPr/>
            <p:nvPr/>
          </p:nvSpPr>
          <p:spPr>
            <a:xfrm>
              <a:off x="10884948" y="4717036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29" name="Прямоугольник 1228">
              <a:extLst>
                <a:ext uri="{FF2B5EF4-FFF2-40B4-BE49-F238E27FC236}">
                  <a16:creationId xmlns:a16="http://schemas.microsoft.com/office/drawing/2014/main" id="{C8E99E6F-0D64-4618-B016-73B3BCC43EDA}"/>
                </a:ext>
              </a:extLst>
            </p:cNvPr>
            <p:cNvSpPr/>
            <p:nvPr/>
          </p:nvSpPr>
          <p:spPr>
            <a:xfrm>
              <a:off x="11075004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30" name="Прямоугольник 1229">
              <a:extLst>
                <a:ext uri="{FF2B5EF4-FFF2-40B4-BE49-F238E27FC236}">
                  <a16:creationId xmlns:a16="http://schemas.microsoft.com/office/drawing/2014/main" id="{6AFE34CC-1974-4EA3-AFD5-B817137413BF}"/>
                </a:ext>
              </a:extLst>
            </p:cNvPr>
            <p:cNvSpPr/>
            <p:nvPr/>
          </p:nvSpPr>
          <p:spPr>
            <a:xfrm>
              <a:off x="10504836" y="4827527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31" name="Прямоугольник 1230">
              <a:extLst>
                <a:ext uri="{FF2B5EF4-FFF2-40B4-BE49-F238E27FC236}">
                  <a16:creationId xmlns:a16="http://schemas.microsoft.com/office/drawing/2014/main" id="{EBE0C668-10CA-4E87-B4FC-4F369C6C570D}"/>
                </a:ext>
              </a:extLst>
            </p:cNvPr>
            <p:cNvSpPr/>
            <p:nvPr/>
          </p:nvSpPr>
          <p:spPr>
            <a:xfrm>
              <a:off x="10884948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32" name="Прямоугольник 1231">
              <a:extLst>
                <a:ext uri="{FF2B5EF4-FFF2-40B4-BE49-F238E27FC236}">
                  <a16:creationId xmlns:a16="http://schemas.microsoft.com/office/drawing/2014/main" id="{9F8AAEC3-EE61-428E-B593-A569DBC36025}"/>
                </a:ext>
              </a:extLst>
            </p:cNvPr>
            <p:cNvSpPr/>
            <p:nvPr/>
          </p:nvSpPr>
          <p:spPr>
            <a:xfrm>
              <a:off x="11075004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33" name="Прямоугольник 1232">
              <a:extLst>
                <a:ext uri="{FF2B5EF4-FFF2-40B4-BE49-F238E27FC236}">
                  <a16:creationId xmlns:a16="http://schemas.microsoft.com/office/drawing/2014/main" id="{84DB6B1C-D984-456B-883A-480EBF8E1B0B}"/>
                </a:ext>
              </a:extLst>
            </p:cNvPr>
            <p:cNvSpPr/>
            <p:nvPr/>
          </p:nvSpPr>
          <p:spPr>
            <a:xfrm>
              <a:off x="10884948" y="52450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34" name="Прямоугольник 1233">
              <a:extLst>
                <a:ext uri="{FF2B5EF4-FFF2-40B4-BE49-F238E27FC236}">
                  <a16:creationId xmlns:a16="http://schemas.microsoft.com/office/drawing/2014/main" id="{115231FD-F2C4-4F8D-864C-77CD8AAA69CB}"/>
                </a:ext>
              </a:extLst>
            </p:cNvPr>
            <p:cNvSpPr/>
            <p:nvPr/>
          </p:nvSpPr>
          <p:spPr>
            <a:xfrm>
              <a:off x="11075004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35" name="Прямоугольник 1234">
              <a:extLst>
                <a:ext uri="{FF2B5EF4-FFF2-40B4-BE49-F238E27FC236}">
                  <a16:creationId xmlns:a16="http://schemas.microsoft.com/office/drawing/2014/main" id="{D9C69FBC-EDAE-42D0-992C-69193472CFC5}"/>
                </a:ext>
              </a:extLst>
            </p:cNvPr>
            <p:cNvSpPr/>
            <p:nvPr/>
          </p:nvSpPr>
          <p:spPr>
            <a:xfrm>
              <a:off x="10694892" y="4969620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36" name="Прямоугольник 1235">
              <a:extLst>
                <a:ext uri="{FF2B5EF4-FFF2-40B4-BE49-F238E27FC236}">
                  <a16:creationId xmlns:a16="http://schemas.microsoft.com/office/drawing/2014/main" id="{3362EEBB-1458-4644-8061-56E7AD3D1AB8}"/>
                </a:ext>
              </a:extLst>
            </p:cNvPr>
            <p:cNvSpPr/>
            <p:nvPr/>
          </p:nvSpPr>
          <p:spPr>
            <a:xfrm>
              <a:off x="11265060" y="471703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37" name="Прямоугольник 1236">
              <a:extLst>
                <a:ext uri="{FF2B5EF4-FFF2-40B4-BE49-F238E27FC236}">
                  <a16:creationId xmlns:a16="http://schemas.microsoft.com/office/drawing/2014/main" id="{B512EF4F-0DEE-423C-AA06-466D43258D26}"/>
                </a:ext>
              </a:extLst>
            </p:cNvPr>
            <p:cNvSpPr/>
            <p:nvPr/>
          </p:nvSpPr>
          <p:spPr>
            <a:xfrm>
              <a:off x="11265060" y="4978364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38" name="Прямоугольник 1237">
              <a:extLst>
                <a:ext uri="{FF2B5EF4-FFF2-40B4-BE49-F238E27FC236}">
                  <a16:creationId xmlns:a16="http://schemas.microsoft.com/office/drawing/2014/main" id="{697CFC37-7AD8-47EF-AE9D-177A694C98B5}"/>
                </a:ext>
              </a:extLst>
            </p:cNvPr>
            <p:cNvSpPr/>
            <p:nvPr/>
          </p:nvSpPr>
          <p:spPr>
            <a:xfrm>
              <a:off x="11265060" y="5245063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39" name="Прямоугольник 1238">
              <a:extLst>
                <a:ext uri="{FF2B5EF4-FFF2-40B4-BE49-F238E27FC236}">
                  <a16:creationId xmlns:a16="http://schemas.microsoft.com/office/drawing/2014/main" id="{AFEF3E23-BDD6-42DA-A93A-F119E404AA72}"/>
                </a:ext>
              </a:extLst>
            </p:cNvPr>
            <p:cNvSpPr/>
            <p:nvPr/>
          </p:nvSpPr>
          <p:spPr>
            <a:xfrm>
              <a:off x="11657078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40" name="Прямоугольник 1239">
              <a:extLst>
                <a:ext uri="{FF2B5EF4-FFF2-40B4-BE49-F238E27FC236}">
                  <a16:creationId xmlns:a16="http://schemas.microsoft.com/office/drawing/2014/main" id="{C40C1C90-1900-4F58-B209-A6E70CB93433}"/>
                </a:ext>
              </a:extLst>
            </p:cNvPr>
            <p:cNvSpPr/>
            <p:nvPr/>
          </p:nvSpPr>
          <p:spPr>
            <a:xfrm>
              <a:off x="11847134" y="47204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41" name="Прямоугольник 1240">
              <a:extLst>
                <a:ext uri="{FF2B5EF4-FFF2-40B4-BE49-F238E27FC236}">
                  <a16:creationId xmlns:a16="http://schemas.microsoft.com/office/drawing/2014/main" id="{B8FB5758-230A-46C1-9773-97930D9F10CC}"/>
                </a:ext>
              </a:extLst>
            </p:cNvPr>
            <p:cNvSpPr/>
            <p:nvPr/>
          </p:nvSpPr>
          <p:spPr>
            <a:xfrm>
              <a:off x="11467022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42" name="Прямоугольник 1241">
              <a:extLst>
                <a:ext uri="{FF2B5EF4-FFF2-40B4-BE49-F238E27FC236}">
                  <a16:creationId xmlns:a16="http://schemas.microsoft.com/office/drawing/2014/main" id="{1F1003DC-A043-4BA4-AD4C-6F2A0095D3B9}"/>
                </a:ext>
              </a:extLst>
            </p:cNvPr>
            <p:cNvSpPr/>
            <p:nvPr/>
          </p:nvSpPr>
          <p:spPr>
            <a:xfrm>
              <a:off x="11657078" y="498710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43" name="Прямоугольник 1242">
              <a:extLst>
                <a:ext uri="{FF2B5EF4-FFF2-40B4-BE49-F238E27FC236}">
                  <a16:creationId xmlns:a16="http://schemas.microsoft.com/office/drawing/2014/main" id="{1BF46A4B-C8CC-4707-BD35-5AFEAB461262}"/>
                </a:ext>
              </a:extLst>
            </p:cNvPr>
            <p:cNvSpPr/>
            <p:nvPr/>
          </p:nvSpPr>
          <p:spPr>
            <a:xfrm>
              <a:off x="11847134" y="4987108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44" name="Прямоугольник 1243">
              <a:extLst>
                <a:ext uri="{FF2B5EF4-FFF2-40B4-BE49-F238E27FC236}">
                  <a16:creationId xmlns:a16="http://schemas.microsoft.com/office/drawing/2014/main" id="{C62E29C2-5750-4D3F-8EF6-273579684A32}"/>
                </a:ext>
              </a:extLst>
            </p:cNvPr>
            <p:cNvSpPr/>
            <p:nvPr/>
          </p:nvSpPr>
          <p:spPr>
            <a:xfrm>
              <a:off x="11472499" y="4722655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cxnSp>
          <p:nvCxnSpPr>
            <p:cNvPr id="1245" name="Прямая соединительная линия 1244">
              <a:extLst>
                <a:ext uri="{FF2B5EF4-FFF2-40B4-BE49-F238E27FC236}">
                  <a16:creationId xmlns:a16="http://schemas.microsoft.com/office/drawing/2014/main" id="{68375264-9401-4C72-BB6E-819D7BCB2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64483" y="4981738"/>
              <a:ext cx="572707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Прямоугольник 1245">
              <a:extLst>
                <a:ext uri="{FF2B5EF4-FFF2-40B4-BE49-F238E27FC236}">
                  <a16:creationId xmlns:a16="http://schemas.microsoft.com/office/drawing/2014/main" id="{114E6C60-CB67-465E-9E3B-D12A1CDA37EE}"/>
                </a:ext>
              </a:extLst>
            </p:cNvPr>
            <p:cNvSpPr/>
            <p:nvPr/>
          </p:nvSpPr>
          <p:spPr>
            <a:xfrm>
              <a:off x="10702512" y="5355554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47" name="Прямоугольник 1246">
              <a:extLst>
                <a:ext uri="{FF2B5EF4-FFF2-40B4-BE49-F238E27FC236}">
                  <a16:creationId xmlns:a16="http://schemas.microsoft.com/office/drawing/2014/main" id="{8D62090F-CEF4-46E9-9F94-DB2F7B42AABD}"/>
                </a:ext>
              </a:extLst>
            </p:cNvPr>
            <p:cNvSpPr/>
            <p:nvPr/>
          </p:nvSpPr>
          <p:spPr>
            <a:xfrm>
              <a:off x="11082624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48" name="Прямоугольник 1247">
              <a:extLst>
                <a:ext uri="{FF2B5EF4-FFF2-40B4-BE49-F238E27FC236}">
                  <a16:creationId xmlns:a16="http://schemas.microsoft.com/office/drawing/2014/main" id="{AA01D4C5-6646-446A-8A76-A3DB1DF68C98}"/>
                </a:ext>
              </a:extLst>
            </p:cNvPr>
            <p:cNvSpPr/>
            <p:nvPr/>
          </p:nvSpPr>
          <p:spPr>
            <a:xfrm>
              <a:off x="11272680" y="5506391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ru-RU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49" name="Прямоугольник 1248">
              <a:extLst>
                <a:ext uri="{FF2B5EF4-FFF2-40B4-BE49-F238E27FC236}">
                  <a16:creationId xmlns:a16="http://schemas.microsoft.com/office/drawing/2014/main" id="{69445B30-ED67-49EC-9C83-1E79A453108F}"/>
                </a:ext>
              </a:extLst>
            </p:cNvPr>
            <p:cNvSpPr/>
            <p:nvPr/>
          </p:nvSpPr>
          <p:spPr>
            <a:xfrm>
              <a:off x="10892568" y="549764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50" name="Прямоугольник 1249">
              <a:extLst>
                <a:ext uri="{FF2B5EF4-FFF2-40B4-BE49-F238E27FC236}">
                  <a16:creationId xmlns:a16="http://schemas.microsoft.com/office/drawing/2014/main" id="{4B7CDA59-200E-4054-95FC-24BF1C311FA8}"/>
                </a:ext>
              </a:extLst>
            </p:cNvPr>
            <p:cNvSpPr/>
            <p:nvPr/>
          </p:nvSpPr>
          <p:spPr>
            <a:xfrm>
              <a:off x="11074407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51" name="Прямоугольник 1250">
              <a:extLst>
                <a:ext uri="{FF2B5EF4-FFF2-40B4-BE49-F238E27FC236}">
                  <a16:creationId xmlns:a16="http://schemas.microsoft.com/office/drawing/2014/main" id="{409D2097-33DB-4B87-B4D6-B98BCECF054B}"/>
                </a:ext>
              </a:extLst>
            </p:cNvPr>
            <p:cNvSpPr/>
            <p:nvPr/>
          </p:nvSpPr>
          <p:spPr>
            <a:xfrm>
              <a:off x="11264463" y="5762639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52" name="Прямоугольник 1251">
              <a:extLst>
                <a:ext uri="{FF2B5EF4-FFF2-40B4-BE49-F238E27FC236}">
                  <a16:creationId xmlns:a16="http://schemas.microsoft.com/office/drawing/2014/main" id="{A864ADB8-0CA3-4246-A7D6-6E371350234B}"/>
                </a:ext>
              </a:extLst>
            </p:cNvPr>
            <p:cNvSpPr/>
            <p:nvPr/>
          </p:nvSpPr>
          <p:spPr>
            <a:xfrm>
              <a:off x="10903845" y="5873130"/>
              <a:ext cx="190056" cy="28418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sz="2000" b="1" dirty="0">
                  <a:solidFill>
                    <a:sysClr val="windowText" lastClr="000000"/>
                  </a:solidFill>
                  <a:latin typeface="Nunito" pitchFamily="2" charset="-52"/>
                </a:rPr>
                <a:t>-</a:t>
              </a:r>
              <a:endParaRPr lang="ru-BY" sz="20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53" name="Прямоугольник 1252">
              <a:extLst>
                <a:ext uri="{FF2B5EF4-FFF2-40B4-BE49-F238E27FC236}">
                  <a16:creationId xmlns:a16="http://schemas.microsoft.com/office/drawing/2014/main" id="{B2A225BF-17D3-4392-8298-02C67CB38AB1}"/>
                </a:ext>
              </a:extLst>
            </p:cNvPr>
            <p:cNvSpPr/>
            <p:nvPr/>
          </p:nvSpPr>
          <p:spPr>
            <a:xfrm>
              <a:off x="11082027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</p:txBody>
        </p:sp>
        <p:sp>
          <p:nvSpPr>
            <p:cNvPr id="1254" name="Прямоугольник 1253">
              <a:extLst>
                <a:ext uri="{FF2B5EF4-FFF2-40B4-BE49-F238E27FC236}">
                  <a16:creationId xmlns:a16="http://schemas.microsoft.com/office/drawing/2014/main" id="{BB3219AC-9C34-4315-8638-F77B65E4B982}"/>
                </a:ext>
              </a:extLst>
            </p:cNvPr>
            <p:cNvSpPr/>
            <p:nvPr/>
          </p:nvSpPr>
          <p:spPr>
            <a:xfrm>
              <a:off x="11272083" y="6023967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sp>
          <p:nvSpPr>
            <p:cNvPr id="1255" name="Прямоугольник 1254">
              <a:extLst>
                <a:ext uri="{FF2B5EF4-FFF2-40B4-BE49-F238E27FC236}">
                  <a16:creationId xmlns:a16="http://schemas.microsoft.com/office/drawing/2014/main" id="{684B2D15-7C1D-4AF3-BD33-B686EB799AEF}"/>
                </a:ext>
              </a:extLst>
            </p:cNvPr>
            <p:cNvSpPr/>
            <p:nvPr/>
          </p:nvSpPr>
          <p:spPr>
            <a:xfrm>
              <a:off x="11272083" y="6281922"/>
              <a:ext cx="190056" cy="2613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ru-RU" dirty="0">
                  <a:solidFill>
                    <a:sysClr val="windowText" lastClr="000000"/>
                  </a:solidFill>
                  <a:latin typeface="Nunito" pitchFamily="2" charset="-52"/>
                </a:rPr>
                <a:t>0</a:t>
              </a:r>
            </a:p>
          </p:txBody>
        </p:sp>
        <p:cxnSp>
          <p:nvCxnSpPr>
            <p:cNvPr id="1256" name="Прямая соединительная линия 1255">
              <a:extLst>
                <a:ext uri="{FF2B5EF4-FFF2-40B4-BE49-F238E27FC236}">
                  <a16:creationId xmlns:a16="http://schemas.microsoft.com/office/drawing/2014/main" id="{19AE70B8-A2E1-4B55-AB8C-E9436DB3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1462736" y="4717035"/>
              <a:ext cx="0" cy="1826216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Прямая соединительная линия 1256">
              <a:extLst>
                <a:ext uri="{FF2B5EF4-FFF2-40B4-BE49-F238E27FC236}">
                  <a16:creationId xmlns:a16="http://schemas.microsoft.com/office/drawing/2014/main" id="{31181C25-5B6A-4419-B73F-36943CE1E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4892" y="5241747"/>
              <a:ext cx="76345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Прямая соединительная линия 1257">
              <a:extLst>
                <a:ext uri="{FF2B5EF4-FFF2-40B4-BE49-F238E27FC236}">
                  <a16:creationId xmlns:a16="http://schemas.microsoft.com/office/drawing/2014/main" id="{106400FE-678E-470C-9AEB-083F5AF34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4948" y="5756291"/>
              <a:ext cx="57719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Прямая соединительная линия 1258">
              <a:extLst>
                <a:ext uri="{FF2B5EF4-FFF2-40B4-BE49-F238E27FC236}">
                  <a16:creationId xmlns:a16="http://schemas.microsoft.com/office/drawing/2014/main" id="{15BA8DCE-E70E-4BF2-A13E-38DDA2C5D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9785" y="6281922"/>
              <a:ext cx="3898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8668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27BFC281-6C43-4EDA-AE93-A0222FF4EFE0}"/>
              </a:ext>
            </a:extLst>
          </p:cNvPr>
          <p:cNvSpPr/>
          <p:nvPr/>
        </p:nvSpPr>
        <p:spPr>
          <a:xfrm>
            <a:off x="4188245" y="369560"/>
            <a:ext cx="3239428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Байтовая адресация</a:t>
            </a:r>
            <a:endParaRPr lang="ru-BY" dirty="0">
              <a:solidFill>
                <a:srgbClr val="59A2CD"/>
              </a:solidFill>
              <a:latin typeface="Nunito" pitchFamily="2" charset="-52"/>
            </a:endParaRP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38E44C92-910F-411A-A4EF-1C582DD545C8}"/>
              </a:ext>
            </a:extLst>
          </p:cNvPr>
          <p:cNvSpPr/>
          <p:nvPr/>
        </p:nvSpPr>
        <p:spPr>
          <a:xfrm>
            <a:off x="4194813" y="3052989"/>
            <a:ext cx="3239428" cy="56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59A2CD"/>
                </a:solidFill>
                <a:latin typeface="Nunito" pitchFamily="2" charset="-52"/>
              </a:rPr>
              <a:t>Словесная адресация</a:t>
            </a: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7C237335-8982-4562-BE02-0557DE3E9FFE}"/>
              </a:ext>
            </a:extLst>
          </p:cNvPr>
          <p:cNvSpPr/>
          <p:nvPr/>
        </p:nvSpPr>
        <p:spPr>
          <a:xfrm>
            <a:off x="4361147" y="176370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C72F1297-E238-4444-AEFE-DF3700E152C1}"/>
              </a:ext>
            </a:extLst>
          </p:cNvPr>
          <p:cNvSpPr/>
          <p:nvPr/>
        </p:nvSpPr>
        <p:spPr>
          <a:xfrm>
            <a:off x="4721536" y="176370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8630D63A-CD66-4383-98B1-E3D06887E7AB}"/>
              </a:ext>
            </a:extLst>
          </p:cNvPr>
          <p:cNvSpPr/>
          <p:nvPr/>
        </p:nvSpPr>
        <p:spPr>
          <a:xfrm>
            <a:off x="5081925" y="176370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FE8AD391-F09A-4CF8-A5E7-0999FE551F4B}"/>
              </a:ext>
            </a:extLst>
          </p:cNvPr>
          <p:cNvSpPr/>
          <p:nvPr/>
        </p:nvSpPr>
        <p:spPr>
          <a:xfrm>
            <a:off x="5442314" y="176370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60A78FAE-0ABD-4764-8721-A685DF7857D1}"/>
              </a:ext>
            </a:extLst>
          </p:cNvPr>
          <p:cNvSpPr/>
          <p:nvPr/>
        </p:nvSpPr>
        <p:spPr>
          <a:xfrm>
            <a:off x="5802703" y="176370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2696C6B0-9B22-444B-9DC2-0BE7161D97CE}"/>
              </a:ext>
            </a:extLst>
          </p:cNvPr>
          <p:cNvSpPr/>
          <p:nvPr/>
        </p:nvSpPr>
        <p:spPr>
          <a:xfrm>
            <a:off x="6163092" y="176370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F8414FB1-5BB9-4249-BAD4-285BC22555A5}"/>
              </a:ext>
            </a:extLst>
          </p:cNvPr>
          <p:cNvSpPr/>
          <p:nvPr/>
        </p:nvSpPr>
        <p:spPr>
          <a:xfrm>
            <a:off x="6523481" y="176370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949F99F4-BE91-4568-8349-ACA5D60B24B0}"/>
              </a:ext>
            </a:extLst>
          </p:cNvPr>
          <p:cNvSpPr/>
          <p:nvPr/>
        </p:nvSpPr>
        <p:spPr>
          <a:xfrm>
            <a:off x="6883870" y="176370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25" name="Прямая соединительная линия 124">
            <a:extLst>
              <a:ext uri="{FF2B5EF4-FFF2-40B4-BE49-F238E27FC236}">
                <a16:creationId xmlns:a16="http://schemas.microsoft.com/office/drawing/2014/main" id="{94D9DAED-4C0F-498C-956C-B49BAAD3AE27}"/>
              </a:ext>
            </a:extLst>
          </p:cNvPr>
          <p:cNvCxnSpPr>
            <a:cxnSpLocks/>
          </p:cNvCxnSpPr>
          <p:nvPr/>
        </p:nvCxnSpPr>
        <p:spPr>
          <a:xfrm>
            <a:off x="4721939" y="176370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Прямая соединительная линия 125">
            <a:extLst>
              <a:ext uri="{FF2B5EF4-FFF2-40B4-BE49-F238E27FC236}">
                <a16:creationId xmlns:a16="http://schemas.microsoft.com/office/drawing/2014/main" id="{A3ED411F-3185-4D5A-A7D2-94A621043D9B}"/>
              </a:ext>
            </a:extLst>
          </p:cNvPr>
          <p:cNvCxnSpPr>
            <a:cxnSpLocks/>
          </p:cNvCxnSpPr>
          <p:nvPr/>
        </p:nvCxnSpPr>
        <p:spPr>
          <a:xfrm>
            <a:off x="5081925" y="176370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>
            <a:extLst>
              <a:ext uri="{FF2B5EF4-FFF2-40B4-BE49-F238E27FC236}">
                <a16:creationId xmlns:a16="http://schemas.microsoft.com/office/drawing/2014/main" id="{60BB9E07-F9A6-472E-BC69-691FE3AADA13}"/>
              </a:ext>
            </a:extLst>
          </p:cNvPr>
          <p:cNvCxnSpPr>
            <a:cxnSpLocks/>
          </p:cNvCxnSpPr>
          <p:nvPr/>
        </p:nvCxnSpPr>
        <p:spPr>
          <a:xfrm>
            <a:off x="5442314" y="176370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Прямая соединительная линия 127">
            <a:extLst>
              <a:ext uri="{FF2B5EF4-FFF2-40B4-BE49-F238E27FC236}">
                <a16:creationId xmlns:a16="http://schemas.microsoft.com/office/drawing/2014/main" id="{C543841B-7D67-4338-A3B6-56F30AD7F8DA}"/>
              </a:ext>
            </a:extLst>
          </p:cNvPr>
          <p:cNvCxnSpPr>
            <a:cxnSpLocks/>
          </p:cNvCxnSpPr>
          <p:nvPr/>
        </p:nvCxnSpPr>
        <p:spPr>
          <a:xfrm>
            <a:off x="5802703" y="176370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>
            <a:extLst>
              <a:ext uri="{FF2B5EF4-FFF2-40B4-BE49-F238E27FC236}">
                <a16:creationId xmlns:a16="http://schemas.microsoft.com/office/drawing/2014/main" id="{9CCB71FF-6D48-4C1E-8087-1AFB3F63D6D6}"/>
              </a:ext>
            </a:extLst>
          </p:cNvPr>
          <p:cNvCxnSpPr>
            <a:cxnSpLocks/>
          </p:cNvCxnSpPr>
          <p:nvPr/>
        </p:nvCxnSpPr>
        <p:spPr>
          <a:xfrm>
            <a:off x="6163092" y="176370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CA055508-B841-4DCB-B49A-D799317B7A3A}"/>
              </a:ext>
            </a:extLst>
          </p:cNvPr>
          <p:cNvCxnSpPr>
            <a:cxnSpLocks/>
          </p:cNvCxnSpPr>
          <p:nvPr/>
        </p:nvCxnSpPr>
        <p:spPr>
          <a:xfrm>
            <a:off x="6520985" y="176370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>
            <a:extLst>
              <a:ext uri="{FF2B5EF4-FFF2-40B4-BE49-F238E27FC236}">
                <a16:creationId xmlns:a16="http://schemas.microsoft.com/office/drawing/2014/main" id="{75FFEB24-75BD-4B49-AFE9-FE1045DF7521}"/>
              </a:ext>
            </a:extLst>
          </p:cNvPr>
          <p:cNvCxnSpPr>
            <a:cxnSpLocks/>
          </p:cNvCxnSpPr>
          <p:nvPr/>
        </p:nvCxnSpPr>
        <p:spPr>
          <a:xfrm>
            <a:off x="6883870" y="176370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C05CFF46-4072-4779-AC97-7C6AFBFAA8A6}"/>
              </a:ext>
            </a:extLst>
          </p:cNvPr>
          <p:cNvSpPr/>
          <p:nvPr/>
        </p:nvSpPr>
        <p:spPr>
          <a:xfrm>
            <a:off x="221471" y="450670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822D3FA9-130B-4C62-AE9A-9BCCE4AF2A1D}"/>
              </a:ext>
            </a:extLst>
          </p:cNvPr>
          <p:cNvSpPr/>
          <p:nvPr/>
        </p:nvSpPr>
        <p:spPr>
          <a:xfrm>
            <a:off x="581860" y="450670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EE0C5BA1-323C-4190-995F-81CDE73AEBB8}"/>
              </a:ext>
            </a:extLst>
          </p:cNvPr>
          <p:cNvSpPr/>
          <p:nvPr/>
        </p:nvSpPr>
        <p:spPr>
          <a:xfrm>
            <a:off x="942249" y="450670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8972B4CD-234B-43B6-AEF4-FD66A95B1DBA}"/>
              </a:ext>
            </a:extLst>
          </p:cNvPr>
          <p:cNvSpPr/>
          <p:nvPr/>
        </p:nvSpPr>
        <p:spPr>
          <a:xfrm>
            <a:off x="1302638" y="450670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814829CF-86DE-42A2-ADE5-5A4BDB46B173}"/>
              </a:ext>
            </a:extLst>
          </p:cNvPr>
          <p:cNvSpPr/>
          <p:nvPr/>
        </p:nvSpPr>
        <p:spPr>
          <a:xfrm>
            <a:off x="1663027" y="450670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50F24381-EB95-45B8-B622-91D093D0F895}"/>
              </a:ext>
            </a:extLst>
          </p:cNvPr>
          <p:cNvSpPr/>
          <p:nvPr/>
        </p:nvSpPr>
        <p:spPr>
          <a:xfrm>
            <a:off x="2023416" y="450670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80817209-4F01-4CC0-9B21-20E10E9758E2}"/>
              </a:ext>
            </a:extLst>
          </p:cNvPr>
          <p:cNvSpPr/>
          <p:nvPr/>
        </p:nvSpPr>
        <p:spPr>
          <a:xfrm>
            <a:off x="2383805" y="450670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3102F735-0F38-458D-B56D-4F2FE1A7B75F}"/>
              </a:ext>
            </a:extLst>
          </p:cNvPr>
          <p:cNvSpPr/>
          <p:nvPr/>
        </p:nvSpPr>
        <p:spPr>
          <a:xfrm>
            <a:off x="2744194" y="450670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id="{C88BA93C-C8FF-45DD-8326-CC5635195FA9}"/>
              </a:ext>
            </a:extLst>
          </p:cNvPr>
          <p:cNvCxnSpPr>
            <a:cxnSpLocks/>
          </p:cNvCxnSpPr>
          <p:nvPr/>
        </p:nvCxnSpPr>
        <p:spPr>
          <a:xfrm>
            <a:off x="582263" y="450670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id="{1F68F796-37BE-4759-85CC-4ADE3B31FB3D}"/>
              </a:ext>
            </a:extLst>
          </p:cNvPr>
          <p:cNvCxnSpPr>
            <a:cxnSpLocks/>
          </p:cNvCxnSpPr>
          <p:nvPr/>
        </p:nvCxnSpPr>
        <p:spPr>
          <a:xfrm>
            <a:off x="942249" y="450670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AC71FCEC-300A-4067-87C9-4A9439372BB0}"/>
              </a:ext>
            </a:extLst>
          </p:cNvPr>
          <p:cNvCxnSpPr>
            <a:cxnSpLocks/>
          </p:cNvCxnSpPr>
          <p:nvPr/>
        </p:nvCxnSpPr>
        <p:spPr>
          <a:xfrm>
            <a:off x="1302638" y="450670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142">
            <a:extLst>
              <a:ext uri="{FF2B5EF4-FFF2-40B4-BE49-F238E27FC236}">
                <a16:creationId xmlns:a16="http://schemas.microsoft.com/office/drawing/2014/main" id="{C325894E-BB06-48E4-8BB0-6FC7AAF1E274}"/>
              </a:ext>
            </a:extLst>
          </p:cNvPr>
          <p:cNvCxnSpPr>
            <a:cxnSpLocks/>
          </p:cNvCxnSpPr>
          <p:nvPr/>
        </p:nvCxnSpPr>
        <p:spPr>
          <a:xfrm>
            <a:off x="1663027" y="450670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>
            <a:extLst>
              <a:ext uri="{FF2B5EF4-FFF2-40B4-BE49-F238E27FC236}">
                <a16:creationId xmlns:a16="http://schemas.microsoft.com/office/drawing/2014/main" id="{28A6D890-746E-480D-AF61-AE874D9B02D7}"/>
              </a:ext>
            </a:extLst>
          </p:cNvPr>
          <p:cNvCxnSpPr>
            <a:cxnSpLocks/>
          </p:cNvCxnSpPr>
          <p:nvPr/>
        </p:nvCxnSpPr>
        <p:spPr>
          <a:xfrm>
            <a:off x="2023416" y="450670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я соединительная линия 144">
            <a:extLst>
              <a:ext uri="{FF2B5EF4-FFF2-40B4-BE49-F238E27FC236}">
                <a16:creationId xmlns:a16="http://schemas.microsoft.com/office/drawing/2014/main" id="{9BDEBA72-A2CC-440F-B2E0-179959FC6B7F}"/>
              </a:ext>
            </a:extLst>
          </p:cNvPr>
          <p:cNvCxnSpPr>
            <a:cxnSpLocks/>
          </p:cNvCxnSpPr>
          <p:nvPr/>
        </p:nvCxnSpPr>
        <p:spPr>
          <a:xfrm>
            <a:off x="2381309" y="450670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6F19B199-DA45-4B0B-8934-46586EAEEE2F}"/>
              </a:ext>
            </a:extLst>
          </p:cNvPr>
          <p:cNvCxnSpPr>
            <a:cxnSpLocks/>
          </p:cNvCxnSpPr>
          <p:nvPr/>
        </p:nvCxnSpPr>
        <p:spPr>
          <a:xfrm>
            <a:off x="2744194" y="450670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FAE80471-679A-40C7-9E3A-1EC38166BD8C}"/>
              </a:ext>
            </a:extLst>
          </p:cNvPr>
          <p:cNvSpPr/>
          <p:nvPr/>
        </p:nvSpPr>
        <p:spPr>
          <a:xfrm>
            <a:off x="3107078" y="450670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961332EE-49A0-4554-AEFA-B0DD06539812}"/>
              </a:ext>
            </a:extLst>
          </p:cNvPr>
          <p:cNvSpPr/>
          <p:nvPr/>
        </p:nvSpPr>
        <p:spPr>
          <a:xfrm>
            <a:off x="3467467" y="450670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BC5146B6-24CC-4125-9908-E36F73754A9D}"/>
              </a:ext>
            </a:extLst>
          </p:cNvPr>
          <p:cNvSpPr/>
          <p:nvPr/>
        </p:nvSpPr>
        <p:spPr>
          <a:xfrm>
            <a:off x="3827856" y="450670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4B598033-3AD7-483D-B1BD-036D9B73D9F3}"/>
              </a:ext>
            </a:extLst>
          </p:cNvPr>
          <p:cNvSpPr/>
          <p:nvPr/>
        </p:nvSpPr>
        <p:spPr>
          <a:xfrm>
            <a:off x="4188245" y="450670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71873E75-C3B1-4391-9A72-3E997F10060B}"/>
              </a:ext>
            </a:extLst>
          </p:cNvPr>
          <p:cNvSpPr/>
          <p:nvPr/>
        </p:nvSpPr>
        <p:spPr>
          <a:xfrm>
            <a:off x="4548634" y="450670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46805ACF-785B-41D0-9CDB-877727CEA238}"/>
              </a:ext>
            </a:extLst>
          </p:cNvPr>
          <p:cNvSpPr/>
          <p:nvPr/>
        </p:nvSpPr>
        <p:spPr>
          <a:xfrm>
            <a:off x="4909023" y="450670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06DA6495-8F4F-47D5-B1FC-D51B0D5AF84B}"/>
              </a:ext>
            </a:extLst>
          </p:cNvPr>
          <p:cNvSpPr/>
          <p:nvPr/>
        </p:nvSpPr>
        <p:spPr>
          <a:xfrm>
            <a:off x="5269412" y="450670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54" name="Прямоугольник 153">
            <a:extLst>
              <a:ext uri="{FF2B5EF4-FFF2-40B4-BE49-F238E27FC236}">
                <a16:creationId xmlns:a16="http://schemas.microsoft.com/office/drawing/2014/main" id="{BA52361B-012A-4357-9108-BD6D14F276CF}"/>
              </a:ext>
            </a:extLst>
          </p:cNvPr>
          <p:cNvSpPr/>
          <p:nvPr/>
        </p:nvSpPr>
        <p:spPr>
          <a:xfrm>
            <a:off x="5629801" y="450670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941573A7-4C7E-4BEF-9D34-5594E87D3E4D}"/>
              </a:ext>
            </a:extLst>
          </p:cNvPr>
          <p:cNvCxnSpPr>
            <a:cxnSpLocks/>
          </p:cNvCxnSpPr>
          <p:nvPr/>
        </p:nvCxnSpPr>
        <p:spPr>
          <a:xfrm>
            <a:off x="3467870" y="450670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A307658C-6CAB-4391-8CB5-712FE36A38E4}"/>
              </a:ext>
            </a:extLst>
          </p:cNvPr>
          <p:cNvCxnSpPr>
            <a:cxnSpLocks/>
          </p:cNvCxnSpPr>
          <p:nvPr/>
        </p:nvCxnSpPr>
        <p:spPr>
          <a:xfrm>
            <a:off x="3827856" y="450670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>
            <a:extLst>
              <a:ext uri="{FF2B5EF4-FFF2-40B4-BE49-F238E27FC236}">
                <a16:creationId xmlns:a16="http://schemas.microsoft.com/office/drawing/2014/main" id="{21CEE5D7-0EEA-49EC-B087-5FC31DEDB867}"/>
              </a:ext>
            </a:extLst>
          </p:cNvPr>
          <p:cNvCxnSpPr>
            <a:cxnSpLocks/>
          </p:cNvCxnSpPr>
          <p:nvPr/>
        </p:nvCxnSpPr>
        <p:spPr>
          <a:xfrm>
            <a:off x="4188245" y="450670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>
            <a:extLst>
              <a:ext uri="{FF2B5EF4-FFF2-40B4-BE49-F238E27FC236}">
                <a16:creationId xmlns:a16="http://schemas.microsoft.com/office/drawing/2014/main" id="{23275EE6-1CB6-4D70-9D8B-2766E70E8733}"/>
              </a:ext>
            </a:extLst>
          </p:cNvPr>
          <p:cNvCxnSpPr>
            <a:cxnSpLocks/>
          </p:cNvCxnSpPr>
          <p:nvPr/>
        </p:nvCxnSpPr>
        <p:spPr>
          <a:xfrm>
            <a:off x="4548634" y="450670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58">
            <a:extLst>
              <a:ext uri="{FF2B5EF4-FFF2-40B4-BE49-F238E27FC236}">
                <a16:creationId xmlns:a16="http://schemas.microsoft.com/office/drawing/2014/main" id="{221E61E1-A9CF-4B7E-8B90-AC04C6C59F6B}"/>
              </a:ext>
            </a:extLst>
          </p:cNvPr>
          <p:cNvCxnSpPr>
            <a:cxnSpLocks/>
          </p:cNvCxnSpPr>
          <p:nvPr/>
        </p:nvCxnSpPr>
        <p:spPr>
          <a:xfrm>
            <a:off x="4909023" y="450670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59">
            <a:extLst>
              <a:ext uri="{FF2B5EF4-FFF2-40B4-BE49-F238E27FC236}">
                <a16:creationId xmlns:a16="http://schemas.microsoft.com/office/drawing/2014/main" id="{D3FA9BDE-7E29-4BE0-83D0-DED415C166A2}"/>
              </a:ext>
            </a:extLst>
          </p:cNvPr>
          <p:cNvCxnSpPr>
            <a:cxnSpLocks/>
          </p:cNvCxnSpPr>
          <p:nvPr/>
        </p:nvCxnSpPr>
        <p:spPr>
          <a:xfrm>
            <a:off x="5266916" y="4506700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>
            <a:extLst>
              <a:ext uri="{FF2B5EF4-FFF2-40B4-BE49-F238E27FC236}">
                <a16:creationId xmlns:a16="http://schemas.microsoft.com/office/drawing/2014/main" id="{429CC6F0-6E41-442A-9D5F-93DB5EFA5518}"/>
              </a:ext>
            </a:extLst>
          </p:cNvPr>
          <p:cNvCxnSpPr>
            <a:cxnSpLocks/>
          </p:cNvCxnSpPr>
          <p:nvPr/>
        </p:nvCxnSpPr>
        <p:spPr>
          <a:xfrm>
            <a:off x="5629801" y="4506700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Прямоугольник 161">
            <a:extLst>
              <a:ext uri="{FF2B5EF4-FFF2-40B4-BE49-F238E27FC236}">
                <a16:creationId xmlns:a16="http://schemas.microsoft.com/office/drawing/2014/main" id="{FD58338A-393F-4B40-9F44-9CF5C5A4FB82}"/>
              </a:ext>
            </a:extLst>
          </p:cNvPr>
          <p:cNvSpPr/>
          <p:nvPr/>
        </p:nvSpPr>
        <p:spPr>
          <a:xfrm>
            <a:off x="5992685" y="450670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63" name="Прямоугольник 162">
            <a:extLst>
              <a:ext uri="{FF2B5EF4-FFF2-40B4-BE49-F238E27FC236}">
                <a16:creationId xmlns:a16="http://schemas.microsoft.com/office/drawing/2014/main" id="{2160F276-497E-4B65-98A6-16ABCFAC4FF2}"/>
              </a:ext>
            </a:extLst>
          </p:cNvPr>
          <p:cNvSpPr/>
          <p:nvPr/>
        </p:nvSpPr>
        <p:spPr>
          <a:xfrm>
            <a:off x="6353074" y="450669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068A6C92-1F94-4413-A3A4-5D525F07C00D}"/>
              </a:ext>
            </a:extLst>
          </p:cNvPr>
          <p:cNvSpPr/>
          <p:nvPr/>
        </p:nvSpPr>
        <p:spPr>
          <a:xfrm>
            <a:off x="6713463" y="450669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65" name="Прямоугольник 164">
            <a:extLst>
              <a:ext uri="{FF2B5EF4-FFF2-40B4-BE49-F238E27FC236}">
                <a16:creationId xmlns:a16="http://schemas.microsoft.com/office/drawing/2014/main" id="{F4B25F0F-B427-41D2-BE92-AE540CECBA02}"/>
              </a:ext>
            </a:extLst>
          </p:cNvPr>
          <p:cNvSpPr/>
          <p:nvPr/>
        </p:nvSpPr>
        <p:spPr>
          <a:xfrm>
            <a:off x="7073852" y="450669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66" name="Прямоугольник 165">
            <a:extLst>
              <a:ext uri="{FF2B5EF4-FFF2-40B4-BE49-F238E27FC236}">
                <a16:creationId xmlns:a16="http://schemas.microsoft.com/office/drawing/2014/main" id="{94EC5AF1-80C4-4E5E-BCDB-D5470CB7357F}"/>
              </a:ext>
            </a:extLst>
          </p:cNvPr>
          <p:cNvSpPr/>
          <p:nvPr/>
        </p:nvSpPr>
        <p:spPr>
          <a:xfrm>
            <a:off x="7434241" y="450669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67" name="Прямоугольник 166">
            <a:extLst>
              <a:ext uri="{FF2B5EF4-FFF2-40B4-BE49-F238E27FC236}">
                <a16:creationId xmlns:a16="http://schemas.microsoft.com/office/drawing/2014/main" id="{F006CC6F-5367-4CAE-A640-E986E5C1EA6E}"/>
              </a:ext>
            </a:extLst>
          </p:cNvPr>
          <p:cNvSpPr/>
          <p:nvPr/>
        </p:nvSpPr>
        <p:spPr>
          <a:xfrm>
            <a:off x="7794630" y="450669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68" name="Прямоугольник 167">
            <a:extLst>
              <a:ext uri="{FF2B5EF4-FFF2-40B4-BE49-F238E27FC236}">
                <a16:creationId xmlns:a16="http://schemas.microsoft.com/office/drawing/2014/main" id="{C717C69F-CCBF-4325-8544-5842375A8895}"/>
              </a:ext>
            </a:extLst>
          </p:cNvPr>
          <p:cNvSpPr/>
          <p:nvPr/>
        </p:nvSpPr>
        <p:spPr>
          <a:xfrm>
            <a:off x="8155019" y="450669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69" name="Прямоугольник 168">
            <a:extLst>
              <a:ext uri="{FF2B5EF4-FFF2-40B4-BE49-F238E27FC236}">
                <a16:creationId xmlns:a16="http://schemas.microsoft.com/office/drawing/2014/main" id="{9D748BBC-CD00-40E5-B846-FC5122107879}"/>
              </a:ext>
            </a:extLst>
          </p:cNvPr>
          <p:cNvSpPr/>
          <p:nvPr/>
        </p:nvSpPr>
        <p:spPr>
          <a:xfrm>
            <a:off x="8515408" y="450669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70" name="Прямая соединительная линия 169">
            <a:extLst>
              <a:ext uri="{FF2B5EF4-FFF2-40B4-BE49-F238E27FC236}">
                <a16:creationId xmlns:a16="http://schemas.microsoft.com/office/drawing/2014/main" id="{D94F772E-28C6-4872-9AA1-3A38FC732717}"/>
              </a:ext>
            </a:extLst>
          </p:cNvPr>
          <p:cNvCxnSpPr>
            <a:cxnSpLocks/>
          </p:cNvCxnSpPr>
          <p:nvPr/>
        </p:nvCxnSpPr>
        <p:spPr>
          <a:xfrm>
            <a:off x="6353477" y="450669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Прямая соединительная линия 170">
            <a:extLst>
              <a:ext uri="{FF2B5EF4-FFF2-40B4-BE49-F238E27FC236}">
                <a16:creationId xmlns:a16="http://schemas.microsoft.com/office/drawing/2014/main" id="{818E3019-2709-4641-99B2-484091C23F67}"/>
              </a:ext>
            </a:extLst>
          </p:cNvPr>
          <p:cNvCxnSpPr>
            <a:cxnSpLocks/>
          </p:cNvCxnSpPr>
          <p:nvPr/>
        </p:nvCxnSpPr>
        <p:spPr>
          <a:xfrm>
            <a:off x="6713463" y="450669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054673AB-640B-4641-BA29-F68DF29084AC}"/>
              </a:ext>
            </a:extLst>
          </p:cNvPr>
          <p:cNvCxnSpPr>
            <a:cxnSpLocks/>
          </p:cNvCxnSpPr>
          <p:nvPr/>
        </p:nvCxnSpPr>
        <p:spPr>
          <a:xfrm>
            <a:off x="7073852" y="450669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Прямая соединительная линия 172">
            <a:extLst>
              <a:ext uri="{FF2B5EF4-FFF2-40B4-BE49-F238E27FC236}">
                <a16:creationId xmlns:a16="http://schemas.microsoft.com/office/drawing/2014/main" id="{B604F0C7-85D2-4DB6-A49B-76536F63A7E0}"/>
              </a:ext>
            </a:extLst>
          </p:cNvPr>
          <p:cNvCxnSpPr>
            <a:cxnSpLocks/>
          </p:cNvCxnSpPr>
          <p:nvPr/>
        </p:nvCxnSpPr>
        <p:spPr>
          <a:xfrm>
            <a:off x="7434241" y="450669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Прямая соединительная линия 173">
            <a:extLst>
              <a:ext uri="{FF2B5EF4-FFF2-40B4-BE49-F238E27FC236}">
                <a16:creationId xmlns:a16="http://schemas.microsoft.com/office/drawing/2014/main" id="{332EAE2F-5A44-4387-97FF-8E372D323B75}"/>
              </a:ext>
            </a:extLst>
          </p:cNvPr>
          <p:cNvCxnSpPr>
            <a:cxnSpLocks/>
          </p:cNvCxnSpPr>
          <p:nvPr/>
        </p:nvCxnSpPr>
        <p:spPr>
          <a:xfrm>
            <a:off x="7794630" y="450669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Прямая соединительная линия 174">
            <a:extLst>
              <a:ext uri="{FF2B5EF4-FFF2-40B4-BE49-F238E27FC236}">
                <a16:creationId xmlns:a16="http://schemas.microsoft.com/office/drawing/2014/main" id="{43246B73-82A9-44E5-9A44-CAA88075A1D0}"/>
              </a:ext>
            </a:extLst>
          </p:cNvPr>
          <p:cNvCxnSpPr>
            <a:cxnSpLocks/>
          </p:cNvCxnSpPr>
          <p:nvPr/>
        </p:nvCxnSpPr>
        <p:spPr>
          <a:xfrm>
            <a:off x="8152523" y="450669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Прямая соединительная линия 175">
            <a:extLst>
              <a:ext uri="{FF2B5EF4-FFF2-40B4-BE49-F238E27FC236}">
                <a16:creationId xmlns:a16="http://schemas.microsoft.com/office/drawing/2014/main" id="{2B4AAC5D-658B-4B34-BA89-C19FBA2C5C7B}"/>
              </a:ext>
            </a:extLst>
          </p:cNvPr>
          <p:cNvCxnSpPr>
            <a:cxnSpLocks/>
          </p:cNvCxnSpPr>
          <p:nvPr/>
        </p:nvCxnSpPr>
        <p:spPr>
          <a:xfrm>
            <a:off x="8515408" y="450669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Прямоугольник 176">
            <a:extLst>
              <a:ext uri="{FF2B5EF4-FFF2-40B4-BE49-F238E27FC236}">
                <a16:creationId xmlns:a16="http://schemas.microsoft.com/office/drawing/2014/main" id="{E4B0146E-6B30-4DAD-8901-2F786232021E}"/>
              </a:ext>
            </a:extLst>
          </p:cNvPr>
          <p:cNvSpPr/>
          <p:nvPr/>
        </p:nvSpPr>
        <p:spPr>
          <a:xfrm>
            <a:off x="8878292" y="450669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78" name="Прямоугольник 177">
            <a:extLst>
              <a:ext uri="{FF2B5EF4-FFF2-40B4-BE49-F238E27FC236}">
                <a16:creationId xmlns:a16="http://schemas.microsoft.com/office/drawing/2014/main" id="{99370FAB-2F15-4287-885C-BEC09FD8FB92}"/>
              </a:ext>
            </a:extLst>
          </p:cNvPr>
          <p:cNvSpPr/>
          <p:nvPr/>
        </p:nvSpPr>
        <p:spPr>
          <a:xfrm>
            <a:off x="9238681" y="450669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BE87CBF4-49CF-4893-BBBC-B0FAD2099952}"/>
              </a:ext>
            </a:extLst>
          </p:cNvPr>
          <p:cNvSpPr/>
          <p:nvPr/>
        </p:nvSpPr>
        <p:spPr>
          <a:xfrm>
            <a:off x="9599070" y="450669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80" name="Прямоугольник 179">
            <a:extLst>
              <a:ext uri="{FF2B5EF4-FFF2-40B4-BE49-F238E27FC236}">
                <a16:creationId xmlns:a16="http://schemas.microsoft.com/office/drawing/2014/main" id="{FAD81255-66C4-4845-82C7-8DB66AA3173D}"/>
              </a:ext>
            </a:extLst>
          </p:cNvPr>
          <p:cNvSpPr/>
          <p:nvPr/>
        </p:nvSpPr>
        <p:spPr>
          <a:xfrm>
            <a:off x="9959459" y="450669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81" name="Прямоугольник 180">
            <a:extLst>
              <a:ext uri="{FF2B5EF4-FFF2-40B4-BE49-F238E27FC236}">
                <a16:creationId xmlns:a16="http://schemas.microsoft.com/office/drawing/2014/main" id="{1D917426-5232-4D01-983F-B4CF58391EEE}"/>
              </a:ext>
            </a:extLst>
          </p:cNvPr>
          <p:cNvSpPr/>
          <p:nvPr/>
        </p:nvSpPr>
        <p:spPr>
          <a:xfrm>
            <a:off x="10319848" y="450669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82" name="Прямоугольник 181">
            <a:extLst>
              <a:ext uri="{FF2B5EF4-FFF2-40B4-BE49-F238E27FC236}">
                <a16:creationId xmlns:a16="http://schemas.microsoft.com/office/drawing/2014/main" id="{187E378D-0E4A-4967-97BC-C9C0CF699CCB}"/>
              </a:ext>
            </a:extLst>
          </p:cNvPr>
          <p:cNvSpPr/>
          <p:nvPr/>
        </p:nvSpPr>
        <p:spPr>
          <a:xfrm>
            <a:off x="10680237" y="450669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83" name="Прямоугольник 182">
            <a:extLst>
              <a:ext uri="{FF2B5EF4-FFF2-40B4-BE49-F238E27FC236}">
                <a16:creationId xmlns:a16="http://schemas.microsoft.com/office/drawing/2014/main" id="{62D5F4DD-0A66-46D3-B7BF-0AF2782DF904}"/>
              </a:ext>
            </a:extLst>
          </p:cNvPr>
          <p:cNvSpPr/>
          <p:nvPr/>
        </p:nvSpPr>
        <p:spPr>
          <a:xfrm>
            <a:off x="11040626" y="450669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34663407-5DFB-4702-82CA-6EE92DE71E45}"/>
              </a:ext>
            </a:extLst>
          </p:cNvPr>
          <p:cNvSpPr/>
          <p:nvPr/>
        </p:nvSpPr>
        <p:spPr>
          <a:xfrm>
            <a:off x="11401015" y="450669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85" name="Прямая соединительная линия 184">
            <a:extLst>
              <a:ext uri="{FF2B5EF4-FFF2-40B4-BE49-F238E27FC236}">
                <a16:creationId xmlns:a16="http://schemas.microsoft.com/office/drawing/2014/main" id="{5881D39B-D906-4DF4-A8E4-A1AEE5FAB2EA}"/>
              </a:ext>
            </a:extLst>
          </p:cNvPr>
          <p:cNvCxnSpPr>
            <a:cxnSpLocks/>
          </p:cNvCxnSpPr>
          <p:nvPr/>
        </p:nvCxnSpPr>
        <p:spPr>
          <a:xfrm>
            <a:off x="9239084" y="4506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Прямая соединительная линия 185">
            <a:extLst>
              <a:ext uri="{FF2B5EF4-FFF2-40B4-BE49-F238E27FC236}">
                <a16:creationId xmlns:a16="http://schemas.microsoft.com/office/drawing/2014/main" id="{BBF74681-D183-4B82-9B4F-DF2344528F96}"/>
              </a:ext>
            </a:extLst>
          </p:cNvPr>
          <p:cNvCxnSpPr>
            <a:cxnSpLocks/>
          </p:cNvCxnSpPr>
          <p:nvPr/>
        </p:nvCxnSpPr>
        <p:spPr>
          <a:xfrm>
            <a:off x="9599070" y="4506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единительная линия 186">
            <a:extLst>
              <a:ext uri="{FF2B5EF4-FFF2-40B4-BE49-F238E27FC236}">
                <a16:creationId xmlns:a16="http://schemas.microsoft.com/office/drawing/2014/main" id="{D9D5F34D-CB07-46BF-B6AF-C755CD5A3302}"/>
              </a:ext>
            </a:extLst>
          </p:cNvPr>
          <p:cNvCxnSpPr>
            <a:cxnSpLocks/>
          </p:cNvCxnSpPr>
          <p:nvPr/>
        </p:nvCxnSpPr>
        <p:spPr>
          <a:xfrm>
            <a:off x="9959459" y="4506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единительная линия 187">
            <a:extLst>
              <a:ext uri="{FF2B5EF4-FFF2-40B4-BE49-F238E27FC236}">
                <a16:creationId xmlns:a16="http://schemas.microsoft.com/office/drawing/2014/main" id="{AFE81FC9-3E7D-4C1D-99F3-644113775DF6}"/>
              </a:ext>
            </a:extLst>
          </p:cNvPr>
          <p:cNvCxnSpPr>
            <a:cxnSpLocks/>
          </p:cNvCxnSpPr>
          <p:nvPr/>
        </p:nvCxnSpPr>
        <p:spPr>
          <a:xfrm>
            <a:off x="10319848" y="4506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Прямая соединительная линия 188">
            <a:extLst>
              <a:ext uri="{FF2B5EF4-FFF2-40B4-BE49-F238E27FC236}">
                <a16:creationId xmlns:a16="http://schemas.microsoft.com/office/drawing/2014/main" id="{AEAAB058-5023-4090-8249-F7A9E5659CD6}"/>
              </a:ext>
            </a:extLst>
          </p:cNvPr>
          <p:cNvCxnSpPr>
            <a:cxnSpLocks/>
          </p:cNvCxnSpPr>
          <p:nvPr/>
        </p:nvCxnSpPr>
        <p:spPr>
          <a:xfrm>
            <a:off x="10680237" y="4506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единительная линия 189">
            <a:extLst>
              <a:ext uri="{FF2B5EF4-FFF2-40B4-BE49-F238E27FC236}">
                <a16:creationId xmlns:a16="http://schemas.microsoft.com/office/drawing/2014/main" id="{628EBC8B-B52C-468B-9A97-B300EAD4926F}"/>
              </a:ext>
            </a:extLst>
          </p:cNvPr>
          <p:cNvCxnSpPr>
            <a:cxnSpLocks/>
          </p:cNvCxnSpPr>
          <p:nvPr/>
        </p:nvCxnSpPr>
        <p:spPr>
          <a:xfrm>
            <a:off x="11038130" y="450669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Прямая соединительная линия 190">
            <a:extLst>
              <a:ext uri="{FF2B5EF4-FFF2-40B4-BE49-F238E27FC236}">
                <a16:creationId xmlns:a16="http://schemas.microsoft.com/office/drawing/2014/main" id="{974370B9-BB8E-4E76-89E5-EF61F2E7FA62}"/>
              </a:ext>
            </a:extLst>
          </p:cNvPr>
          <p:cNvCxnSpPr>
            <a:cxnSpLocks/>
          </p:cNvCxnSpPr>
          <p:nvPr/>
        </p:nvCxnSpPr>
        <p:spPr>
          <a:xfrm>
            <a:off x="11401015" y="450669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58E06684-5E62-4F5E-8143-D12BC761A1F4}"/>
              </a:ext>
            </a:extLst>
          </p:cNvPr>
          <p:cNvCxnSpPr>
            <a:cxnSpLocks/>
          </p:cNvCxnSpPr>
          <p:nvPr/>
        </p:nvCxnSpPr>
        <p:spPr>
          <a:xfrm>
            <a:off x="3104583" y="450669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586C42B0-9106-4CE2-BA6F-36C765C9FBC2}"/>
              </a:ext>
            </a:extLst>
          </p:cNvPr>
          <p:cNvCxnSpPr>
            <a:cxnSpLocks/>
          </p:cNvCxnSpPr>
          <p:nvPr/>
        </p:nvCxnSpPr>
        <p:spPr>
          <a:xfrm>
            <a:off x="5990190" y="450669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1F48FA23-09A8-4CAD-995B-01B21B6EA1A6}"/>
              </a:ext>
            </a:extLst>
          </p:cNvPr>
          <p:cNvCxnSpPr>
            <a:cxnSpLocks/>
          </p:cNvCxnSpPr>
          <p:nvPr/>
        </p:nvCxnSpPr>
        <p:spPr>
          <a:xfrm>
            <a:off x="8875797" y="450669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Левая фигурная скобка 195">
            <a:extLst>
              <a:ext uri="{FF2B5EF4-FFF2-40B4-BE49-F238E27FC236}">
                <a16:creationId xmlns:a16="http://schemas.microsoft.com/office/drawing/2014/main" id="{7241B574-E75A-4276-ACB4-BEAE6252B318}"/>
              </a:ext>
            </a:extLst>
          </p:cNvPr>
          <p:cNvSpPr/>
          <p:nvPr/>
        </p:nvSpPr>
        <p:spPr>
          <a:xfrm rot="5400000" flipV="1">
            <a:off x="5818568" y="-1535274"/>
            <a:ext cx="335837" cy="11748094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97" name="Левая фигурная скобка 196">
            <a:extLst>
              <a:ext uri="{FF2B5EF4-FFF2-40B4-BE49-F238E27FC236}">
                <a16:creationId xmlns:a16="http://schemas.microsoft.com/office/drawing/2014/main" id="{970B519F-6947-4CAA-9E83-1DC05193B728}"/>
              </a:ext>
            </a:extLst>
          </p:cNvPr>
          <p:cNvSpPr/>
          <p:nvPr/>
        </p:nvSpPr>
        <p:spPr>
          <a:xfrm rot="5400000" flipV="1">
            <a:off x="5645483" y="11803"/>
            <a:ext cx="335837" cy="3167950"/>
          </a:xfrm>
          <a:prstGeom prst="leftBrace">
            <a:avLst>
              <a:gd name="adj1" fmla="val 36983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38A43F1C-32A0-42F7-A41A-D236643166E9}"/>
              </a:ext>
            </a:extLst>
          </p:cNvPr>
          <p:cNvSpPr/>
          <p:nvPr/>
        </p:nvSpPr>
        <p:spPr>
          <a:xfrm>
            <a:off x="3947110" y="1117903"/>
            <a:ext cx="3732581" cy="33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Размер ячейки памяти = </a:t>
            </a:r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1 байт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8129DF9D-FE28-45EF-A214-35E6137F5D8F}"/>
              </a:ext>
            </a:extLst>
          </p:cNvPr>
          <p:cNvSpPr/>
          <p:nvPr/>
        </p:nvSpPr>
        <p:spPr>
          <a:xfrm>
            <a:off x="3537838" y="3823711"/>
            <a:ext cx="4897295" cy="33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Размер ячейки памяти = </a:t>
            </a:r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машинное слово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0" name="Прямоугольник 199">
            <a:extLst>
              <a:ext uri="{FF2B5EF4-FFF2-40B4-BE49-F238E27FC236}">
                <a16:creationId xmlns:a16="http://schemas.microsoft.com/office/drawing/2014/main" id="{7907B421-9F0C-40AB-98FC-6BF9182F6467}"/>
              </a:ext>
            </a:extLst>
          </p:cNvPr>
          <p:cNvSpPr/>
          <p:nvPr/>
        </p:nvSpPr>
        <p:spPr>
          <a:xfrm>
            <a:off x="4361147" y="2124096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1" name="Прямоугольник 200">
            <a:extLst>
              <a:ext uri="{FF2B5EF4-FFF2-40B4-BE49-F238E27FC236}">
                <a16:creationId xmlns:a16="http://schemas.microsoft.com/office/drawing/2014/main" id="{DA8FD77F-0108-4233-9593-F416FE4B3313}"/>
              </a:ext>
            </a:extLst>
          </p:cNvPr>
          <p:cNvSpPr/>
          <p:nvPr/>
        </p:nvSpPr>
        <p:spPr>
          <a:xfrm>
            <a:off x="4721536" y="212409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1F876DC9-7C24-4025-B10F-1CA94AFBEAC9}"/>
              </a:ext>
            </a:extLst>
          </p:cNvPr>
          <p:cNvSpPr/>
          <p:nvPr/>
        </p:nvSpPr>
        <p:spPr>
          <a:xfrm>
            <a:off x="5081925" y="212409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3" name="Прямоугольник 202">
            <a:extLst>
              <a:ext uri="{FF2B5EF4-FFF2-40B4-BE49-F238E27FC236}">
                <a16:creationId xmlns:a16="http://schemas.microsoft.com/office/drawing/2014/main" id="{E12E953F-C017-4739-81EC-7BD33E771D3E}"/>
              </a:ext>
            </a:extLst>
          </p:cNvPr>
          <p:cNvSpPr/>
          <p:nvPr/>
        </p:nvSpPr>
        <p:spPr>
          <a:xfrm>
            <a:off x="5442314" y="212409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4" name="Прямоугольник 203">
            <a:extLst>
              <a:ext uri="{FF2B5EF4-FFF2-40B4-BE49-F238E27FC236}">
                <a16:creationId xmlns:a16="http://schemas.microsoft.com/office/drawing/2014/main" id="{8FBDD6E2-7F0F-46D6-8C55-8C604F12C0E1}"/>
              </a:ext>
            </a:extLst>
          </p:cNvPr>
          <p:cNvSpPr/>
          <p:nvPr/>
        </p:nvSpPr>
        <p:spPr>
          <a:xfrm>
            <a:off x="5802703" y="212409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5" name="Прямоугольник 204">
            <a:extLst>
              <a:ext uri="{FF2B5EF4-FFF2-40B4-BE49-F238E27FC236}">
                <a16:creationId xmlns:a16="http://schemas.microsoft.com/office/drawing/2014/main" id="{51B1E481-518A-41F9-AB11-11D97C38FEBD}"/>
              </a:ext>
            </a:extLst>
          </p:cNvPr>
          <p:cNvSpPr/>
          <p:nvPr/>
        </p:nvSpPr>
        <p:spPr>
          <a:xfrm>
            <a:off x="6163092" y="212409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2DAFC671-57AB-4EDE-A0DF-A9233CF62664}"/>
              </a:ext>
            </a:extLst>
          </p:cNvPr>
          <p:cNvSpPr/>
          <p:nvPr/>
        </p:nvSpPr>
        <p:spPr>
          <a:xfrm>
            <a:off x="6523481" y="212409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7" name="Прямоугольник 206">
            <a:extLst>
              <a:ext uri="{FF2B5EF4-FFF2-40B4-BE49-F238E27FC236}">
                <a16:creationId xmlns:a16="http://schemas.microsoft.com/office/drawing/2014/main" id="{00665881-D500-46E7-9D15-02CFF80E386B}"/>
              </a:ext>
            </a:extLst>
          </p:cNvPr>
          <p:cNvSpPr/>
          <p:nvPr/>
        </p:nvSpPr>
        <p:spPr>
          <a:xfrm>
            <a:off x="6883870" y="2124092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746B7112-58EE-4D05-9970-1362E83260FB}"/>
              </a:ext>
            </a:extLst>
          </p:cNvPr>
          <p:cNvSpPr/>
          <p:nvPr/>
        </p:nvSpPr>
        <p:spPr>
          <a:xfrm>
            <a:off x="221471" y="4867086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6" name="Прямоугольник 215">
            <a:extLst>
              <a:ext uri="{FF2B5EF4-FFF2-40B4-BE49-F238E27FC236}">
                <a16:creationId xmlns:a16="http://schemas.microsoft.com/office/drawing/2014/main" id="{6A03B6B5-F4CE-478F-B06C-CBBDF5BF8FB1}"/>
              </a:ext>
            </a:extLst>
          </p:cNvPr>
          <p:cNvSpPr/>
          <p:nvPr/>
        </p:nvSpPr>
        <p:spPr>
          <a:xfrm>
            <a:off x="581860" y="4867085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7" name="Прямоугольник 216">
            <a:extLst>
              <a:ext uri="{FF2B5EF4-FFF2-40B4-BE49-F238E27FC236}">
                <a16:creationId xmlns:a16="http://schemas.microsoft.com/office/drawing/2014/main" id="{51ED1D44-7577-4D03-8CC3-A7BA2A4F1DC4}"/>
              </a:ext>
            </a:extLst>
          </p:cNvPr>
          <p:cNvSpPr/>
          <p:nvPr/>
        </p:nvSpPr>
        <p:spPr>
          <a:xfrm>
            <a:off x="942249" y="4867085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29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8" name="Прямоугольник 217">
            <a:extLst>
              <a:ext uri="{FF2B5EF4-FFF2-40B4-BE49-F238E27FC236}">
                <a16:creationId xmlns:a16="http://schemas.microsoft.com/office/drawing/2014/main" id="{D5DF1FCA-AE87-4A68-9A78-B0CE6CE80577}"/>
              </a:ext>
            </a:extLst>
          </p:cNvPr>
          <p:cNvSpPr/>
          <p:nvPr/>
        </p:nvSpPr>
        <p:spPr>
          <a:xfrm>
            <a:off x="1302638" y="4867084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28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9" name="Прямоугольник 218">
            <a:extLst>
              <a:ext uri="{FF2B5EF4-FFF2-40B4-BE49-F238E27FC236}">
                <a16:creationId xmlns:a16="http://schemas.microsoft.com/office/drawing/2014/main" id="{FA5D22FF-FEF4-447E-8649-C896D679DC58}"/>
              </a:ext>
            </a:extLst>
          </p:cNvPr>
          <p:cNvSpPr/>
          <p:nvPr/>
        </p:nvSpPr>
        <p:spPr>
          <a:xfrm>
            <a:off x="1663027" y="4867084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A8F9578D-679C-4E51-AAFA-3AF050127408}"/>
              </a:ext>
            </a:extLst>
          </p:cNvPr>
          <p:cNvSpPr/>
          <p:nvPr/>
        </p:nvSpPr>
        <p:spPr>
          <a:xfrm>
            <a:off x="2023416" y="4867083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437E29CA-719B-4BE6-9101-34730E17744E}"/>
              </a:ext>
            </a:extLst>
          </p:cNvPr>
          <p:cNvSpPr/>
          <p:nvPr/>
        </p:nvSpPr>
        <p:spPr>
          <a:xfrm>
            <a:off x="2383805" y="4867083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CF51DD6B-46BD-4602-B5E2-FB216F1B284B}"/>
              </a:ext>
            </a:extLst>
          </p:cNvPr>
          <p:cNvSpPr/>
          <p:nvPr/>
        </p:nvSpPr>
        <p:spPr>
          <a:xfrm>
            <a:off x="2744194" y="4867082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0" name="Прямоугольник 229">
            <a:extLst>
              <a:ext uri="{FF2B5EF4-FFF2-40B4-BE49-F238E27FC236}">
                <a16:creationId xmlns:a16="http://schemas.microsoft.com/office/drawing/2014/main" id="{2CA99E83-4914-4611-A754-A19042358263}"/>
              </a:ext>
            </a:extLst>
          </p:cNvPr>
          <p:cNvSpPr/>
          <p:nvPr/>
        </p:nvSpPr>
        <p:spPr>
          <a:xfrm>
            <a:off x="3107078" y="4867085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1" name="Прямоугольник 230">
            <a:extLst>
              <a:ext uri="{FF2B5EF4-FFF2-40B4-BE49-F238E27FC236}">
                <a16:creationId xmlns:a16="http://schemas.microsoft.com/office/drawing/2014/main" id="{6C68EDD4-AFBE-42F6-95CD-41457A3764AB}"/>
              </a:ext>
            </a:extLst>
          </p:cNvPr>
          <p:cNvSpPr/>
          <p:nvPr/>
        </p:nvSpPr>
        <p:spPr>
          <a:xfrm>
            <a:off x="3467467" y="4867084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2" name="Прямоугольник 231">
            <a:extLst>
              <a:ext uri="{FF2B5EF4-FFF2-40B4-BE49-F238E27FC236}">
                <a16:creationId xmlns:a16="http://schemas.microsoft.com/office/drawing/2014/main" id="{7F6965E5-0A26-4756-ADEB-76CF42BB24F6}"/>
              </a:ext>
            </a:extLst>
          </p:cNvPr>
          <p:cNvSpPr/>
          <p:nvPr/>
        </p:nvSpPr>
        <p:spPr>
          <a:xfrm>
            <a:off x="3827856" y="4867084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33AFDBEB-156D-46B7-8A23-45E04F6B7127}"/>
              </a:ext>
            </a:extLst>
          </p:cNvPr>
          <p:cNvSpPr/>
          <p:nvPr/>
        </p:nvSpPr>
        <p:spPr>
          <a:xfrm>
            <a:off x="4188245" y="4867083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4" name="Прямоугольник 233">
            <a:extLst>
              <a:ext uri="{FF2B5EF4-FFF2-40B4-BE49-F238E27FC236}">
                <a16:creationId xmlns:a16="http://schemas.microsoft.com/office/drawing/2014/main" id="{0991D941-9E59-40B8-8D46-D05C1C8A2BF0}"/>
              </a:ext>
            </a:extLst>
          </p:cNvPr>
          <p:cNvSpPr/>
          <p:nvPr/>
        </p:nvSpPr>
        <p:spPr>
          <a:xfrm>
            <a:off x="4548634" y="4867083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19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5" name="Прямоугольник 234">
            <a:extLst>
              <a:ext uri="{FF2B5EF4-FFF2-40B4-BE49-F238E27FC236}">
                <a16:creationId xmlns:a16="http://schemas.microsoft.com/office/drawing/2014/main" id="{27DA386C-ED79-4361-9CC9-499F442ABC98}"/>
              </a:ext>
            </a:extLst>
          </p:cNvPr>
          <p:cNvSpPr/>
          <p:nvPr/>
        </p:nvSpPr>
        <p:spPr>
          <a:xfrm>
            <a:off x="4909023" y="4867082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18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6" name="Прямоугольник 235">
            <a:extLst>
              <a:ext uri="{FF2B5EF4-FFF2-40B4-BE49-F238E27FC236}">
                <a16:creationId xmlns:a16="http://schemas.microsoft.com/office/drawing/2014/main" id="{505A163B-C855-49E7-BA34-FD1C776A327B}"/>
              </a:ext>
            </a:extLst>
          </p:cNvPr>
          <p:cNvSpPr/>
          <p:nvPr/>
        </p:nvSpPr>
        <p:spPr>
          <a:xfrm>
            <a:off x="5269412" y="4867082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7" name="Прямоугольник 236">
            <a:extLst>
              <a:ext uri="{FF2B5EF4-FFF2-40B4-BE49-F238E27FC236}">
                <a16:creationId xmlns:a16="http://schemas.microsoft.com/office/drawing/2014/main" id="{F7F3B288-EDAE-4D17-A8CF-7B6B4638C87C}"/>
              </a:ext>
            </a:extLst>
          </p:cNvPr>
          <p:cNvSpPr/>
          <p:nvPr/>
        </p:nvSpPr>
        <p:spPr>
          <a:xfrm>
            <a:off x="5629801" y="4867081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5" name="Прямоугольник 244">
            <a:extLst>
              <a:ext uri="{FF2B5EF4-FFF2-40B4-BE49-F238E27FC236}">
                <a16:creationId xmlns:a16="http://schemas.microsoft.com/office/drawing/2014/main" id="{6309B33D-C562-4755-8421-1D0D6AE47108}"/>
              </a:ext>
            </a:extLst>
          </p:cNvPr>
          <p:cNvSpPr/>
          <p:nvPr/>
        </p:nvSpPr>
        <p:spPr>
          <a:xfrm>
            <a:off x="5992685" y="4867081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6" name="Прямоугольник 245">
            <a:extLst>
              <a:ext uri="{FF2B5EF4-FFF2-40B4-BE49-F238E27FC236}">
                <a16:creationId xmlns:a16="http://schemas.microsoft.com/office/drawing/2014/main" id="{C0051B4E-2FE7-419C-86A0-59E657D31B41}"/>
              </a:ext>
            </a:extLst>
          </p:cNvPr>
          <p:cNvSpPr/>
          <p:nvPr/>
        </p:nvSpPr>
        <p:spPr>
          <a:xfrm>
            <a:off x="6353074" y="4867080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7" name="Прямоугольник 246">
            <a:extLst>
              <a:ext uri="{FF2B5EF4-FFF2-40B4-BE49-F238E27FC236}">
                <a16:creationId xmlns:a16="http://schemas.microsoft.com/office/drawing/2014/main" id="{CA00D6EB-754F-4498-A56E-E5F6A830F83E}"/>
              </a:ext>
            </a:extLst>
          </p:cNvPr>
          <p:cNvSpPr/>
          <p:nvPr/>
        </p:nvSpPr>
        <p:spPr>
          <a:xfrm>
            <a:off x="6713463" y="4867080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8" name="Прямоугольник 247">
            <a:extLst>
              <a:ext uri="{FF2B5EF4-FFF2-40B4-BE49-F238E27FC236}">
                <a16:creationId xmlns:a16="http://schemas.microsoft.com/office/drawing/2014/main" id="{82181A4F-D4C7-4FF6-B4FF-61C178C497AC}"/>
              </a:ext>
            </a:extLst>
          </p:cNvPr>
          <p:cNvSpPr/>
          <p:nvPr/>
        </p:nvSpPr>
        <p:spPr>
          <a:xfrm>
            <a:off x="7073852" y="4867079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FD38A37A-B5E3-4040-99B5-93594D8E0490}"/>
              </a:ext>
            </a:extLst>
          </p:cNvPr>
          <p:cNvSpPr/>
          <p:nvPr/>
        </p:nvSpPr>
        <p:spPr>
          <a:xfrm>
            <a:off x="7434241" y="4867079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0" name="Прямоугольник 249">
            <a:extLst>
              <a:ext uri="{FF2B5EF4-FFF2-40B4-BE49-F238E27FC236}">
                <a16:creationId xmlns:a16="http://schemas.microsoft.com/office/drawing/2014/main" id="{BCD5877B-C790-4ADB-A7A1-8F4591D920D2}"/>
              </a:ext>
            </a:extLst>
          </p:cNvPr>
          <p:cNvSpPr/>
          <p:nvPr/>
        </p:nvSpPr>
        <p:spPr>
          <a:xfrm>
            <a:off x="7794630" y="4867078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1" name="Прямоугольник 250">
            <a:extLst>
              <a:ext uri="{FF2B5EF4-FFF2-40B4-BE49-F238E27FC236}">
                <a16:creationId xmlns:a16="http://schemas.microsoft.com/office/drawing/2014/main" id="{AD6B9D0E-1B94-4D48-B013-E224B29FCD81}"/>
              </a:ext>
            </a:extLst>
          </p:cNvPr>
          <p:cNvSpPr/>
          <p:nvPr/>
        </p:nvSpPr>
        <p:spPr>
          <a:xfrm>
            <a:off x="8155019" y="4867078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9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2" name="Прямоугольник 251">
            <a:extLst>
              <a:ext uri="{FF2B5EF4-FFF2-40B4-BE49-F238E27FC236}">
                <a16:creationId xmlns:a16="http://schemas.microsoft.com/office/drawing/2014/main" id="{66282ADB-9458-4CCC-898F-CB19B600C97B}"/>
              </a:ext>
            </a:extLst>
          </p:cNvPr>
          <p:cNvSpPr/>
          <p:nvPr/>
        </p:nvSpPr>
        <p:spPr>
          <a:xfrm>
            <a:off x="8515408" y="4867077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8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0" name="Прямоугольник 259">
            <a:extLst>
              <a:ext uri="{FF2B5EF4-FFF2-40B4-BE49-F238E27FC236}">
                <a16:creationId xmlns:a16="http://schemas.microsoft.com/office/drawing/2014/main" id="{2C1C1771-74BE-403B-9104-3C983CF6A80F}"/>
              </a:ext>
            </a:extLst>
          </p:cNvPr>
          <p:cNvSpPr/>
          <p:nvPr/>
        </p:nvSpPr>
        <p:spPr>
          <a:xfrm>
            <a:off x="8878292" y="4867080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1" name="Прямоугольник 260">
            <a:extLst>
              <a:ext uri="{FF2B5EF4-FFF2-40B4-BE49-F238E27FC236}">
                <a16:creationId xmlns:a16="http://schemas.microsoft.com/office/drawing/2014/main" id="{93BD1328-9921-4ECD-BAFA-69677C5C9C11}"/>
              </a:ext>
            </a:extLst>
          </p:cNvPr>
          <p:cNvSpPr/>
          <p:nvPr/>
        </p:nvSpPr>
        <p:spPr>
          <a:xfrm>
            <a:off x="9238681" y="4867079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2" name="Прямоугольник 261">
            <a:extLst>
              <a:ext uri="{FF2B5EF4-FFF2-40B4-BE49-F238E27FC236}">
                <a16:creationId xmlns:a16="http://schemas.microsoft.com/office/drawing/2014/main" id="{2711CC48-1ED5-4CCF-AD16-1BCA2390E13A}"/>
              </a:ext>
            </a:extLst>
          </p:cNvPr>
          <p:cNvSpPr/>
          <p:nvPr/>
        </p:nvSpPr>
        <p:spPr>
          <a:xfrm>
            <a:off x="9599070" y="4867079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3" name="Прямоугольник 262">
            <a:extLst>
              <a:ext uri="{FF2B5EF4-FFF2-40B4-BE49-F238E27FC236}">
                <a16:creationId xmlns:a16="http://schemas.microsoft.com/office/drawing/2014/main" id="{443D5992-1467-477A-8C67-639C850FFD90}"/>
              </a:ext>
            </a:extLst>
          </p:cNvPr>
          <p:cNvSpPr/>
          <p:nvPr/>
        </p:nvSpPr>
        <p:spPr>
          <a:xfrm>
            <a:off x="9959459" y="4867078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4" name="Прямоугольник 263">
            <a:extLst>
              <a:ext uri="{FF2B5EF4-FFF2-40B4-BE49-F238E27FC236}">
                <a16:creationId xmlns:a16="http://schemas.microsoft.com/office/drawing/2014/main" id="{A9E53CB6-A3FA-4D26-93DB-D6953DC4CE27}"/>
              </a:ext>
            </a:extLst>
          </p:cNvPr>
          <p:cNvSpPr/>
          <p:nvPr/>
        </p:nvSpPr>
        <p:spPr>
          <a:xfrm>
            <a:off x="10319848" y="4867078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5" name="Прямоугольник 264">
            <a:extLst>
              <a:ext uri="{FF2B5EF4-FFF2-40B4-BE49-F238E27FC236}">
                <a16:creationId xmlns:a16="http://schemas.microsoft.com/office/drawing/2014/main" id="{9392DBB7-70C0-4199-A050-04AE1C94C296}"/>
              </a:ext>
            </a:extLst>
          </p:cNvPr>
          <p:cNvSpPr/>
          <p:nvPr/>
        </p:nvSpPr>
        <p:spPr>
          <a:xfrm>
            <a:off x="10680237" y="4867077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6" name="Прямоугольник 265">
            <a:extLst>
              <a:ext uri="{FF2B5EF4-FFF2-40B4-BE49-F238E27FC236}">
                <a16:creationId xmlns:a16="http://schemas.microsoft.com/office/drawing/2014/main" id="{D7B2DBDF-ED2E-4EA2-871A-531784E343C3}"/>
              </a:ext>
            </a:extLst>
          </p:cNvPr>
          <p:cNvSpPr/>
          <p:nvPr/>
        </p:nvSpPr>
        <p:spPr>
          <a:xfrm>
            <a:off x="11040626" y="4867077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7" name="Прямоугольник 266">
            <a:extLst>
              <a:ext uri="{FF2B5EF4-FFF2-40B4-BE49-F238E27FC236}">
                <a16:creationId xmlns:a16="http://schemas.microsoft.com/office/drawing/2014/main" id="{EF7F10B9-C1CE-4CD4-9605-097BB08826D2}"/>
              </a:ext>
            </a:extLst>
          </p:cNvPr>
          <p:cNvSpPr/>
          <p:nvPr/>
        </p:nvSpPr>
        <p:spPr>
          <a:xfrm>
            <a:off x="11401015" y="4867076"/>
            <a:ext cx="360389" cy="1661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306" name="Прямоугольник 305">
            <a:extLst>
              <a:ext uri="{FF2B5EF4-FFF2-40B4-BE49-F238E27FC236}">
                <a16:creationId xmlns:a16="http://schemas.microsoft.com/office/drawing/2014/main" id="{62B744B7-2243-489B-A8DE-8EC2FCC6CC65}"/>
              </a:ext>
            </a:extLst>
          </p:cNvPr>
          <p:cNvSpPr/>
          <p:nvPr/>
        </p:nvSpPr>
        <p:spPr>
          <a:xfrm>
            <a:off x="5492878" y="2286394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0x01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307" name="Прямоугольник 306">
            <a:extLst>
              <a:ext uri="{FF2B5EF4-FFF2-40B4-BE49-F238E27FC236}">
                <a16:creationId xmlns:a16="http://schemas.microsoft.com/office/drawing/2014/main" id="{2CAA0B44-5C86-4BB8-A78F-0ED5BF3552CE}"/>
              </a:ext>
            </a:extLst>
          </p:cNvPr>
          <p:cNvSpPr/>
          <p:nvPr/>
        </p:nvSpPr>
        <p:spPr>
          <a:xfrm>
            <a:off x="5676897" y="5033186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0x01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3992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36A1D6A-22EA-4635-AFE8-E3258A3EB9B7}"/>
              </a:ext>
            </a:extLst>
          </p:cNvPr>
          <p:cNvSpPr/>
          <p:nvPr/>
        </p:nvSpPr>
        <p:spPr>
          <a:xfrm>
            <a:off x="2462369" y="321273"/>
            <a:ext cx="7640320" cy="1645920"/>
          </a:xfrm>
          <a:prstGeom prst="rect">
            <a:avLst/>
          </a:prstGeom>
          <a:solidFill>
            <a:srgbClr val="73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D679C5-3959-4DEC-9F15-E31D091BE26A}"/>
              </a:ext>
            </a:extLst>
          </p:cNvPr>
          <p:cNvSpPr/>
          <p:nvPr/>
        </p:nvSpPr>
        <p:spPr>
          <a:xfrm>
            <a:off x="2838289" y="443193"/>
            <a:ext cx="680720" cy="13309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EB7710-BD50-4FEC-A5A0-8703DE9A1B9E}"/>
              </a:ext>
            </a:extLst>
          </p:cNvPr>
          <p:cNvSpPr/>
          <p:nvPr/>
        </p:nvSpPr>
        <p:spPr>
          <a:xfrm>
            <a:off x="3640929" y="443193"/>
            <a:ext cx="680720" cy="13309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F3523AE-282B-4154-B643-0F8076DB0602}"/>
              </a:ext>
            </a:extLst>
          </p:cNvPr>
          <p:cNvSpPr/>
          <p:nvPr/>
        </p:nvSpPr>
        <p:spPr>
          <a:xfrm>
            <a:off x="4443569" y="443193"/>
            <a:ext cx="680720" cy="13309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C82626-4D53-45CA-ACDE-76A63EB2A155}"/>
              </a:ext>
            </a:extLst>
          </p:cNvPr>
          <p:cNvSpPr/>
          <p:nvPr/>
        </p:nvSpPr>
        <p:spPr>
          <a:xfrm>
            <a:off x="5246209" y="443193"/>
            <a:ext cx="680720" cy="13309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AE6231-5761-4850-8D57-65EB2F24FD62}"/>
              </a:ext>
            </a:extLst>
          </p:cNvPr>
          <p:cNvSpPr/>
          <p:nvPr/>
        </p:nvSpPr>
        <p:spPr>
          <a:xfrm>
            <a:off x="6648289" y="443193"/>
            <a:ext cx="680720" cy="13309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463C374-9F01-49DB-AE6A-38DC4E1D4039}"/>
              </a:ext>
            </a:extLst>
          </p:cNvPr>
          <p:cNvSpPr/>
          <p:nvPr/>
        </p:nvSpPr>
        <p:spPr>
          <a:xfrm>
            <a:off x="7450929" y="443193"/>
            <a:ext cx="680720" cy="13309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5C9DD50-A78A-46B2-8587-2A81614C0F89}"/>
              </a:ext>
            </a:extLst>
          </p:cNvPr>
          <p:cNvSpPr/>
          <p:nvPr/>
        </p:nvSpPr>
        <p:spPr>
          <a:xfrm>
            <a:off x="8253569" y="443193"/>
            <a:ext cx="680720" cy="13309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00D624-1875-40C9-B4BC-F2859FF63000}"/>
              </a:ext>
            </a:extLst>
          </p:cNvPr>
          <p:cNvSpPr/>
          <p:nvPr/>
        </p:nvSpPr>
        <p:spPr>
          <a:xfrm>
            <a:off x="9056209" y="443193"/>
            <a:ext cx="680720" cy="13309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0A9FB8E-6667-41E4-BFE1-6E8E18C829AA}"/>
              </a:ext>
            </a:extLst>
          </p:cNvPr>
          <p:cNvSpPr/>
          <p:nvPr/>
        </p:nvSpPr>
        <p:spPr>
          <a:xfrm>
            <a:off x="9895824" y="915633"/>
            <a:ext cx="779491" cy="193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D7AB61C-19D6-4D29-89B6-FEC4EF355673}"/>
              </a:ext>
            </a:extLst>
          </p:cNvPr>
          <p:cNvSpPr/>
          <p:nvPr/>
        </p:nvSpPr>
        <p:spPr>
          <a:xfrm>
            <a:off x="9895824" y="1344893"/>
            <a:ext cx="779491" cy="193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1190074-1F32-472C-9F28-05454E2FE0C2}"/>
              </a:ext>
            </a:extLst>
          </p:cNvPr>
          <p:cNvSpPr/>
          <p:nvPr/>
        </p:nvSpPr>
        <p:spPr>
          <a:xfrm>
            <a:off x="1899903" y="915633"/>
            <a:ext cx="779491" cy="193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7AFE779-6D12-4DC1-91F3-4657E360C95B}"/>
              </a:ext>
            </a:extLst>
          </p:cNvPr>
          <p:cNvSpPr/>
          <p:nvPr/>
        </p:nvSpPr>
        <p:spPr>
          <a:xfrm>
            <a:off x="1899903" y="1344893"/>
            <a:ext cx="779491" cy="193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8492A87-0BF7-450E-9DD4-0C7BA400B17B}"/>
              </a:ext>
            </a:extLst>
          </p:cNvPr>
          <p:cNvSpPr/>
          <p:nvPr/>
        </p:nvSpPr>
        <p:spPr>
          <a:xfrm>
            <a:off x="2539585" y="1756373"/>
            <a:ext cx="146304" cy="1463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9F94F50-EFF5-4F1D-9672-C1C0BA0FE121}"/>
              </a:ext>
            </a:extLst>
          </p:cNvPr>
          <p:cNvSpPr/>
          <p:nvPr/>
        </p:nvSpPr>
        <p:spPr>
          <a:xfrm>
            <a:off x="9876938" y="1756373"/>
            <a:ext cx="146304" cy="1463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78641F4B-0BD8-4167-8A70-3267B3302A4B}"/>
              </a:ext>
            </a:extLst>
          </p:cNvPr>
          <p:cNvSpPr/>
          <p:nvPr/>
        </p:nvSpPr>
        <p:spPr>
          <a:xfrm rot="5400000">
            <a:off x="6255180" y="1962549"/>
            <a:ext cx="479313" cy="11870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32855D36-D9D4-4402-9D68-002D9E1EC285}"/>
              </a:ext>
            </a:extLst>
          </p:cNvPr>
          <p:cNvSpPr/>
          <p:nvPr/>
        </p:nvSpPr>
        <p:spPr>
          <a:xfrm>
            <a:off x="2462371" y="2737479"/>
            <a:ext cx="7640319" cy="1645920"/>
          </a:xfrm>
          <a:custGeom>
            <a:avLst/>
            <a:gdLst>
              <a:gd name="connsiteX0" fmla="*/ 7487720 w 7640319"/>
              <a:gd name="connsiteY0" fmla="*/ 1435100 h 1645920"/>
              <a:gd name="connsiteX1" fmla="*/ 7414568 w 7640319"/>
              <a:gd name="connsiteY1" fmla="*/ 1508252 h 1645920"/>
              <a:gd name="connsiteX2" fmla="*/ 7487720 w 7640319"/>
              <a:gd name="connsiteY2" fmla="*/ 1581404 h 1645920"/>
              <a:gd name="connsiteX3" fmla="*/ 7560872 w 7640319"/>
              <a:gd name="connsiteY3" fmla="*/ 1508252 h 1645920"/>
              <a:gd name="connsiteX4" fmla="*/ 7487720 w 7640319"/>
              <a:gd name="connsiteY4" fmla="*/ 1435100 h 1645920"/>
              <a:gd name="connsiteX5" fmla="*/ 150367 w 7640319"/>
              <a:gd name="connsiteY5" fmla="*/ 1435100 h 1645920"/>
              <a:gd name="connsiteX6" fmla="*/ 77216 w 7640319"/>
              <a:gd name="connsiteY6" fmla="*/ 1508252 h 1645920"/>
              <a:gd name="connsiteX7" fmla="*/ 150367 w 7640319"/>
              <a:gd name="connsiteY7" fmla="*/ 1581404 h 1645920"/>
              <a:gd name="connsiteX8" fmla="*/ 223519 w 7640319"/>
              <a:gd name="connsiteY8" fmla="*/ 1508252 h 1645920"/>
              <a:gd name="connsiteX9" fmla="*/ 150367 w 7640319"/>
              <a:gd name="connsiteY9" fmla="*/ 1435100 h 1645920"/>
              <a:gd name="connsiteX10" fmla="*/ 0 w 7640319"/>
              <a:gd name="connsiteY10" fmla="*/ 0 h 1645920"/>
              <a:gd name="connsiteX11" fmla="*/ 7640319 w 7640319"/>
              <a:gd name="connsiteY11" fmla="*/ 0 h 1645920"/>
              <a:gd name="connsiteX12" fmla="*/ 7640319 w 7640319"/>
              <a:gd name="connsiteY12" fmla="*/ 594360 h 1645920"/>
              <a:gd name="connsiteX13" fmla="*/ 7529974 w 7640319"/>
              <a:gd name="connsiteY13" fmla="*/ 594360 h 1645920"/>
              <a:gd name="connsiteX14" fmla="*/ 7433454 w 7640319"/>
              <a:gd name="connsiteY14" fmla="*/ 690880 h 1645920"/>
              <a:gd name="connsiteX15" fmla="*/ 7529974 w 7640319"/>
              <a:gd name="connsiteY15" fmla="*/ 787400 h 1645920"/>
              <a:gd name="connsiteX16" fmla="*/ 7640319 w 7640319"/>
              <a:gd name="connsiteY16" fmla="*/ 787400 h 1645920"/>
              <a:gd name="connsiteX17" fmla="*/ 7640319 w 7640319"/>
              <a:gd name="connsiteY17" fmla="*/ 1023620 h 1645920"/>
              <a:gd name="connsiteX18" fmla="*/ 7529974 w 7640319"/>
              <a:gd name="connsiteY18" fmla="*/ 1023620 h 1645920"/>
              <a:gd name="connsiteX19" fmla="*/ 7433454 w 7640319"/>
              <a:gd name="connsiteY19" fmla="*/ 1120140 h 1645920"/>
              <a:gd name="connsiteX20" fmla="*/ 7529974 w 7640319"/>
              <a:gd name="connsiteY20" fmla="*/ 1216660 h 1645920"/>
              <a:gd name="connsiteX21" fmla="*/ 7640319 w 7640319"/>
              <a:gd name="connsiteY21" fmla="*/ 1216660 h 1645920"/>
              <a:gd name="connsiteX22" fmla="*/ 7640319 w 7640319"/>
              <a:gd name="connsiteY22" fmla="*/ 1645920 h 1645920"/>
              <a:gd name="connsiteX23" fmla="*/ 4091817 w 7640319"/>
              <a:gd name="connsiteY23" fmla="*/ 1645920 h 1645920"/>
              <a:gd name="connsiteX24" fmla="*/ 4091817 w 7640319"/>
              <a:gd name="connsiteY24" fmla="*/ 1520321 h 1645920"/>
              <a:gd name="connsiteX25" fmla="*/ 4055569 w 7640319"/>
              <a:gd name="connsiteY25" fmla="*/ 1465634 h 1645920"/>
              <a:gd name="connsiteX26" fmla="*/ 4032467 w 7640319"/>
              <a:gd name="connsiteY26" fmla="*/ 1460970 h 1645920"/>
              <a:gd name="connsiteX27" fmla="*/ 4032467 w 7640319"/>
              <a:gd name="connsiteY27" fmla="*/ 1460970 h 1645920"/>
              <a:gd name="connsiteX28" fmla="*/ 4032466 w 7640319"/>
              <a:gd name="connsiteY28" fmla="*/ 1460970 h 1645920"/>
              <a:gd name="connsiteX29" fmla="*/ 4032467 w 7640319"/>
              <a:gd name="connsiteY29" fmla="*/ 1460970 h 1645920"/>
              <a:gd name="connsiteX30" fmla="*/ 4009365 w 7640319"/>
              <a:gd name="connsiteY30" fmla="*/ 1465634 h 1645920"/>
              <a:gd name="connsiteX31" fmla="*/ 3973116 w 7640319"/>
              <a:gd name="connsiteY31" fmla="*/ 1520321 h 1645920"/>
              <a:gd name="connsiteX32" fmla="*/ 3973116 w 7640319"/>
              <a:gd name="connsiteY32" fmla="*/ 1645920 h 1645920"/>
              <a:gd name="connsiteX33" fmla="*/ 0 w 7640319"/>
              <a:gd name="connsiteY33" fmla="*/ 1645920 h 1645920"/>
              <a:gd name="connsiteX34" fmla="*/ 0 w 7640319"/>
              <a:gd name="connsiteY34" fmla="*/ 1216660 h 1645920"/>
              <a:gd name="connsiteX35" fmla="*/ 120504 w 7640319"/>
              <a:gd name="connsiteY35" fmla="*/ 1216660 h 1645920"/>
              <a:gd name="connsiteX36" fmla="*/ 217024 w 7640319"/>
              <a:gd name="connsiteY36" fmla="*/ 1120140 h 1645920"/>
              <a:gd name="connsiteX37" fmla="*/ 120504 w 7640319"/>
              <a:gd name="connsiteY37" fmla="*/ 1023620 h 1645920"/>
              <a:gd name="connsiteX38" fmla="*/ 0 w 7640319"/>
              <a:gd name="connsiteY38" fmla="*/ 1023620 h 1645920"/>
              <a:gd name="connsiteX39" fmla="*/ 0 w 7640319"/>
              <a:gd name="connsiteY39" fmla="*/ 787400 h 1645920"/>
              <a:gd name="connsiteX40" fmla="*/ 120505 w 7640319"/>
              <a:gd name="connsiteY40" fmla="*/ 787400 h 1645920"/>
              <a:gd name="connsiteX41" fmla="*/ 217025 w 7640319"/>
              <a:gd name="connsiteY41" fmla="*/ 690880 h 1645920"/>
              <a:gd name="connsiteX42" fmla="*/ 120505 w 7640319"/>
              <a:gd name="connsiteY42" fmla="*/ 594360 h 1645920"/>
              <a:gd name="connsiteX43" fmla="*/ 0 w 7640319"/>
              <a:gd name="connsiteY43" fmla="*/ 5943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640319" h="1645920">
                <a:moveTo>
                  <a:pt x="7487720" y="1435100"/>
                </a:moveTo>
                <a:cubicBezTo>
                  <a:pt x="7447319" y="1435100"/>
                  <a:pt x="7414568" y="1467851"/>
                  <a:pt x="7414568" y="1508252"/>
                </a:cubicBezTo>
                <a:cubicBezTo>
                  <a:pt x="7414568" y="1548653"/>
                  <a:pt x="7447319" y="1581404"/>
                  <a:pt x="7487720" y="1581404"/>
                </a:cubicBezTo>
                <a:cubicBezTo>
                  <a:pt x="7528121" y="1581404"/>
                  <a:pt x="7560872" y="1548653"/>
                  <a:pt x="7560872" y="1508252"/>
                </a:cubicBezTo>
                <a:cubicBezTo>
                  <a:pt x="7560872" y="1467851"/>
                  <a:pt x="7528121" y="1435100"/>
                  <a:pt x="7487720" y="1435100"/>
                </a:cubicBezTo>
                <a:close/>
                <a:moveTo>
                  <a:pt x="150367" y="1435100"/>
                </a:moveTo>
                <a:cubicBezTo>
                  <a:pt x="109967" y="1435100"/>
                  <a:pt x="77216" y="1467851"/>
                  <a:pt x="77216" y="1508252"/>
                </a:cubicBezTo>
                <a:cubicBezTo>
                  <a:pt x="77216" y="1548653"/>
                  <a:pt x="109967" y="1581404"/>
                  <a:pt x="150367" y="1581404"/>
                </a:cubicBezTo>
                <a:cubicBezTo>
                  <a:pt x="190768" y="1581404"/>
                  <a:pt x="223519" y="1548653"/>
                  <a:pt x="223519" y="1508252"/>
                </a:cubicBezTo>
                <a:cubicBezTo>
                  <a:pt x="223519" y="1467851"/>
                  <a:pt x="190768" y="1435100"/>
                  <a:pt x="150367" y="1435100"/>
                </a:cubicBezTo>
                <a:close/>
                <a:moveTo>
                  <a:pt x="0" y="0"/>
                </a:moveTo>
                <a:lnTo>
                  <a:pt x="7640319" y="0"/>
                </a:lnTo>
                <a:lnTo>
                  <a:pt x="7640319" y="594360"/>
                </a:lnTo>
                <a:lnTo>
                  <a:pt x="7529974" y="594360"/>
                </a:lnTo>
                <a:cubicBezTo>
                  <a:pt x="7476667" y="594360"/>
                  <a:pt x="7433454" y="637573"/>
                  <a:pt x="7433454" y="690880"/>
                </a:cubicBezTo>
                <a:cubicBezTo>
                  <a:pt x="7433454" y="744187"/>
                  <a:pt x="7476667" y="787400"/>
                  <a:pt x="7529974" y="787400"/>
                </a:cubicBezTo>
                <a:lnTo>
                  <a:pt x="7640319" y="787400"/>
                </a:lnTo>
                <a:lnTo>
                  <a:pt x="7640319" y="1023620"/>
                </a:lnTo>
                <a:lnTo>
                  <a:pt x="7529974" y="1023620"/>
                </a:lnTo>
                <a:cubicBezTo>
                  <a:pt x="7476667" y="1023620"/>
                  <a:pt x="7433454" y="1066833"/>
                  <a:pt x="7433454" y="1120140"/>
                </a:cubicBezTo>
                <a:cubicBezTo>
                  <a:pt x="7433454" y="1173447"/>
                  <a:pt x="7476667" y="1216660"/>
                  <a:pt x="7529974" y="1216660"/>
                </a:cubicBezTo>
                <a:lnTo>
                  <a:pt x="7640319" y="1216660"/>
                </a:lnTo>
                <a:lnTo>
                  <a:pt x="7640319" y="1645920"/>
                </a:lnTo>
                <a:lnTo>
                  <a:pt x="4091817" y="1645920"/>
                </a:lnTo>
                <a:lnTo>
                  <a:pt x="4091817" y="1520321"/>
                </a:lnTo>
                <a:cubicBezTo>
                  <a:pt x="4091817" y="1495737"/>
                  <a:pt x="4076870" y="1474644"/>
                  <a:pt x="4055569" y="1465634"/>
                </a:cubicBezTo>
                <a:lnTo>
                  <a:pt x="4032467" y="1460970"/>
                </a:lnTo>
                <a:lnTo>
                  <a:pt x="4032467" y="1460970"/>
                </a:lnTo>
                <a:lnTo>
                  <a:pt x="4032466" y="1460970"/>
                </a:lnTo>
                <a:lnTo>
                  <a:pt x="4032467" y="1460970"/>
                </a:lnTo>
                <a:lnTo>
                  <a:pt x="4009365" y="1465634"/>
                </a:lnTo>
                <a:cubicBezTo>
                  <a:pt x="3988063" y="1474644"/>
                  <a:pt x="3973116" y="1495737"/>
                  <a:pt x="3973116" y="1520321"/>
                </a:cubicBezTo>
                <a:lnTo>
                  <a:pt x="3973116" y="1645920"/>
                </a:lnTo>
                <a:lnTo>
                  <a:pt x="0" y="1645920"/>
                </a:lnTo>
                <a:lnTo>
                  <a:pt x="0" y="1216660"/>
                </a:lnTo>
                <a:lnTo>
                  <a:pt x="120504" y="1216660"/>
                </a:lnTo>
                <a:cubicBezTo>
                  <a:pt x="173811" y="1216660"/>
                  <a:pt x="217024" y="1173447"/>
                  <a:pt x="217024" y="1120140"/>
                </a:cubicBezTo>
                <a:cubicBezTo>
                  <a:pt x="217024" y="1066833"/>
                  <a:pt x="173811" y="1023620"/>
                  <a:pt x="120504" y="1023620"/>
                </a:cubicBezTo>
                <a:lnTo>
                  <a:pt x="0" y="1023620"/>
                </a:lnTo>
                <a:lnTo>
                  <a:pt x="0" y="787400"/>
                </a:lnTo>
                <a:lnTo>
                  <a:pt x="120505" y="787400"/>
                </a:lnTo>
                <a:cubicBezTo>
                  <a:pt x="173811" y="787400"/>
                  <a:pt x="217025" y="744187"/>
                  <a:pt x="217025" y="690880"/>
                </a:cubicBezTo>
                <a:cubicBezTo>
                  <a:pt x="217025" y="637573"/>
                  <a:pt x="173811" y="594360"/>
                  <a:pt x="120505" y="594360"/>
                </a:cubicBezTo>
                <a:lnTo>
                  <a:pt x="0" y="594360"/>
                </a:lnTo>
                <a:close/>
              </a:path>
            </a:pathLst>
          </a:custGeom>
          <a:solidFill>
            <a:srgbClr val="73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BY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3350091-CB84-481C-846A-9087DDFA3150}"/>
              </a:ext>
            </a:extLst>
          </p:cNvPr>
          <p:cNvSpPr/>
          <p:nvPr/>
        </p:nvSpPr>
        <p:spPr>
          <a:xfrm>
            <a:off x="2840409" y="3068321"/>
            <a:ext cx="680720" cy="10954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34A768F-EAF7-420E-9023-BB84B2070C16}"/>
              </a:ext>
            </a:extLst>
          </p:cNvPr>
          <p:cNvSpPr/>
          <p:nvPr/>
        </p:nvSpPr>
        <p:spPr>
          <a:xfrm>
            <a:off x="3643049" y="3068321"/>
            <a:ext cx="680720" cy="10954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249AE72-7D9D-4F33-AA70-B710C40116B7}"/>
              </a:ext>
            </a:extLst>
          </p:cNvPr>
          <p:cNvSpPr/>
          <p:nvPr/>
        </p:nvSpPr>
        <p:spPr>
          <a:xfrm>
            <a:off x="4445689" y="3068321"/>
            <a:ext cx="680720" cy="10954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53D24A9-C5E9-4E62-AEF9-085ABB1DCBB6}"/>
              </a:ext>
            </a:extLst>
          </p:cNvPr>
          <p:cNvSpPr/>
          <p:nvPr/>
        </p:nvSpPr>
        <p:spPr>
          <a:xfrm>
            <a:off x="5248329" y="3068321"/>
            <a:ext cx="680720" cy="10954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3185539-9078-4C37-8DBB-6B26BF9F5B47}"/>
              </a:ext>
            </a:extLst>
          </p:cNvPr>
          <p:cNvSpPr/>
          <p:nvPr/>
        </p:nvSpPr>
        <p:spPr>
          <a:xfrm>
            <a:off x="6650409" y="3068321"/>
            <a:ext cx="680720" cy="10954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4FE357F-A9D7-4279-AC2F-D5DA780E16A1}"/>
              </a:ext>
            </a:extLst>
          </p:cNvPr>
          <p:cNvSpPr/>
          <p:nvPr/>
        </p:nvSpPr>
        <p:spPr>
          <a:xfrm>
            <a:off x="7453049" y="3068321"/>
            <a:ext cx="680720" cy="10954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F4C17B5-B279-4A89-936F-4EB1ADA927FB}"/>
              </a:ext>
            </a:extLst>
          </p:cNvPr>
          <p:cNvSpPr/>
          <p:nvPr/>
        </p:nvSpPr>
        <p:spPr>
          <a:xfrm>
            <a:off x="8255689" y="3068321"/>
            <a:ext cx="680720" cy="10954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1697D11-0881-4540-94E7-054CE27C8FD0}"/>
              </a:ext>
            </a:extLst>
          </p:cNvPr>
          <p:cNvSpPr/>
          <p:nvPr/>
        </p:nvSpPr>
        <p:spPr>
          <a:xfrm>
            <a:off x="9058329" y="3068321"/>
            <a:ext cx="680720" cy="10954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387FC20-0FA4-4712-88B5-C9FA1FBCF030}"/>
              </a:ext>
            </a:extLst>
          </p:cNvPr>
          <p:cNvSpPr/>
          <p:nvPr/>
        </p:nvSpPr>
        <p:spPr>
          <a:xfrm>
            <a:off x="2934240" y="1820889"/>
            <a:ext cx="68040" cy="146304"/>
          </a:xfrm>
          <a:prstGeom prst="rect">
            <a:avLst/>
          </a:prstGeom>
          <a:solidFill>
            <a:srgbClr val="F2E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5A874A4-DFBE-4365-A353-54155589793E}"/>
              </a:ext>
            </a:extLst>
          </p:cNvPr>
          <p:cNvSpPr/>
          <p:nvPr/>
        </p:nvSpPr>
        <p:spPr>
          <a:xfrm>
            <a:off x="2914992" y="4237095"/>
            <a:ext cx="3417228" cy="146304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598FC19-6B46-4D5E-A74A-9AA39DE8A25B}"/>
              </a:ext>
            </a:extLst>
          </p:cNvPr>
          <p:cNvSpPr/>
          <p:nvPr/>
        </p:nvSpPr>
        <p:spPr>
          <a:xfrm>
            <a:off x="6694170" y="4237095"/>
            <a:ext cx="2960370" cy="146304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81CD4256-7C8D-4A6C-B6FB-F5BD3FEAA53D}"/>
              </a:ext>
            </a:extLst>
          </p:cNvPr>
          <p:cNvSpPr/>
          <p:nvPr/>
        </p:nvSpPr>
        <p:spPr>
          <a:xfrm>
            <a:off x="3002280" y="1820889"/>
            <a:ext cx="21600" cy="146304"/>
          </a:xfrm>
          <a:prstGeom prst="rect">
            <a:avLst/>
          </a:prstGeom>
          <a:solidFill>
            <a:srgbClr val="F2E88A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6E28561C-C6DB-48A6-A7D1-3B34FFC753DF}"/>
              </a:ext>
            </a:extLst>
          </p:cNvPr>
          <p:cNvGrpSpPr/>
          <p:nvPr/>
        </p:nvGrpSpPr>
        <p:grpSpPr>
          <a:xfrm rot="16200000" flipH="1">
            <a:off x="2721684" y="545370"/>
            <a:ext cx="25200" cy="72000"/>
            <a:chOff x="2664469" y="580038"/>
            <a:chExt cx="104042" cy="146305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7A8E42EE-0C38-4697-B78A-347E5E494EC9}"/>
                </a:ext>
              </a:extLst>
            </p:cNvPr>
            <p:cNvSpPr/>
            <p:nvPr/>
          </p:nvSpPr>
          <p:spPr>
            <a:xfrm>
              <a:off x="2664469" y="580038"/>
              <a:ext cx="68040" cy="14630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10250144-B5A9-44F1-80D9-E9130321309E}"/>
                </a:ext>
              </a:extLst>
            </p:cNvPr>
            <p:cNvSpPr/>
            <p:nvPr/>
          </p:nvSpPr>
          <p:spPr>
            <a:xfrm>
              <a:off x="2732511" y="580039"/>
              <a:ext cx="36000" cy="146304"/>
            </a:xfrm>
            <a:prstGeom prst="rect">
              <a:avLst/>
            </a:prstGeom>
            <a:solidFill>
              <a:srgbClr val="F2E88A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C129535E-5AC1-480B-BF63-1FB7160FD021}"/>
              </a:ext>
            </a:extLst>
          </p:cNvPr>
          <p:cNvSpPr/>
          <p:nvPr/>
        </p:nvSpPr>
        <p:spPr>
          <a:xfrm>
            <a:off x="3520435" y="443193"/>
            <a:ext cx="36000" cy="133096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3D95AE30-5076-4745-8475-30712C5D7536}"/>
              </a:ext>
            </a:extLst>
          </p:cNvPr>
          <p:cNvSpPr/>
          <p:nvPr/>
        </p:nvSpPr>
        <p:spPr>
          <a:xfrm>
            <a:off x="9412929" y="2833512"/>
            <a:ext cx="324000" cy="16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696F2F0C-20CD-4379-B6D3-E2BBC3398514}"/>
              </a:ext>
            </a:extLst>
          </p:cNvPr>
          <p:cNvSpPr/>
          <p:nvPr/>
        </p:nvSpPr>
        <p:spPr>
          <a:xfrm>
            <a:off x="10378347" y="4335015"/>
            <a:ext cx="1476000" cy="31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2E539165-7DBF-4C14-9D05-1BA2980D97C3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9412929" y="3898783"/>
            <a:ext cx="965418" cy="5957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8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E162FB-76E8-4035-807E-2833E28B6071}"/>
              </a:ext>
            </a:extLst>
          </p:cNvPr>
          <p:cNvSpPr/>
          <p:nvPr/>
        </p:nvSpPr>
        <p:spPr>
          <a:xfrm>
            <a:off x="1028667" y="58514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C911B37-32E1-41E5-928D-CC98D751D689}"/>
              </a:ext>
            </a:extLst>
          </p:cNvPr>
          <p:cNvSpPr/>
          <p:nvPr/>
        </p:nvSpPr>
        <p:spPr>
          <a:xfrm>
            <a:off x="1389056" y="58514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E99BEFB-89AD-4B5D-957D-7E324355FAE8}"/>
              </a:ext>
            </a:extLst>
          </p:cNvPr>
          <p:cNvSpPr/>
          <p:nvPr/>
        </p:nvSpPr>
        <p:spPr>
          <a:xfrm>
            <a:off x="1749445" y="58514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A49A95-A48D-4432-B422-3F2DC5521B58}"/>
              </a:ext>
            </a:extLst>
          </p:cNvPr>
          <p:cNvSpPr/>
          <p:nvPr/>
        </p:nvSpPr>
        <p:spPr>
          <a:xfrm>
            <a:off x="2109834" y="58514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FC3612-08E9-4E10-ACBD-D33A99F2A263}"/>
              </a:ext>
            </a:extLst>
          </p:cNvPr>
          <p:cNvSpPr/>
          <p:nvPr/>
        </p:nvSpPr>
        <p:spPr>
          <a:xfrm>
            <a:off x="2470223" y="58514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A639EB-20B1-4BC1-9447-5CD1FA185858}"/>
              </a:ext>
            </a:extLst>
          </p:cNvPr>
          <p:cNvSpPr/>
          <p:nvPr/>
        </p:nvSpPr>
        <p:spPr>
          <a:xfrm>
            <a:off x="2830612" y="58514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78E8024-32F0-4DF3-926F-124E343AB8D2}"/>
              </a:ext>
            </a:extLst>
          </p:cNvPr>
          <p:cNvSpPr/>
          <p:nvPr/>
        </p:nvSpPr>
        <p:spPr>
          <a:xfrm>
            <a:off x="3191001" y="58514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28BAA73-7169-4AC2-92A2-29DFEE7324F3}"/>
              </a:ext>
            </a:extLst>
          </p:cNvPr>
          <p:cNvSpPr/>
          <p:nvPr/>
        </p:nvSpPr>
        <p:spPr>
          <a:xfrm>
            <a:off x="3551390" y="58514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BB6DD03-3A8D-4333-A68E-343A49439A19}"/>
              </a:ext>
            </a:extLst>
          </p:cNvPr>
          <p:cNvCxnSpPr>
            <a:cxnSpLocks/>
          </p:cNvCxnSpPr>
          <p:nvPr/>
        </p:nvCxnSpPr>
        <p:spPr>
          <a:xfrm>
            <a:off x="1389459" y="58514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F4D8B62-0854-4950-9367-8962FBFEEC35}"/>
              </a:ext>
            </a:extLst>
          </p:cNvPr>
          <p:cNvCxnSpPr>
            <a:cxnSpLocks/>
          </p:cNvCxnSpPr>
          <p:nvPr/>
        </p:nvCxnSpPr>
        <p:spPr>
          <a:xfrm>
            <a:off x="1749445" y="58514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2C4909D-C7A7-4F5B-92B4-1FA2E9983693}"/>
              </a:ext>
            </a:extLst>
          </p:cNvPr>
          <p:cNvCxnSpPr>
            <a:cxnSpLocks/>
          </p:cNvCxnSpPr>
          <p:nvPr/>
        </p:nvCxnSpPr>
        <p:spPr>
          <a:xfrm>
            <a:off x="2109834" y="58514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1BC9AAC-E0EE-4BDC-BBC5-5E08EFD3BC49}"/>
              </a:ext>
            </a:extLst>
          </p:cNvPr>
          <p:cNvCxnSpPr>
            <a:cxnSpLocks/>
          </p:cNvCxnSpPr>
          <p:nvPr/>
        </p:nvCxnSpPr>
        <p:spPr>
          <a:xfrm>
            <a:off x="2470223" y="58514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49B0637-F369-41C3-8D03-AB64DA21F26E}"/>
              </a:ext>
            </a:extLst>
          </p:cNvPr>
          <p:cNvCxnSpPr>
            <a:cxnSpLocks/>
          </p:cNvCxnSpPr>
          <p:nvPr/>
        </p:nvCxnSpPr>
        <p:spPr>
          <a:xfrm>
            <a:off x="2830612" y="58514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28958A2-E583-4A03-A618-545BA2FA17E5}"/>
              </a:ext>
            </a:extLst>
          </p:cNvPr>
          <p:cNvCxnSpPr>
            <a:cxnSpLocks/>
          </p:cNvCxnSpPr>
          <p:nvPr/>
        </p:nvCxnSpPr>
        <p:spPr>
          <a:xfrm>
            <a:off x="3188505" y="58514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3FD3D9A-2091-456C-9A1C-7B046A5B1B04}"/>
              </a:ext>
            </a:extLst>
          </p:cNvPr>
          <p:cNvCxnSpPr>
            <a:cxnSpLocks/>
          </p:cNvCxnSpPr>
          <p:nvPr/>
        </p:nvCxnSpPr>
        <p:spPr>
          <a:xfrm>
            <a:off x="3551390" y="58514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474B98E-71B6-4F2B-AECA-199051813614}"/>
              </a:ext>
            </a:extLst>
          </p:cNvPr>
          <p:cNvSpPr/>
          <p:nvPr/>
        </p:nvSpPr>
        <p:spPr>
          <a:xfrm>
            <a:off x="1028667" y="945536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E9F1084-B903-4765-91EF-2E909FE19E63}"/>
              </a:ext>
            </a:extLst>
          </p:cNvPr>
          <p:cNvSpPr/>
          <p:nvPr/>
        </p:nvSpPr>
        <p:spPr>
          <a:xfrm>
            <a:off x="1389056" y="94553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983460-2D5B-4DFC-BF07-522D792B4DAB}"/>
              </a:ext>
            </a:extLst>
          </p:cNvPr>
          <p:cNvSpPr/>
          <p:nvPr/>
        </p:nvSpPr>
        <p:spPr>
          <a:xfrm>
            <a:off x="1749445" y="94553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753ABF9-6449-46AA-BC99-3FB482EEC2A5}"/>
              </a:ext>
            </a:extLst>
          </p:cNvPr>
          <p:cNvSpPr/>
          <p:nvPr/>
        </p:nvSpPr>
        <p:spPr>
          <a:xfrm>
            <a:off x="2109834" y="94553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CC5793B-B8D7-4B49-B939-DE06558833B3}"/>
              </a:ext>
            </a:extLst>
          </p:cNvPr>
          <p:cNvSpPr/>
          <p:nvPr/>
        </p:nvSpPr>
        <p:spPr>
          <a:xfrm>
            <a:off x="2470223" y="94553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6AAA233-E4BD-4C41-A705-B18F1CAE0DE2}"/>
              </a:ext>
            </a:extLst>
          </p:cNvPr>
          <p:cNvSpPr/>
          <p:nvPr/>
        </p:nvSpPr>
        <p:spPr>
          <a:xfrm>
            <a:off x="2830612" y="94553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FB98F03-A2E6-4224-B469-F749C510E527}"/>
              </a:ext>
            </a:extLst>
          </p:cNvPr>
          <p:cNvSpPr/>
          <p:nvPr/>
        </p:nvSpPr>
        <p:spPr>
          <a:xfrm>
            <a:off x="3191001" y="94553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4768797-AD8D-4BEF-9DA7-AAE9956A08E7}"/>
              </a:ext>
            </a:extLst>
          </p:cNvPr>
          <p:cNvSpPr/>
          <p:nvPr/>
        </p:nvSpPr>
        <p:spPr>
          <a:xfrm>
            <a:off x="3551390" y="945532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88BB902-D171-4ECE-B0C2-7BB7183283EB}"/>
              </a:ext>
            </a:extLst>
          </p:cNvPr>
          <p:cNvSpPr/>
          <p:nvPr/>
        </p:nvSpPr>
        <p:spPr>
          <a:xfrm>
            <a:off x="414172" y="682276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0x01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0F75D64-D848-474D-A04F-BA17D0693E9D}"/>
              </a:ext>
            </a:extLst>
          </p:cNvPr>
          <p:cNvSpPr/>
          <p:nvPr/>
        </p:nvSpPr>
        <p:spPr>
          <a:xfrm>
            <a:off x="1028667" y="120878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A1D23C1-C76B-4555-8754-93001B7C06B7}"/>
              </a:ext>
            </a:extLst>
          </p:cNvPr>
          <p:cNvSpPr/>
          <p:nvPr/>
        </p:nvSpPr>
        <p:spPr>
          <a:xfrm>
            <a:off x="1389056" y="120878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2A0F87-46A2-45DD-9264-033C0B2802C3}"/>
              </a:ext>
            </a:extLst>
          </p:cNvPr>
          <p:cNvSpPr/>
          <p:nvPr/>
        </p:nvSpPr>
        <p:spPr>
          <a:xfrm>
            <a:off x="1749445" y="120878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B4B1F48-EB2C-4841-BAC4-4D60641E67F9}"/>
              </a:ext>
            </a:extLst>
          </p:cNvPr>
          <p:cNvSpPr/>
          <p:nvPr/>
        </p:nvSpPr>
        <p:spPr>
          <a:xfrm>
            <a:off x="2109834" y="120878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582CADE-C320-4546-B3B6-F010CF83FDC7}"/>
              </a:ext>
            </a:extLst>
          </p:cNvPr>
          <p:cNvSpPr/>
          <p:nvPr/>
        </p:nvSpPr>
        <p:spPr>
          <a:xfrm>
            <a:off x="2470223" y="120878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511B703-3899-4956-A577-DE74870AAA82}"/>
              </a:ext>
            </a:extLst>
          </p:cNvPr>
          <p:cNvSpPr/>
          <p:nvPr/>
        </p:nvSpPr>
        <p:spPr>
          <a:xfrm>
            <a:off x="2830612" y="120878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E678E65-7819-44E2-A0BE-010909D6BD68}"/>
              </a:ext>
            </a:extLst>
          </p:cNvPr>
          <p:cNvSpPr/>
          <p:nvPr/>
        </p:nvSpPr>
        <p:spPr>
          <a:xfrm>
            <a:off x="3191001" y="120878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0536D5C-3244-4E45-B082-29D70EF86EE9}"/>
              </a:ext>
            </a:extLst>
          </p:cNvPr>
          <p:cNvSpPr/>
          <p:nvPr/>
        </p:nvSpPr>
        <p:spPr>
          <a:xfrm>
            <a:off x="3551390" y="120878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69970FF2-3467-423C-BDB2-5B9EDC759AB3}"/>
              </a:ext>
            </a:extLst>
          </p:cNvPr>
          <p:cNvCxnSpPr>
            <a:cxnSpLocks/>
          </p:cNvCxnSpPr>
          <p:nvPr/>
        </p:nvCxnSpPr>
        <p:spPr>
          <a:xfrm>
            <a:off x="1389459" y="120878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41AF2A05-61FB-43BF-AD4E-CB459FE7EC6C}"/>
              </a:ext>
            </a:extLst>
          </p:cNvPr>
          <p:cNvCxnSpPr>
            <a:cxnSpLocks/>
          </p:cNvCxnSpPr>
          <p:nvPr/>
        </p:nvCxnSpPr>
        <p:spPr>
          <a:xfrm>
            <a:off x="1749445" y="120878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372B097-3CFC-4D34-9BB4-D265748D4F06}"/>
              </a:ext>
            </a:extLst>
          </p:cNvPr>
          <p:cNvCxnSpPr>
            <a:cxnSpLocks/>
          </p:cNvCxnSpPr>
          <p:nvPr/>
        </p:nvCxnSpPr>
        <p:spPr>
          <a:xfrm>
            <a:off x="2109834" y="120878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E70FDFB4-525E-4C09-8194-DC149F85655D}"/>
              </a:ext>
            </a:extLst>
          </p:cNvPr>
          <p:cNvCxnSpPr>
            <a:cxnSpLocks/>
          </p:cNvCxnSpPr>
          <p:nvPr/>
        </p:nvCxnSpPr>
        <p:spPr>
          <a:xfrm>
            <a:off x="2470223" y="120878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73FAF6F7-6074-4221-9E23-844CC02EF3C6}"/>
              </a:ext>
            </a:extLst>
          </p:cNvPr>
          <p:cNvCxnSpPr>
            <a:cxnSpLocks/>
          </p:cNvCxnSpPr>
          <p:nvPr/>
        </p:nvCxnSpPr>
        <p:spPr>
          <a:xfrm>
            <a:off x="2830612" y="1208787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CFA08647-E370-4407-A23B-7152FF1FB20E}"/>
              </a:ext>
            </a:extLst>
          </p:cNvPr>
          <p:cNvCxnSpPr>
            <a:cxnSpLocks/>
          </p:cNvCxnSpPr>
          <p:nvPr/>
        </p:nvCxnSpPr>
        <p:spPr>
          <a:xfrm>
            <a:off x="3188505" y="120878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A84D084C-8661-4D9F-B3B6-EFFE46B6616A}"/>
              </a:ext>
            </a:extLst>
          </p:cNvPr>
          <p:cNvCxnSpPr>
            <a:cxnSpLocks/>
          </p:cNvCxnSpPr>
          <p:nvPr/>
        </p:nvCxnSpPr>
        <p:spPr>
          <a:xfrm>
            <a:off x="3551390" y="120878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2BF2FCF-3656-4DBF-9A0A-C3E279136176}"/>
              </a:ext>
            </a:extLst>
          </p:cNvPr>
          <p:cNvSpPr/>
          <p:nvPr/>
        </p:nvSpPr>
        <p:spPr>
          <a:xfrm>
            <a:off x="1028667" y="1569177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985F1EFF-C4ED-4486-87A9-82BD127A3DAF}"/>
              </a:ext>
            </a:extLst>
          </p:cNvPr>
          <p:cNvSpPr/>
          <p:nvPr/>
        </p:nvSpPr>
        <p:spPr>
          <a:xfrm>
            <a:off x="1389056" y="1569176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145FC17-7B53-4400-BB2F-7CC7CE93A21D}"/>
              </a:ext>
            </a:extLst>
          </p:cNvPr>
          <p:cNvSpPr/>
          <p:nvPr/>
        </p:nvSpPr>
        <p:spPr>
          <a:xfrm>
            <a:off x="1749445" y="1569176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48C18D3-212F-4100-AB4C-EB014138023B}"/>
              </a:ext>
            </a:extLst>
          </p:cNvPr>
          <p:cNvSpPr/>
          <p:nvPr/>
        </p:nvSpPr>
        <p:spPr>
          <a:xfrm>
            <a:off x="2109834" y="156917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DDE429A-8D34-433A-ACBC-46074F1A883D}"/>
              </a:ext>
            </a:extLst>
          </p:cNvPr>
          <p:cNvSpPr/>
          <p:nvPr/>
        </p:nvSpPr>
        <p:spPr>
          <a:xfrm>
            <a:off x="2470223" y="156917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339B311-909D-4E18-AD48-1ABB7497D615}"/>
              </a:ext>
            </a:extLst>
          </p:cNvPr>
          <p:cNvSpPr/>
          <p:nvPr/>
        </p:nvSpPr>
        <p:spPr>
          <a:xfrm>
            <a:off x="2830612" y="156917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B4409C01-3442-4D51-B7EB-8F5B59F1CDBA}"/>
              </a:ext>
            </a:extLst>
          </p:cNvPr>
          <p:cNvSpPr/>
          <p:nvPr/>
        </p:nvSpPr>
        <p:spPr>
          <a:xfrm>
            <a:off x="3191001" y="156917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9E47E978-C20E-47F1-ADC3-178C49099AF2}"/>
              </a:ext>
            </a:extLst>
          </p:cNvPr>
          <p:cNvSpPr/>
          <p:nvPr/>
        </p:nvSpPr>
        <p:spPr>
          <a:xfrm>
            <a:off x="3551390" y="156917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055E7D1A-EE16-4ED9-AAD5-F51C7D4641D1}"/>
              </a:ext>
            </a:extLst>
          </p:cNvPr>
          <p:cNvSpPr/>
          <p:nvPr/>
        </p:nvSpPr>
        <p:spPr>
          <a:xfrm>
            <a:off x="414172" y="1305917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0x02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790F65D1-F234-458D-92EE-5E3BB69E7B03}"/>
              </a:ext>
            </a:extLst>
          </p:cNvPr>
          <p:cNvSpPr/>
          <p:nvPr/>
        </p:nvSpPr>
        <p:spPr>
          <a:xfrm>
            <a:off x="1028667" y="183242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0AD26B3E-D409-41B7-8945-5C049100AADC}"/>
              </a:ext>
            </a:extLst>
          </p:cNvPr>
          <p:cNvSpPr/>
          <p:nvPr/>
        </p:nvSpPr>
        <p:spPr>
          <a:xfrm>
            <a:off x="1389056" y="183242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5324F7AE-3C5F-4356-B6A7-79E5E748EB40}"/>
              </a:ext>
            </a:extLst>
          </p:cNvPr>
          <p:cNvSpPr/>
          <p:nvPr/>
        </p:nvSpPr>
        <p:spPr>
          <a:xfrm>
            <a:off x="1749445" y="183242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08F33852-0540-482E-B03A-C904A5B67232}"/>
              </a:ext>
            </a:extLst>
          </p:cNvPr>
          <p:cNvSpPr/>
          <p:nvPr/>
        </p:nvSpPr>
        <p:spPr>
          <a:xfrm>
            <a:off x="2109834" y="183242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5C1E8938-458E-45D6-B4ED-DE0B2F6A84AA}"/>
              </a:ext>
            </a:extLst>
          </p:cNvPr>
          <p:cNvSpPr/>
          <p:nvPr/>
        </p:nvSpPr>
        <p:spPr>
          <a:xfrm>
            <a:off x="2470223" y="183242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5429976E-F836-4B05-BF04-AFD3B58FE44D}"/>
              </a:ext>
            </a:extLst>
          </p:cNvPr>
          <p:cNvSpPr/>
          <p:nvPr/>
        </p:nvSpPr>
        <p:spPr>
          <a:xfrm>
            <a:off x="2830612" y="183242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32E51346-0124-48B5-9334-A4F9ABEAC991}"/>
              </a:ext>
            </a:extLst>
          </p:cNvPr>
          <p:cNvSpPr/>
          <p:nvPr/>
        </p:nvSpPr>
        <p:spPr>
          <a:xfrm>
            <a:off x="3191001" y="183242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C6FCA94B-BD66-4349-B388-928030EA8E49}"/>
              </a:ext>
            </a:extLst>
          </p:cNvPr>
          <p:cNvSpPr/>
          <p:nvPr/>
        </p:nvSpPr>
        <p:spPr>
          <a:xfrm>
            <a:off x="3551390" y="183242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06" name="Прямая соединительная линия 105">
            <a:extLst>
              <a:ext uri="{FF2B5EF4-FFF2-40B4-BE49-F238E27FC236}">
                <a16:creationId xmlns:a16="http://schemas.microsoft.com/office/drawing/2014/main" id="{A856EC83-A658-414A-839F-47285FAC6338}"/>
              </a:ext>
            </a:extLst>
          </p:cNvPr>
          <p:cNvCxnSpPr>
            <a:cxnSpLocks/>
          </p:cNvCxnSpPr>
          <p:nvPr/>
        </p:nvCxnSpPr>
        <p:spPr>
          <a:xfrm>
            <a:off x="1389459" y="183242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>
            <a:extLst>
              <a:ext uri="{FF2B5EF4-FFF2-40B4-BE49-F238E27FC236}">
                <a16:creationId xmlns:a16="http://schemas.microsoft.com/office/drawing/2014/main" id="{B5E6F802-0723-493F-81B5-9AAC812CB563}"/>
              </a:ext>
            </a:extLst>
          </p:cNvPr>
          <p:cNvCxnSpPr>
            <a:cxnSpLocks/>
          </p:cNvCxnSpPr>
          <p:nvPr/>
        </p:nvCxnSpPr>
        <p:spPr>
          <a:xfrm>
            <a:off x="1749445" y="183242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77D0A5DD-833C-462D-BFA7-859788583710}"/>
              </a:ext>
            </a:extLst>
          </p:cNvPr>
          <p:cNvCxnSpPr>
            <a:cxnSpLocks/>
          </p:cNvCxnSpPr>
          <p:nvPr/>
        </p:nvCxnSpPr>
        <p:spPr>
          <a:xfrm>
            <a:off x="2109834" y="183242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539E1C6B-1490-4DBA-B6BF-AB70714B843E}"/>
              </a:ext>
            </a:extLst>
          </p:cNvPr>
          <p:cNvCxnSpPr>
            <a:cxnSpLocks/>
          </p:cNvCxnSpPr>
          <p:nvPr/>
        </p:nvCxnSpPr>
        <p:spPr>
          <a:xfrm>
            <a:off x="2470223" y="183242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>
            <a:extLst>
              <a:ext uri="{FF2B5EF4-FFF2-40B4-BE49-F238E27FC236}">
                <a16:creationId xmlns:a16="http://schemas.microsoft.com/office/drawing/2014/main" id="{D2D0302C-11B5-4244-9FD7-5216EF29CB8B}"/>
              </a:ext>
            </a:extLst>
          </p:cNvPr>
          <p:cNvCxnSpPr>
            <a:cxnSpLocks/>
          </p:cNvCxnSpPr>
          <p:nvPr/>
        </p:nvCxnSpPr>
        <p:spPr>
          <a:xfrm>
            <a:off x="2830612" y="183242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>
            <a:extLst>
              <a:ext uri="{FF2B5EF4-FFF2-40B4-BE49-F238E27FC236}">
                <a16:creationId xmlns:a16="http://schemas.microsoft.com/office/drawing/2014/main" id="{A57DB9E7-552E-4B04-AF1E-F6D5F86162F7}"/>
              </a:ext>
            </a:extLst>
          </p:cNvPr>
          <p:cNvCxnSpPr>
            <a:cxnSpLocks/>
          </p:cNvCxnSpPr>
          <p:nvPr/>
        </p:nvCxnSpPr>
        <p:spPr>
          <a:xfrm>
            <a:off x="3188505" y="183242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>
            <a:extLst>
              <a:ext uri="{FF2B5EF4-FFF2-40B4-BE49-F238E27FC236}">
                <a16:creationId xmlns:a16="http://schemas.microsoft.com/office/drawing/2014/main" id="{D82B65BC-DB80-482D-9463-9DB3D40910C4}"/>
              </a:ext>
            </a:extLst>
          </p:cNvPr>
          <p:cNvCxnSpPr>
            <a:cxnSpLocks/>
          </p:cNvCxnSpPr>
          <p:nvPr/>
        </p:nvCxnSpPr>
        <p:spPr>
          <a:xfrm>
            <a:off x="3551390" y="183242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22EA92D2-A7ED-4EC3-82EA-E66368E1336B}"/>
              </a:ext>
            </a:extLst>
          </p:cNvPr>
          <p:cNvSpPr/>
          <p:nvPr/>
        </p:nvSpPr>
        <p:spPr>
          <a:xfrm>
            <a:off x="1028667" y="219281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2DF89088-0C96-4B1F-B59A-1269505B1AF0}"/>
              </a:ext>
            </a:extLst>
          </p:cNvPr>
          <p:cNvSpPr/>
          <p:nvPr/>
        </p:nvSpPr>
        <p:spPr>
          <a:xfrm>
            <a:off x="1389056" y="219281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7A07E576-7CF8-4948-90F7-B616A836DFBD}"/>
              </a:ext>
            </a:extLst>
          </p:cNvPr>
          <p:cNvSpPr/>
          <p:nvPr/>
        </p:nvSpPr>
        <p:spPr>
          <a:xfrm>
            <a:off x="1749445" y="219281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3DA311FA-A034-4E5A-A7C6-D1537F7E6A94}"/>
              </a:ext>
            </a:extLst>
          </p:cNvPr>
          <p:cNvSpPr/>
          <p:nvPr/>
        </p:nvSpPr>
        <p:spPr>
          <a:xfrm>
            <a:off x="2109834" y="2192812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4FC3E582-5C88-4602-8B66-A0F1D165A54D}"/>
              </a:ext>
            </a:extLst>
          </p:cNvPr>
          <p:cNvSpPr/>
          <p:nvPr/>
        </p:nvSpPr>
        <p:spPr>
          <a:xfrm>
            <a:off x="2470223" y="2192812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801B4C2C-BD88-41DE-8F01-221BEDFAA078}"/>
              </a:ext>
            </a:extLst>
          </p:cNvPr>
          <p:cNvSpPr/>
          <p:nvPr/>
        </p:nvSpPr>
        <p:spPr>
          <a:xfrm>
            <a:off x="2830612" y="2192811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6F70D25F-CD1D-4FF4-AD78-228E8EDE5427}"/>
              </a:ext>
            </a:extLst>
          </p:cNvPr>
          <p:cNvSpPr/>
          <p:nvPr/>
        </p:nvSpPr>
        <p:spPr>
          <a:xfrm>
            <a:off x="3191001" y="2192811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067A25A7-4D4B-46F3-8F1E-5DEBD3DE78B6}"/>
              </a:ext>
            </a:extLst>
          </p:cNvPr>
          <p:cNvSpPr/>
          <p:nvPr/>
        </p:nvSpPr>
        <p:spPr>
          <a:xfrm>
            <a:off x="3551390" y="2192810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D45CFE51-2EB0-44AC-8E79-430AA8CE5388}"/>
              </a:ext>
            </a:extLst>
          </p:cNvPr>
          <p:cNvSpPr/>
          <p:nvPr/>
        </p:nvSpPr>
        <p:spPr>
          <a:xfrm>
            <a:off x="414172" y="1929554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0x03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B24D12FF-8538-4D21-8BEA-327F8C0B88CD}"/>
              </a:ext>
            </a:extLst>
          </p:cNvPr>
          <p:cNvSpPr/>
          <p:nvPr/>
        </p:nvSpPr>
        <p:spPr>
          <a:xfrm>
            <a:off x="1028667" y="245606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89CBE329-E750-429A-B61E-0096EA40D533}"/>
              </a:ext>
            </a:extLst>
          </p:cNvPr>
          <p:cNvSpPr/>
          <p:nvPr/>
        </p:nvSpPr>
        <p:spPr>
          <a:xfrm>
            <a:off x="1389056" y="245606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60124660-A3BC-4754-AE0B-8724FCA4350B}"/>
              </a:ext>
            </a:extLst>
          </p:cNvPr>
          <p:cNvSpPr/>
          <p:nvPr/>
        </p:nvSpPr>
        <p:spPr>
          <a:xfrm>
            <a:off x="1749445" y="245606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39E5A3BD-0041-4F74-9F73-B5FDE961938B}"/>
              </a:ext>
            </a:extLst>
          </p:cNvPr>
          <p:cNvSpPr/>
          <p:nvPr/>
        </p:nvSpPr>
        <p:spPr>
          <a:xfrm>
            <a:off x="2109834" y="245606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524E27C0-6D74-49C3-AAC3-7CD6C7B11F78}"/>
              </a:ext>
            </a:extLst>
          </p:cNvPr>
          <p:cNvSpPr/>
          <p:nvPr/>
        </p:nvSpPr>
        <p:spPr>
          <a:xfrm>
            <a:off x="2470223" y="245606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91C32720-41AC-49D4-A0F8-EAD018F46002}"/>
              </a:ext>
            </a:extLst>
          </p:cNvPr>
          <p:cNvSpPr/>
          <p:nvPr/>
        </p:nvSpPr>
        <p:spPr>
          <a:xfrm>
            <a:off x="2830612" y="245605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C2F7B978-8E8B-49BD-8CEE-EBAB1D583485}"/>
              </a:ext>
            </a:extLst>
          </p:cNvPr>
          <p:cNvSpPr/>
          <p:nvPr/>
        </p:nvSpPr>
        <p:spPr>
          <a:xfrm>
            <a:off x="3191001" y="245605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6F674221-FCE0-4E13-9CC4-1D2BD07B50BE}"/>
              </a:ext>
            </a:extLst>
          </p:cNvPr>
          <p:cNvSpPr/>
          <p:nvPr/>
        </p:nvSpPr>
        <p:spPr>
          <a:xfrm>
            <a:off x="3551390" y="245605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32F6E2E8-8720-4D02-8893-3BD8E1534A67}"/>
              </a:ext>
            </a:extLst>
          </p:cNvPr>
          <p:cNvCxnSpPr>
            <a:cxnSpLocks/>
          </p:cNvCxnSpPr>
          <p:nvPr/>
        </p:nvCxnSpPr>
        <p:spPr>
          <a:xfrm>
            <a:off x="1389459" y="245606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>
            <a:extLst>
              <a:ext uri="{FF2B5EF4-FFF2-40B4-BE49-F238E27FC236}">
                <a16:creationId xmlns:a16="http://schemas.microsoft.com/office/drawing/2014/main" id="{D56851D7-1289-4FBB-8BD1-D80601466AAF}"/>
              </a:ext>
            </a:extLst>
          </p:cNvPr>
          <p:cNvCxnSpPr>
            <a:cxnSpLocks/>
          </p:cNvCxnSpPr>
          <p:nvPr/>
        </p:nvCxnSpPr>
        <p:spPr>
          <a:xfrm>
            <a:off x="1749445" y="245606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id="{F03A8CBB-8B91-4EFD-B33B-7FC6F8DCC5C5}"/>
              </a:ext>
            </a:extLst>
          </p:cNvPr>
          <p:cNvCxnSpPr>
            <a:cxnSpLocks/>
          </p:cNvCxnSpPr>
          <p:nvPr/>
        </p:nvCxnSpPr>
        <p:spPr>
          <a:xfrm>
            <a:off x="2109834" y="245606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F90FFD0E-58F6-4FD4-83EB-E4AE1AA90B86}"/>
              </a:ext>
            </a:extLst>
          </p:cNvPr>
          <p:cNvCxnSpPr>
            <a:cxnSpLocks/>
          </p:cNvCxnSpPr>
          <p:nvPr/>
        </p:nvCxnSpPr>
        <p:spPr>
          <a:xfrm>
            <a:off x="2470223" y="245606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>
            <a:extLst>
              <a:ext uri="{FF2B5EF4-FFF2-40B4-BE49-F238E27FC236}">
                <a16:creationId xmlns:a16="http://schemas.microsoft.com/office/drawing/2014/main" id="{0DE4944D-01C3-4F02-8A12-B9D35E77CF71}"/>
              </a:ext>
            </a:extLst>
          </p:cNvPr>
          <p:cNvCxnSpPr>
            <a:cxnSpLocks/>
          </p:cNvCxnSpPr>
          <p:nvPr/>
        </p:nvCxnSpPr>
        <p:spPr>
          <a:xfrm>
            <a:off x="2830612" y="245606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>
            <a:extLst>
              <a:ext uri="{FF2B5EF4-FFF2-40B4-BE49-F238E27FC236}">
                <a16:creationId xmlns:a16="http://schemas.microsoft.com/office/drawing/2014/main" id="{CF533122-C794-4F95-A129-6FC6917D88F5}"/>
              </a:ext>
            </a:extLst>
          </p:cNvPr>
          <p:cNvCxnSpPr>
            <a:cxnSpLocks/>
          </p:cNvCxnSpPr>
          <p:nvPr/>
        </p:nvCxnSpPr>
        <p:spPr>
          <a:xfrm>
            <a:off x="3188505" y="245605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>
            <a:extLst>
              <a:ext uri="{FF2B5EF4-FFF2-40B4-BE49-F238E27FC236}">
                <a16:creationId xmlns:a16="http://schemas.microsoft.com/office/drawing/2014/main" id="{52B3675C-3B16-4E63-AE05-1B5D85A2D129}"/>
              </a:ext>
            </a:extLst>
          </p:cNvPr>
          <p:cNvCxnSpPr>
            <a:cxnSpLocks/>
          </p:cNvCxnSpPr>
          <p:nvPr/>
        </p:nvCxnSpPr>
        <p:spPr>
          <a:xfrm>
            <a:off x="3551390" y="245605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86684A30-7B0E-4F3F-B5B0-038806113B08}"/>
              </a:ext>
            </a:extLst>
          </p:cNvPr>
          <p:cNvSpPr/>
          <p:nvPr/>
        </p:nvSpPr>
        <p:spPr>
          <a:xfrm>
            <a:off x="1028667" y="2816451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B3A7556A-4D41-46B5-9ABF-B8258FB5D8E0}"/>
              </a:ext>
            </a:extLst>
          </p:cNvPr>
          <p:cNvSpPr/>
          <p:nvPr/>
        </p:nvSpPr>
        <p:spPr>
          <a:xfrm>
            <a:off x="1389056" y="2816450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901396AF-DA06-4EB8-A137-B1221C630E54}"/>
              </a:ext>
            </a:extLst>
          </p:cNvPr>
          <p:cNvSpPr/>
          <p:nvPr/>
        </p:nvSpPr>
        <p:spPr>
          <a:xfrm>
            <a:off x="1749445" y="2816450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41A205B6-859C-4C17-A14D-D428968F2ABD}"/>
              </a:ext>
            </a:extLst>
          </p:cNvPr>
          <p:cNvSpPr/>
          <p:nvPr/>
        </p:nvSpPr>
        <p:spPr>
          <a:xfrm>
            <a:off x="2109834" y="2816449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5AAB661A-F28F-4859-9624-AC84722E1D20}"/>
              </a:ext>
            </a:extLst>
          </p:cNvPr>
          <p:cNvSpPr/>
          <p:nvPr/>
        </p:nvSpPr>
        <p:spPr>
          <a:xfrm>
            <a:off x="2470223" y="2816449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84822FE4-E2D1-4D97-9842-D3757EA0C0EF}"/>
              </a:ext>
            </a:extLst>
          </p:cNvPr>
          <p:cNvSpPr/>
          <p:nvPr/>
        </p:nvSpPr>
        <p:spPr>
          <a:xfrm>
            <a:off x="2830612" y="2816448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06507596-9346-450A-A7E0-BC6C5A2E538D}"/>
              </a:ext>
            </a:extLst>
          </p:cNvPr>
          <p:cNvSpPr/>
          <p:nvPr/>
        </p:nvSpPr>
        <p:spPr>
          <a:xfrm>
            <a:off x="3191001" y="2816448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8B865967-2126-4EF2-B6AA-C5274A90B16C}"/>
              </a:ext>
            </a:extLst>
          </p:cNvPr>
          <p:cNvSpPr/>
          <p:nvPr/>
        </p:nvSpPr>
        <p:spPr>
          <a:xfrm>
            <a:off x="3551390" y="2816447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1BADB3B8-F33B-4CF1-9551-892536F80C9F}"/>
              </a:ext>
            </a:extLst>
          </p:cNvPr>
          <p:cNvSpPr/>
          <p:nvPr/>
        </p:nvSpPr>
        <p:spPr>
          <a:xfrm>
            <a:off x="414172" y="2553191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0x04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C0B9992D-8C50-467F-ACAC-A75BF912AA84}"/>
              </a:ext>
            </a:extLst>
          </p:cNvPr>
          <p:cNvSpPr/>
          <p:nvPr/>
        </p:nvSpPr>
        <p:spPr>
          <a:xfrm>
            <a:off x="1028667" y="307969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52191494-74AD-434B-B902-F41A6CA9E19E}"/>
              </a:ext>
            </a:extLst>
          </p:cNvPr>
          <p:cNvSpPr/>
          <p:nvPr/>
        </p:nvSpPr>
        <p:spPr>
          <a:xfrm>
            <a:off x="1389056" y="307969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2A394ED9-0F95-4FFD-8F7A-A147EF8B2FD9}"/>
              </a:ext>
            </a:extLst>
          </p:cNvPr>
          <p:cNvSpPr/>
          <p:nvPr/>
        </p:nvSpPr>
        <p:spPr>
          <a:xfrm>
            <a:off x="1749445" y="307969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0203CBB2-B7E9-40D3-B989-C77B79C68395}"/>
              </a:ext>
            </a:extLst>
          </p:cNvPr>
          <p:cNvSpPr/>
          <p:nvPr/>
        </p:nvSpPr>
        <p:spPr>
          <a:xfrm>
            <a:off x="2109834" y="307969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73934755-C867-4017-93CE-655667505EC9}"/>
              </a:ext>
            </a:extLst>
          </p:cNvPr>
          <p:cNvSpPr/>
          <p:nvPr/>
        </p:nvSpPr>
        <p:spPr>
          <a:xfrm>
            <a:off x="2470223" y="307969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32914E57-7E5C-43DD-8EF2-DEBB2407039C}"/>
              </a:ext>
            </a:extLst>
          </p:cNvPr>
          <p:cNvSpPr/>
          <p:nvPr/>
        </p:nvSpPr>
        <p:spPr>
          <a:xfrm>
            <a:off x="2830612" y="307969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EA68324C-C536-4608-B21B-BE6167E137B1}"/>
              </a:ext>
            </a:extLst>
          </p:cNvPr>
          <p:cNvSpPr/>
          <p:nvPr/>
        </p:nvSpPr>
        <p:spPr>
          <a:xfrm>
            <a:off x="3191001" y="307969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C6698454-ECC9-404E-8917-78775FC77DB6}"/>
              </a:ext>
            </a:extLst>
          </p:cNvPr>
          <p:cNvSpPr/>
          <p:nvPr/>
        </p:nvSpPr>
        <p:spPr>
          <a:xfrm>
            <a:off x="3551390" y="307969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04E124FA-1B21-4926-A42F-E7A4AC6DE1C5}"/>
              </a:ext>
            </a:extLst>
          </p:cNvPr>
          <p:cNvCxnSpPr>
            <a:cxnSpLocks/>
          </p:cNvCxnSpPr>
          <p:nvPr/>
        </p:nvCxnSpPr>
        <p:spPr>
          <a:xfrm>
            <a:off x="1389459" y="3079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42095C01-FEB6-4684-94E0-F5ADE55700FF}"/>
              </a:ext>
            </a:extLst>
          </p:cNvPr>
          <p:cNvCxnSpPr>
            <a:cxnSpLocks/>
          </p:cNvCxnSpPr>
          <p:nvPr/>
        </p:nvCxnSpPr>
        <p:spPr>
          <a:xfrm>
            <a:off x="1749445" y="3079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AACF36E0-5C15-4856-84B2-12291BDD64C5}"/>
              </a:ext>
            </a:extLst>
          </p:cNvPr>
          <p:cNvCxnSpPr>
            <a:cxnSpLocks/>
          </p:cNvCxnSpPr>
          <p:nvPr/>
        </p:nvCxnSpPr>
        <p:spPr>
          <a:xfrm>
            <a:off x="2109834" y="3079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>
            <a:extLst>
              <a:ext uri="{FF2B5EF4-FFF2-40B4-BE49-F238E27FC236}">
                <a16:creationId xmlns:a16="http://schemas.microsoft.com/office/drawing/2014/main" id="{01B5C1D2-4526-4CB7-BF68-87E5E365BC29}"/>
              </a:ext>
            </a:extLst>
          </p:cNvPr>
          <p:cNvCxnSpPr>
            <a:cxnSpLocks/>
          </p:cNvCxnSpPr>
          <p:nvPr/>
        </p:nvCxnSpPr>
        <p:spPr>
          <a:xfrm>
            <a:off x="2470223" y="3079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>
            <a:extLst>
              <a:ext uri="{FF2B5EF4-FFF2-40B4-BE49-F238E27FC236}">
                <a16:creationId xmlns:a16="http://schemas.microsoft.com/office/drawing/2014/main" id="{823890FA-90A8-478D-82C1-CD8FEC6317F1}"/>
              </a:ext>
            </a:extLst>
          </p:cNvPr>
          <p:cNvCxnSpPr>
            <a:cxnSpLocks/>
          </p:cNvCxnSpPr>
          <p:nvPr/>
        </p:nvCxnSpPr>
        <p:spPr>
          <a:xfrm>
            <a:off x="2830612" y="307969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58">
            <a:extLst>
              <a:ext uri="{FF2B5EF4-FFF2-40B4-BE49-F238E27FC236}">
                <a16:creationId xmlns:a16="http://schemas.microsoft.com/office/drawing/2014/main" id="{CF7D2102-3E7E-4411-A0BC-D85006F048DE}"/>
              </a:ext>
            </a:extLst>
          </p:cNvPr>
          <p:cNvCxnSpPr>
            <a:cxnSpLocks/>
          </p:cNvCxnSpPr>
          <p:nvPr/>
        </p:nvCxnSpPr>
        <p:spPr>
          <a:xfrm>
            <a:off x="3188505" y="307969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59">
            <a:extLst>
              <a:ext uri="{FF2B5EF4-FFF2-40B4-BE49-F238E27FC236}">
                <a16:creationId xmlns:a16="http://schemas.microsoft.com/office/drawing/2014/main" id="{00323233-7DEE-4466-83D1-BA8AA0FDFD77}"/>
              </a:ext>
            </a:extLst>
          </p:cNvPr>
          <p:cNvCxnSpPr>
            <a:cxnSpLocks/>
          </p:cNvCxnSpPr>
          <p:nvPr/>
        </p:nvCxnSpPr>
        <p:spPr>
          <a:xfrm>
            <a:off x="3551390" y="307969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5518565C-AF30-4858-93F2-13F352B00A05}"/>
              </a:ext>
            </a:extLst>
          </p:cNvPr>
          <p:cNvSpPr/>
          <p:nvPr/>
        </p:nvSpPr>
        <p:spPr>
          <a:xfrm>
            <a:off x="1028667" y="3440088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2" name="Прямоугольник 161">
            <a:extLst>
              <a:ext uri="{FF2B5EF4-FFF2-40B4-BE49-F238E27FC236}">
                <a16:creationId xmlns:a16="http://schemas.microsoft.com/office/drawing/2014/main" id="{B21780FD-8ABD-412F-B5B1-D40221C7D179}"/>
              </a:ext>
            </a:extLst>
          </p:cNvPr>
          <p:cNvSpPr/>
          <p:nvPr/>
        </p:nvSpPr>
        <p:spPr>
          <a:xfrm>
            <a:off x="1389056" y="3440087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3" name="Прямоугольник 162">
            <a:extLst>
              <a:ext uri="{FF2B5EF4-FFF2-40B4-BE49-F238E27FC236}">
                <a16:creationId xmlns:a16="http://schemas.microsoft.com/office/drawing/2014/main" id="{0F6F7A4F-95A2-4EE2-8C0C-F52F8FF13109}"/>
              </a:ext>
            </a:extLst>
          </p:cNvPr>
          <p:cNvSpPr/>
          <p:nvPr/>
        </p:nvSpPr>
        <p:spPr>
          <a:xfrm>
            <a:off x="1749445" y="3440087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01B9A487-53BE-4C47-B252-474413F6CD5B}"/>
              </a:ext>
            </a:extLst>
          </p:cNvPr>
          <p:cNvSpPr/>
          <p:nvPr/>
        </p:nvSpPr>
        <p:spPr>
          <a:xfrm>
            <a:off x="2109834" y="3440086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5" name="Прямоугольник 164">
            <a:extLst>
              <a:ext uri="{FF2B5EF4-FFF2-40B4-BE49-F238E27FC236}">
                <a16:creationId xmlns:a16="http://schemas.microsoft.com/office/drawing/2014/main" id="{1B858433-A02F-49E4-A0CC-AA5E19CD022F}"/>
              </a:ext>
            </a:extLst>
          </p:cNvPr>
          <p:cNvSpPr/>
          <p:nvPr/>
        </p:nvSpPr>
        <p:spPr>
          <a:xfrm>
            <a:off x="2470223" y="3440086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6" name="Прямоугольник 165">
            <a:extLst>
              <a:ext uri="{FF2B5EF4-FFF2-40B4-BE49-F238E27FC236}">
                <a16:creationId xmlns:a16="http://schemas.microsoft.com/office/drawing/2014/main" id="{7EDCA115-24DC-443A-A7B7-9FB55FEE415B}"/>
              </a:ext>
            </a:extLst>
          </p:cNvPr>
          <p:cNvSpPr/>
          <p:nvPr/>
        </p:nvSpPr>
        <p:spPr>
          <a:xfrm>
            <a:off x="2830612" y="344008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7" name="Прямоугольник 166">
            <a:extLst>
              <a:ext uri="{FF2B5EF4-FFF2-40B4-BE49-F238E27FC236}">
                <a16:creationId xmlns:a16="http://schemas.microsoft.com/office/drawing/2014/main" id="{7D7D59AB-EC1A-4047-984C-0ABF967AD1AD}"/>
              </a:ext>
            </a:extLst>
          </p:cNvPr>
          <p:cNvSpPr/>
          <p:nvPr/>
        </p:nvSpPr>
        <p:spPr>
          <a:xfrm>
            <a:off x="3191001" y="344008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8" name="Прямоугольник 167">
            <a:extLst>
              <a:ext uri="{FF2B5EF4-FFF2-40B4-BE49-F238E27FC236}">
                <a16:creationId xmlns:a16="http://schemas.microsoft.com/office/drawing/2014/main" id="{860F6E64-27A8-4DD5-92CA-1DA6DD1B71FD}"/>
              </a:ext>
            </a:extLst>
          </p:cNvPr>
          <p:cNvSpPr/>
          <p:nvPr/>
        </p:nvSpPr>
        <p:spPr>
          <a:xfrm>
            <a:off x="3551390" y="344008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69" name="Прямоугольник 168">
            <a:extLst>
              <a:ext uri="{FF2B5EF4-FFF2-40B4-BE49-F238E27FC236}">
                <a16:creationId xmlns:a16="http://schemas.microsoft.com/office/drawing/2014/main" id="{365D9DB6-795B-4B5F-8C81-67BC3D313E1F}"/>
              </a:ext>
            </a:extLst>
          </p:cNvPr>
          <p:cNvSpPr/>
          <p:nvPr/>
        </p:nvSpPr>
        <p:spPr>
          <a:xfrm>
            <a:off x="414172" y="3176828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0x05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70" name="Прямоугольник 169">
            <a:extLst>
              <a:ext uri="{FF2B5EF4-FFF2-40B4-BE49-F238E27FC236}">
                <a16:creationId xmlns:a16="http://schemas.microsoft.com/office/drawing/2014/main" id="{FED2C7AC-64A5-4866-A8DF-79400D6CC915}"/>
              </a:ext>
            </a:extLst>
          </p:cNvPr>
          <p:cNvSpPr/>
          <p:nvPr/>
        </p:nvSpPr>
        <p:spPr>
          <a:xfrm>
            <a:off x="1028667" y="370333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71" name="Прямоугольник 170">
            <a:extLst>
              <a:ext uri="{FF2B5EF4-FFF2-40B4-BE49-F238E27FC236}">
                <a16:creationId xmlns:a16="http://schemas.microsoft.com/office/drawing/2014/main" id="{F800AB90-4750-459E-9E13-F3244873A606}"/>
              </a:ext>
            </a:extLst>
          </p:cNvPr>
          <p:cNvSpPr/>
          <p:nvPr/>
        </p:nvSpPr>
        <p:spPr>
          <a:xfrm>
            <a:off x="1389056" y="370333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E9A9BEC5-38C0-4666-A493-7D546036F57B}"/>
              </a:ext>
            </a:extLst>
          </p:cNvPr>
          <p:cNvSpPr/>
          <p:nvPr/>
        </p:nvSpPr>
        <p:spPr>
          <a:xfrm>
            <a:off x="1749445" y="370333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73" name="Прямоугольник 172">
            <a:extLst>
              <a:ext uri="{FF2B5EF4-FFF2-40B4-BE49-F238E27FC236}">
                <a16:creationId xmlns:a16="http://schemas.microsoft.com/office/drawing/2014/main" id="{2F7D47BA-6CDF-419B-97A1-AE56C2F300C6}"/>
              </a:ext>
            </a:extLst>
          </p:cNvPr>
          <p:cNvSpPr/>
          <p:nvPr/>
        </p:nvSpPr>
        <p:spPr>
          <a:xfrm>
            <a:off x="2109834" y="370333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D13EEC43-BC69-4505-BD01-48C3ED49016B}"/>
              </a:ext>
            </a:extLst>
          </p:cNvPr>
          <p:cNvSpPr/>
          <p:nvPr/>
        </p:nvSpPr>
        <p:spPr>
          <a:xfrm>
            <a:off x="2470223" y="370333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E1E5C181-6044-48D6-8F79-80F1E250C639}"/>
              </a:ext>
            </a:extLst>
          </p:cNvPr>
          <p:cNvSpPr/>
          <p:nvPr/>
        </p:nvSpPr>
        <p:spPr>
          <a:xfrm>
            <a:off x="2830612" y="370333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76" name="Прямоугольник 175">
            <a:extLst>
              <a:ext uri="{FF2B5EF4-FFF2-40B4-BE49-F238E27FC236}">
                <a16:creationId xmlns:a16="http://schemas.microsoft.com/office/drawing/2014/main" id="{8036BA68-2260-48EE-905F-12A594F6DCE0}"/>
              </a:ext>
            </a:extLst>
          </p:cNvPr>
          <p:cNvSpPr/>
          <p:nvPr/>
        </p:nvSpPr>
        <p:spPr>
          <a:xfrm>
            <a:off x="3191001" y="370333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77" name="Прямоугольник 176">
            <a:extLst>
              <a:ext uri="{FF2B5EF4-FFF2-40B4-BE49-F238E27FC236}">
                <a16:creationId xmlns:a16="http://schemas.microsoft.com/office/drawing/2014/main" id="{52A1CDC0-6837-4E72-9C23-BEB525B481DB}"/>
              </a:ext>
            </a:extLst>
          </p:cNvPr>
          <p:cNvSpPr/>
          <p:nvPr/>
        </p:nvSpPr>
        <p:spPr>
          <a:xfrm>
            <a:off x="3551390" y="370333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78" name="Прямая соединительная линия 177">
            <a:extLst>
              <a:ext uri="{FF2B5EF4-FFF2-40B4-BE49-F238E27FC236}">
                <a16:creationId xmlns:a16="http://schemas.microsoft.com/office/drawing/2014/main" id="{66B28B0E-A510-418D-A666-C9291F7014FE}"/>
              </a:ext>
            </a:extLst>
          </p:cNvPr>
          <p:cNvCxnSpPr>
            <a:cxnSpLocks/>
          </p:cNvCxnSpPr>
          <p:nvPr/>
        </p:nvCxnSpPr>
        <p:spPr>
          <a:xfrm>
            <a:off x="1389459" y="370333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единительная линия 178">
            <a:extLst>
              <a:ext uri="{FF2B5EF4-FFF2-40B4-BE49-F238E27FC236}">
                <a16:creationId xmlns:a16="http://schemas.microsoft.com/office/drawing/2014/main" id="{3EE7198D-BB34-4B17-B415-5E03D6ABEC95}"/>
              </a:ext>
            </a:extLst>
          </p:cNvPr>
          <p:cNvCxnSpPr>
            <a:cxnSpLocks/>
          </p:cNvCxnSpPr>
          <p:nvPr/>
        </p:nvCxnSpPr>
        <p:spPr>
          <a:xfrm>
            <a:off x="1749445" y="370333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Прямая соединительная линия 179">
            <a:extLst>
              <a:ext uri="{FF2B5EF4-FFF2-40B4-BE49-F238E27FC236}">
                <a16:creationId xmlns:a16="http://schemas.microsoft.com/office/drawing/2014/main" id="{4A83DE42-0628-41F6-99B3-8FBB9950117C}"/>
              </a:ext>
            </a:extLst>
          </p:cNvPr>
          <p:cNvCxnSpPr>
            <a:cxnSpLocks/>
          </p:cNvCxnSpPr>
          <p:nvPr/>
        </p:nvCxnSpPr>
        <p:spPr>
          <a:xfrm>
            <a:off x="2109834" y="370333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единительная линия 180">
            <a:extLst>
              <a:ext uri="{FF2B5EF4-FFF2-40B4-BE49-F238E27FC236}">
                <a16:creationId xmlns:a16="http://schemas.microsoft.com/office/drawing/2014/main" id="{E827697D-0EEF-4DF2-8C1E-96F4BCD852F1}"/>
              </a:ext>
            </a:extLst>
          </p:cNvPr>
          <p:cNvCxnSpPr>
            <a:cxnSpLocks/>
          </p:cNvCxnSpPr>
          <p:nvPr/>
        </p:nvCxnSpPr>
        <p:spPr>
          <a:xfrm>
            <a:off x="2470223" y="370333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единительная линия 181">
            <a:extLst>
              <a:ext uri="{FF2B5EF4-FFF2-40B4-BE49-F238E27FC236}">
                <a16:creationId xmlns:a16="http://schemas.microsoft.com/office/drawing/2014/main" id="{A9E17827-975E-4927-A226-B91E6B2793D7}"/>
              </a:ext>
            </a:extLst>
          </p:cNvPr>
          <p:cNvCxnSpPr>
            <a:cxnSpLocks/>
          </p:cNvCxnSpPr>
          <p:nvPr/>
        </p:nvCxnSpPr>
        <p:spPr>
          <a:xfrm>
            <a:off x="2830612" y="3703334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единительная линия 182">
            <a:extLst>
              <a:ext uri="{FF2B5EF4-FFF2-40B4-BE49-F238E27FC236}">
                <a16:creationId xmlns:a16="http://schemas.microsoft.com/office/drawing/2014/main" id="{BF0271BB-F62D-4B2B-81C0-7949BFD71606}"/>
              </a:ext>
            </a:extLst>
          </p:cNvPr>
          <p:cNvCxnSpPr>
            <a:cxnSpLocks/>
          </p:cNvCxnSpPr>
          <p:nvPr/>
        </p:nvCxnSpPr>
        <p:spPr>
          <a:xfrm>
            <a:off x="3188505" y="370333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183">
            <a:extLst>
              <a:ext uri="{FF2B5EF4-FFF2-40B4-BE49-F238E27FC236}">
                <a16:creationId xmlns:a16="http://schemas.microsoft.com/office/drawing/2014/main" id="{53EA8215-7899-40DC-A782-24CBADAC1AAE}"/>
              </a:ext>
            </a:extLst>
          </p:cNvPr>
          <p:cNvCxnSpPr>
            <a:cxnSpLocks/>
          </p:cNvCxnSpPr>
          <p:nvPr/>
        </p:nvCxnSpPr>
        <p:spPr>
          <a:xfrm>
            <a:off x="3551390" y="370333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42980FE0-62FD-45E7-AD59-2586E544D617}"/>
              </a:ext>
            </a:extLst>
          </p:cNvPr>
          <p:cNvSpPr/>
          <p:nvPr/>
        </p:nvSpPr>
        <p:spPr>
          <a:xfrm>
            <a:off x="1028667" y="406372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D7628335-929B-488D-A035-8F20426357C5}"/>
              </a:ext>
            </a:extLst>
          </p:cNvPr>
          <p:cNvSpPr/>
          <p:nvPr/>
        </p:nvSpPr>
        <p:spPr>
          <a:xfrm>
            <a:off x="1389056" y="406372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76A9E11F-CD62-404B-89CB-314363D37C97}"/>
              </a:ext>
            </a:extLst>
          </p:cNvPr>
          <p:cNvSpPr/>
          <p:nvPr/>
        </p:nvSpPr>
        <p:spPr>
          <a:xfrm>
            <a:off x="1749445" y="406372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95107F79-52AA-4F44-A6F5-B47681EB4518}"/>
              </a:ext>
            </a:extLst>
          </p:cNvPr>
          <p:cNvSpPr/>
          <p:nvPr/>
        </p:nvSpPr>
        <p:spPr>
          <a:xfrm>
            <a:off x="2109834" y="4063722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F452DF65-727D-41FD-8907-F0B0D970A4CC}"/>
              </a:ext>
            </a:extLst>
          </p:cNvPr>
          <p:cNvSpPr/>
          <p:nvPr/>
        </p:nvSpPr>
        <p:spPr>
          <a:xfrm>
            <a:off x="2470223" y="4063722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D3442F5A-B8A0-436C-BCC3-C1475AC817FF}"/>
              </a:ext>
            </a:extLst>
          </p:cNvPr>
          <p:cNvSpPr/>
          <p:nvPr/>
        </p:nvSpPr>
        <p:spPr>
          <a:xfrm>
            <a:off x="2830612" y="4063721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0D0582A9-E9DB-4383-8760-597D4748538C}"/>
              </a:ext>
            </a:extLst>
          </p:cNvPr>
          <p:cNvSpPr/>
          <p:nvPr/>
        </p:nvSpPr>
        <p:spPr>
          <a:xfrm>
            <a:off x="3191001" y="4063721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2" name="Прямоугольник 191">
            <a:extLst>
              <a:ext uri="{FF2B5EF4-FFF2-40B4-BE49-F238E27FC236}">
                <a16:creationId xmlns:a16="http://schemas.microsoft.com/office/drawing/2014/main" id="{24C57F56-EF21-4A4B-A8DA-970EEB10B1AB}"/>
              </a:ext>
            </a:extLst>
          </p:cNvPr>
          <p:cNvSpPr/>
          <p:nvPr/>
        </p:nvSpPr>
        <p:spPr>
          <a:xfrm>
            <a:off x="3551390" y="4063720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3" name="Прямоугольник 192">
            <a:extLst>
              <a:ext uri="{FF2B5EF4-FFF2-40B4-BE49-F238E27FC236}">
                <a16:creationId xmlns:a16="http://schemas.microsoft.com/office/drawing/2014/main" id="{DC18D68B-3E55-4A35-B7F6-83013D1B69EB}"/>
              </a:ext>
            </a:extLst>
          </p:cNvPr>
          <p:cNvSpPr/>
          <p:nvPr/>
        </p:nvSpPr>
        <p:spPr>
          <a:xfrm>
            <a:off x="414172" y="3800464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0x06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194" name="Прямоугольник 193">
            <a:extLst>
              <a:ext uri="{FF2B5EF4-FFF2-40B4-BE49-F238E27FC236}">
                <a16:creationId xmlns:a16="http://schemas.microsoft.com/office/drawing/2014/main" id="{C92622CA-3DF9-48FD-B53F-C1DD457B2715}"/>
              </a:ext>
            </a:extLst>
          </p:cNvPr>
          <p:cNvSpPr/>
          <p:nvPr/>
        </p:nvSpPr>
        <p:spPr>
          <a:xfrm>
            <a:off x="1028667" y="4326972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99D10D6A-3EF0-4A33-8EFB-46A58BF300EF}"/>
              </a:ext>
            </a:extLst>
          </p:cNvPr>
          <p:cNvSpPr/>
          <p:nvPr/>
        </p:nvSpPr>
        <p:spPr>
          <a:xfrm>
            <a:off x="1389056" y="432697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96" name="Прямоугольник 195">
            <a:extLst>
              <a:ext uri="{FF2B5EF4-FFF2-40B4-BE49-F238E27FC236}">
                <a16:creationId xmlns:a16="http://schemas.microsoft.com/office/drawing/2014/main" id="{B5B4617A-25F0-4C2B-8BC2-B055BDD33BC3}"/>
              </a:ext>
            </a:extLst>
          </p:cNvPr>
          <p:cNvSpPr/>
          <p:nvPr/>
        </p:nvSpPr>
        <p:spPr>
          <a:xfrm>
            <a:off x="1749445" y="4326971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97" name="Прямоугольник 196">
            <a:extLst>
              <a:ext uri="{FF2B5EF4-FFF2-40B4-BE49-F238E27FC236}">
                <a16:creationId xmlns:a16="http://schemas.microsoft.com/office/drawing/2014/main" id="{C1745054-0682-4B9F-B029-99AF40EE3D68}"/>
              </a:ext>
            </a:extLst>
          </p:cNvPr>
          <p:cNvSpPr/>
          <p:nvPr/>
        </p:nvSpPr>
        <p:spPr>
          <a:xfrm>
            <a:off x="2109834" y="432697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F9949BD9-CEC5-499D-B7DA-D4B87C38C39E}"/>
              </a:ext>
            </a:extLst>
          </p:cNvPr>
          <p:cNvSpPr/>
          <p:nvPr/>
        </p:nvSpPr>
        <p:spPr>
          <a:xfrm>
            <a:off x="2470223" y="432697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C1371B7D-84DF-447A-9395-F18E8B809FF3}"/>
              </a:ext>
            </a:extLst>
          </p:cNvPr>
          <p:cNvSpPr/>
          <p:nvPr/>
        </p:nvSpPr>
        <p:spPr>
          <a:xfrm>
            <a:off x="2830612" y="432696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00" name="Прямоугольник 199">
            <a:extLst>
              <a:ext uri="{FF2B5EF4-FFF2-40B4-BE49-F238E27FC236}">
                <a16:creationId xmlns:a16="http://schemas.microsoft.com/office/drawing/2014/main" id="{CCBE6E6F-9320-45A1-BABC-015527B3955C}"/>
              </a:ext>
            </a:extLst>
          </p:cNvPr>
          <p:cNvSpPr/>
          <p:nvPr/>
        </p:nvSpPr>
        <p:spPr>
          <a:xfrm>
            <a:off x="3191001" y="432696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01" name="Прямоугольник 200">
            <a:extLst>
              <a:ext uri="{FF2B5EF4-FFF2-40B4-BE49-F238E27FC236}">
                <a16:creationId xmlns:a16="http://schemas.microsoft.com/office/drawing/2014/main" id="{7DF3955F-A604-44B5-B6B8-AA18AE5514E6}"/>
              </a:ext>
            </a:extLst>
          </p:cNvPr>
          <p:cNvSpPr/>
          <p:nvPr/>
        </p:nvSpPr>
        <p:spPr>
          <a:xfrm>
            <a:off x="3551390" y="432696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202" name="Прямая соединительная линия 201">
            <a:extLst>
              <a:ext uri="{FF2B5EF4-FFF2-40B4-BE49-F238E27FC236}">
                <a16:creationId xmlns:a16="http://schemas.microsoft.com/office/drawing/2014/main" id="{821E3DA2-4967-4F0E-8269-712E348DA58E}"/>
              </a:ext>
            </a:extLst>
          </p:cNvPr>
          <p:cNvCxnSpPr>
            <a:cxnSpLocks/>
          </p:cNvCxnSpPr>
          <p:nvPr/>
        </p:nvCxnSpPr>
        <p:spPr>
          <a:xfrm>
            <a:off x="1389459" y="432697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Прямая соединительная линия 202">
            <a:extLst>
              <a:ext uri="{FF2B5EF4-FFF2-40B4-BE49-F238E27FC236}">
                <a16:creationId xmlns:a16="http://schemas.microsoft.com/office/drawing/2014/main" id="{686A6A9B-D9BE-483F-9075-CFAA3FAEFFED}"/>
              </a:ext>
            </a:extLst>
          </p:cNvPr>
          <p:cNvCxnSpPr>
            <a:cxnSpLocks/>
          </p:cNvCxnSpPr>
          <p:nvPr/>
        </p:nvCxnSpPr>
        <p:spPr>
          <a:xfrm>
            <a:off x="1749445" y="432697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Прямая соединительная линия 203">
            <a:extLst>
              <a:ext uri="{FF2B5EF4-FFF2-40B4-BE49-F238E27FC236}">
                <a16:creationId xmlns:a16="http://schemas.microsoft.com/office/drawing/2014/main" id="{93F2EC05-BF78-4C1F-B2AD-151B3C9D6D87}"/>
              </a:ext>
            </a:extLst>
          </p:cNvPr>
          <p:cNvCxnSpPr>
            <a:cxnSpLocks/>
          </p:cNvCxnSpPr>
          <p:nvPr/>
        </p:nvCxnSpPr>
        <p:spPr>
          <a:xfrm>
            <a:off x="2109834" y="432697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Прямая соединительная линия 204">
            <a:extLst>
              <a:ext uri="{FF2B5EF4-FFF2-40B4-BE49-F238E27FC236}">
                <a16:creationId xmlns:a16="http://schemas.microsoft.com/office/drawing/2014/main" id="{E04DCF1F-0172-4D83-A504-D6F336AB7E44}"/>
              </a:ext>
            </a:extLst>
          </p:cNvPr>
          <p:cNvCxnSpPr>
            <a:cxnSpLocks/>
          </p:cNvCxnSpPr>
          <p:nvPr/>
        </p:nvCxnSpPr>
        <p:spPr>
          <a:xfrm>
            <a:off x="2470223" y="432697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Прямая соединительная линия 205">
            <a:extLst>
              <a:ext uri="{FF2B5EF4-FFF2-40B4-BE49-F238E27FC236}">
                <a16:creationId xmlns:a16="http://schemas.microsoft.com/office/drawing/2014/main" id="{48878AEA-8228-478D-8630-9C76629FC9CA}"/>
              </a:ext>
            </a:extLst>
          </p:cNvPr>
          <p:cNvCxnSpPr>
            <a:cxnSpLocks/>
          </p:cNvCxnSpPr>
          <p:nvPr/>
        </p:nvCxnSpPr>
        <p:spPr>
          <a:xfrm>
            <a:off x="2830612" y="4326971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Прямая соединительная линия 206">
            <a:extLst>
              <a:ext uri="{FF2B5EF4-FFF2-40B4-BE49-F238E27FC236}">
                <a16:creationId xmlns:a16="http://schemas.microsoft.com/office/drawing/2014/main" id="{E3D112A4-A763-419D-9D83-DF08E72160A2}"/>
              </a:ext>
            </a:extLst>
          </p:cNvPr>
          <p:cNvCxnSpPr>
            <a:cxnSpLocks/>
          </p:cNvCxnSpPr>
          <p:nvPr/>
        </p:nvCxnSpPr>
        <p:spPr>
          <a:xfrm>
            <a:off x="3188505" y="432696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Прямая соединительная линия 207">
            <a:extLst>
              <a:ext uri="{FF2B5EF4-FFF2-40B4-BE49-F238E27FC236}">
                <a16:creationId xmlns:a16="http://schemas.microsoft.com/office/drawing/2014/main" id="{A2FA5C5B-9AB4-432E-B2F1-9F9F96EE22EF}"/>
              </a:ext>
            </a:extLst>
          </p:cNvPr>
          <p:cNvCxnSpPr>
            <a:cxnSpLocks/>
          </p:cNvCxnSpPr>
          <p:nvPr/>
        </p:nvCxnSpPr>
        <p:spPr>
          <a:xfrm>
            <a:off x="3551390" y="432696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Прямоугольник 208">
            <a:extLst>
              <a:ext uri="{FF2B5EF4-FFF2-40B4-BE49-F238E27FC236}">
                <a16:creationId xmlns:a16="http://schemas.microsoft.com/office/drawing/2014/main" id="{CC4C2213-878F-48E7-9F3A-64C4CEA59A80}"/>
              </a:ext>
            </a:extLst>
          </p:cNvPr>
          <p:cNvSpPr/>
          <p:nvPr/>
        </p:nvSpPr>
        <p:spPr>
          <a:xfrm>
            <a:off x="1028667" y="4687361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0" name="Прямоугольник 209">
            <a:extLst>
              <a:ext uri="{FF2B5EF4-FFF2-40B4-BE49-F238E27FC236}">
                <a16:creationId xmlns:a16="http://schemas.microsoft.com/office/drawing/2014/main" id="{D4139F29-E5A5-4A16-8743-08BFF0B5F7D5}"/>
              </a:ext>
            </a:extLst>
          </p:cNvPr>
          <p:cNvSpPr/>
          <p:nvPr/>
        </p:nvSpPr>
        <p:spPr>
          <a:xfrm>
            <a:off x="1389056" y="4687360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1" name="Прямоугольник 210">
            <a:extLst>
              <a:ext uri="{FF2B5EF4-FFF2-40B4-BE49-F238E27FC236}">
                <a16:creationId xmlns:a16="http://schemas.microsoft.com/office/drawing/2014/main" id="{BD03BAD6-D397-4522-9949-4752C55C62AB}"/>
              </a:ext>
            </a:extLst>
          </p:cNvPr>
          <p:cNvSpPr/>
          <p:nvPr/>
        </p:nvSpPr>
        <p:spPr>
          <a:xfrm>
            <a:off x="1749445" y="4687360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2" name="Прямоугольник 211">
            <a:extLst>
              <a:ext uri="{FF2B5EF4-FFF2-40B4-BE49-F238E27FC236}">
                <a16:creationId xmlns:a16="http://schemas.microsoft.com/office/drawing/2014/main" id="{90137481-BD97-423A-8616-BE19D9AD91F8}"/>
              </a:ext>
            </a:extLst>
          </p:cNvPr>
          <p:cNvSpPr/>
          <p:nvPr/>
        </p:nvSpPr>
        <p:spPr>
          <a:xfrm>
            <a:off x="2109834" y="4687359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3" name="Прямоугольник 212">
            <a:extLst>
              <a:ext uri="{FF2B5EF4-FFF2-40B4-BE49-F238E27FC236}">
                <a16:creationId xmlns:a16="http://schemas.microsoft.com/office/drawing/2014/main" id="{4963436A-569E-4EC0-A64E-783E5DA04B2C}"/>
              </a:ext>
            </a:extLst>
          </p:cNvPr>
          <p:cNvSpPr/>
          <p:nvPr/>
        </p:nvSpPr>
        <p:spPr>
          <a:xfrm>
            <a:off x="2470223" y="4687359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4" name="Прямоугольник 213">
            <a:extLst>
              <a:ext uri="{FF2B5EF4-FFF2-40B4-BE49-F238E27FC236}">
                <a16:creationId xmlns:a16="http://schemas.microsoft.com/office/drawing/2014/main" id="{3636C99A-00B6-4300-82FE-CED39DCB03EC}"/>
              </a:ext>
            </a:extLst>
          </p:cNvPr>
          <p:cNvSpPr/>
          <p:nvPr/>
        </p:nvSpPr>
        <p:spPr>
          <a:xfrm>
            <a:off x="2830612" y="4687358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29480AC3-3AE2-4D72-8A63-01766B9C7FCF}"/>
              </a:ext>
            </a:extLst>
          </p:cNvPr>
          <p:cNvSpPr/>
          <p:nvPr/>
        </p:nvSpPr>
        <p:spPr>
          <a:xfrm>
            <a:off x="3191001" y="4687358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6" name="Прямоугольник 215">
            <a:extLst>
              <a:ext uri="{FF2B5EF4-FFF2-40B4-BE49-F238E27FC236}">
                <a16:creationId xmlns:a16="http://schemas.microsoft.com/office/drawing/2014/main" id="{4DF2F336-F035-4CA7-BB88-B83682AA72C8}"/>
              </a:ext>
            </a:extLst>
          </p:cNvPr>
          <p:cNvSpPr/>
          <p:nvPr/>
        </p:nvSpPr>
        <p:spPr>
          <a:xfrm>
            <a:off x="3551390" y="4687357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7" name="Прямоугольник 216">
            <a:extLst>
              <a:ext uri="{FF2B5EF4-FFF2-40B4-BE49-F238E27FC236}">
                <a16:creationId xmlns:a16="http://schemas.microsoft.com/office/drawing/2014/main" id="{1B4BE679-C476-4532-9139-C3C0D673388A}"/>
              </a:ext>
            </a:extLst>
          </p:cNvPr>
          <p:cNvSpPr/>
          <p:nvPr/>
        </p:nvSpPr>
        <p:spPr>
          <a:xfrm>
            <a:off x="414172" y="4424101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0x07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8" name="Прямоугольник 217">
            <a:extLst>
              <a:ext uri="{FF2B5EF4-FFF2-40B4-BE49-F238E27FC236}">
                <a16:creationId xmlns:a16="http://schemas.microsoft.com/office/drawing/2014/main" id="{0540C696-6CC3-4BED-B810-338A7975B8CB}"/>
              </a:ext>
            </a:extLst>
          </p:cNvPr>
          <p:cNvSpPr/>
          <p:nvPr/>
        </p:nvSpPr>
        <p:spPr>
          <a:xfrm>
            <a:off x="2056666" y="4853477"/>
            <a:ext cx="798294" cy="26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…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19" name="Прямоугольник 218">
            <a:extLst>
              <a:ext uri="{FF2B5EF4-FFF2-40B4-BE49-F238E27FC236}">
                <a16:creationId xmlns:a16="http://schemas.microsoft.com/office/drawing/2014/main" id="{68D5BF4A-F228-4E32-B092-BA1E9DD2AB53}"/>
              </a:ext>
            </a:extLst>
          </p:cNvPr>
          <p:cNvSpPr/>
          <p:nvPr/>
        </p:nvSpPr>
        <p:spPr>
          <a:xfrm>
            <a:off x="1028667" y="518185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4AE7D99A-DB81-402C-BA41-3F818E2B1381}"/>
              </a:ext>
            </a:extLst>
          </p:cNvPr>
          <p:cNvSpPr/>
          <p:nvPr/>
        </p:nvSpPr>
        <p:spPr>
          <a:xfrm>
            <a:off x="1389056" y="518185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B455E8D9-39F5-45D5-B902-E806C990E47F}"/>
              </a:ext>
            </a:extLst>
          </p:cNvPr>
          <p:cNvSpPr/>
          <p:nvPr/>
        </p:nvSpPr>
        <p:spPr>
          <a:xfrm>
            <a:off x="1749445" y="518185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9DBE0988-48DE-4AB9-9D42-93E8A10EDC86}"/>
              </a:ext>
            </a:extLst>
          </p:cNvPr>
          <p:cNvSpPr/>
          <p:nvPr/>
        </p:nvSpPr>
        <p:spPr>
          <a:xfrm>
            <a:off x="2109834" y="518185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3" name="Прямоугольник 222">
            <a:extLst>
              <a:ext uri="{FF2B5EF4-FFF2-40B4-BE49-F238E27FC236}">
                <a16:creationId xmlns:a16="http://schemas.microsoft.com/office/drawing/2014/main" id="{002E634C-941E-414E-87A1-2D5FDE1C31CF}"/>
              </a:ext>
            </a:extLst>
          </p:cNvPr>
          <p:cNvSpPr/>
          <p:nvPr/>
        </p:nvSpPr>
        <p:spPr>
          <a:xfrm>
            <a:off x="2470223" y="518185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4" name="Прямоугольник 223">
            <a:extLst>
              <a:ext uri="{FF2B5EF4-FFF2-40B4-BE49-F238E27FC236}">
                <a16:creationId xmlns:a16="http://schemas.microsoft.com/office/drawing/2014/main" id="{65D26BD4-FB82-43ED-AEFF-CDDDDB7C7F56}"/>
              </a:ext>
            </a:extLst>
          </p:cNvPr>
          <p:cNvSpPr/>
          <p:nvPr/>
        </p:nvSpPr>
        <p:spPr>
          <a:xfrm>
            <a:off x="2830612" y="518185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5" name="Прямоугольник 224">
            <a:extLst>
              <a:ext uri="{FF2B5EF4-FFF2-40B4-BE49-F238E27FC236}">
                <a16:creationId xmlns:a16="http://schemas.microsoft.com/office/drawing/2014/main" id="{93B74195-D98E-44D3-A0C2-C3F16D0B9FD3}"/>
              </a:ext>
            </a:extLst>
          </p:cNvPr>
          <p:cNvSpPr/>
          <p:nvPr/>
        </p:nvSpPr>
        <p:spPr>
          <a:xfrm>
            <a:off x="3191001" y="518185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6" name="Прямоугольник 225">
            <a:extLst>
              <a:ext uri="{FF2B5EF4-FFF2-40B4-BE49-F238E27FC236}">
                <a16:creationId xmlns:a16="http://schemas.microsoft.com/office/drawing/2014/main" id="{8265DCDE-75F5-4F23-8422-84AA79917B8C}"/>
              </a:ext>
            </a:extLst>
          </p:cNvPr>
          <p:cNvSpPr/>
          <p:nvPr/>
        </p:nvSpPr>
        <p:spPr>
          <a:xfrm>
            <a:off x="3551390" y="518185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227" name="Прямая соединительная линия 226">
            <a:extLst>
              <a:ext uri="{FF2B5EF4-FFF2-40B4-BE49-F238E27FC236}">
                <a16:creationId xmlns:a16="http://schemas.microsoft.com/office/drawing/2014/main" id="{9D025060-EE46-4C30-8597-5144FC8C6DDD}"/>
              </a:ext>
            </a:extLst>
          </p:cNvPr>
          <p:cNvCxnSpPr>
            <a:cxnSpLocks/>
          </p:cNvCxnSpPr>
          <p:nvPr/>
        </p:nvCxnSpPr>
        <p:spPr>
          <a:xfrm>
            <a:off x="1389459" y="518185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Прямая соединительная линия 227">
            <a:extLst>
              <a:ext uri="{FF2B5EF4-FFF2-40B4-BE49-F238E27FC236}">
                <a16:creationId xmlns:a16="http://schemas.microsoft.com/office/drawing/2014/main" id="{0D878368-63D3-488B-B560-E9027D2B3482}"/>
              </a:ext>
            </a:extLst>
          </p:cNvPr>
          <p:cNvCxnSpPr>
            <a:cxnSpLocks/>
          </p:cNvCxnSpPr>
          <p:nvPr/>
        </p:nvCxnSpPr>
        <p:spPr>
          <a:xfrm>
            <a:off x="1749445" y="518185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1C1C5266-F4C9-4F88-9C07-FB1B77273477}"/>
              </a:ext>
            </a:extLst>
          </p:cNvPr>
          <p:cNvCxnSpPr>
            <a:cxnSpLocks/>
          </p:cNvCxnSpPr>
          <p:nvPr/>
        </p:nvCxnSpPr>
        <p:spPr>
          <a:xfrm>
            <a:off x="2109834" y="518185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Прямая соединительная линия 229">
            <a:extLst>
              <a:ext uri="{FF2B5EF4-FFF2-40B4-BE49-F238E27FC236}">
                <a16:creationId xmlns:a16="http://schemas.microsoft.com/office/drawing/2014/main" id="{AC9927B8-63B8-4A7D-A475-8DF1E79698E3}"/>
              </a:ext>
            </a:extLst>
          </p:cNvPr>
          <p:cNvCxnSpPr>
            <a:cxnSpLocks/>
          </p:cNvCxnSpPr>
          <p:nvPr/>
        </p:nvCxnSpPr>
        <p:spPr>
          <a:xfrm>
            <a:off x="2470223" y="518185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Прямая соединительная линия 230">
            <a:extLst>
              <a:ext uri="{FF2B5EF4-FFF2-40B4-BE49-F238E27FC236}">
                <a16:creationId xmlns:a16="http://schemas.microsoft.com/office/drawing/2014/main" id="{108D6302-3310-428F-B293-609146F7DB6D}"/>
              </a:ext>
            </a:extLst>
          </p:cNvPr>
          <p:cNvCxnSpPr>
            <a:cxnSpLocks/>
          </p:cNvCxnSpPr>
          <p:nvPr/>
        </p:nvCxnSpPr>
        <p:spPr>
          <a:xfrm>
            <a:off x="2830612" y="5181858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>
            <a:extLst>
              <a:ext uri="{FF2B5EF4-FFF2-40B4-BE49-F238E27FC236}">
                <a16:creationId xmlns:a16="http://schemas.microsoft.com/office/drawing/2014/main" id="{AF7E6094-F5C0-45B3-924F-6CE13C3548D3}"/>
              </a:ext>
            </a:extLst>
          </p:cNvPr>
          <p:cNvCxnSpPr>
            <a:cxnSpLocks/>
          </p:cNvCxnSpPr>
          <p:nvPr/>
        </p:nvCxnSpPr>
        <p:spPr>
          <a:xfrm>
            <a:off x="3188505" y="518185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35C14BCC-DC90-4E7F-9828-89BD03F4CD77}"/>
              </a:ext>
            </a:extLst>
          </p:cNvPr>
          <p:cNvCxnSpPr>
            <a:cxnSpLocks/>
          </p:cNvCxnSpPr>
          <p:nvPr/>
        </p:nvCxnSpPr>
        <p:spPr>
          <a:xfrm>
            <a:off x="3551390" y="5181855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Прямоугольник 233">
            <a:extLst>
              <a:ext uri="{FF2B5EF4-FFF2-40B4-BE49-F238E27FC236}">
                <a16:creationId xmlns:a16="http://schemas.microsoft.com/office/drawing/2014/main" id="{7CD08F4A-6C50-499A-B682-A6C419AA2027}"/>
              </a:ext>
            </a:extLst>
          </p:cNvPr>
          <p:cNvSpPr/>
          <p:nvPr/>
        </p:nvSpPr>
        <p:spPr>
          <a:xfrm>
            <a:off x="1028667" y="5542248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5" name="Прямоугольник 234">
            <a:extLst>
              <a:ext uri="{FF2B5EF4-FFF2-40B4-BE49-F238E27FC236}">
                <a16:creationId xmlns:a16="http://schemas.microsoft.com/office/drawing/2014/main" id="{1D2A3CC7-F385-4AF4-9580-99A813FBC653}"/>
              </a:ext>
            </a:extLst>
          </p:cNvPr>
          <p:cNvSpPr/>
          <p:nvPr/>
        </p:nvSpPr>
        <p:spPr>
          <a:xfrm>
            <a:off x="1389056" y="5542247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6" name="Прямоугольник 235">
            <a:extLst>
              <a:ext uri="{FF2B5EF4-FFF2-40B4-BE49-F238E27FC236}">
                <a16:creationId xmlns:a16="http://schemas.microsoft.com/office/drawing/2014/main" id="{7F2C84F6-CBF2-421E-AA92-2496FC349039}"/>
              </a:ext>
            </a:extLst>
          </p:cNvPr>
          <p:cNvSpPr/>
          <p:nvPr/>
        </p:nvSpPr>
        <p:spPr>
          <a:xfrm>
            <a:off x="1749445" y="5542247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7" name="Прямоугольник 236">
            <a:extLst>
              <a:ext uri="{FF2B5EF4-FFF2-40B4-BE49-F238E27FC236}">
                <a16:creationId xmlns:a16="http://schemas.microsoft.com/office/drawing/2014/main" id="{EEC501E0-3EF6-4E52-B651-04E2FB3C9AFF}"/>
              </a:ext>
            </a:extLst>
          </p:cNvPr>
          <p:cNvSpPr/>
          <p:nvPr/>
        </p:nvSpPr>
        <p:spPr>
          <a:xfrm>
            <a:off x="2109834" y="5542246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8" name="Прямоугольник 237">
            <a:extLst>
              <a:ext uri="{FF2B5EF4-FFF2-40B4-BE49-F238E27FC236}">
                <a16:creationId xmlns:a16="http://schemas.microsoft.com/office/drawing/2014/main" id="{A15E7B05-285A-4363-ACFF-B5579CB40DE4}"/>
              </a:ext>
            </a:extLst>
          </p:cNvPr>
          <p:cNvSpPr/>
          <p:nvPr/>
        </p:nvSpPr>
        <p:spPr>
          <a:xfrm>
            <a:off x="2470223" y="5542246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39" name="Прямоугольник 238">
            <a:extLst>
              <a:ext uri="{FF2B5EF4-FFF2-40B4-BE49-F238E27FC236}">
                <a16:creationId xmlns:a16="http://schemas.microsoft.com/office/drawing/2014/main" id="{DFA4D8FE-5DCF-4B38-90AB-09C6F16A6F45}"/>
              </a:ext>
            </a:extLst>
          </p:cNvPr>
          <p:cNvSpPr/>
          <p:nvPr/>
        </p:nvSpPr>
        <p:spPr>
          <a:xfrm>
            <a:off x="2830612" y="554224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0" name="Прямоугольник 239">
            <a:extLst>
              <a:ext uri="{FF2B5EF4-FFF2-40B4-BE49-F238E27FC236}">
                <a16:creationId xmlns:a16="http://schemas.microsoft.com/office/drawing/2014/main" id="{4A792B5E-D702-4F79-91CE-F70F728A79D1}"/>
              </a:ext>
            </a:extLst>
          </p:cNvPr>
          <p:cNvSpPr/>
          <p:nvPr/>
        </p:nvSpPr>
        <p:spPr>
          <a:xfrm>
            <a:off x="3191001" y="554224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1" name="Прямоугольник 240">
            <a:extLst>
              <a:ext uri="{FF2B5EF4-FFF2-40B4-BE49-F238E27FC236}">
                <a16:creationId xmlns:a16="http://schemas.microsoft.com/office/drawing/2014/main" id="{F29E3E66-74DB-4E84-A408-8DFF5F8ED3E9}"/>
              </a:ext>
            </a:extLst>
          </p:cNvPr>
          <p:cNvSpPr/>
          <p:nvPr/>
        </p:nvSpPr>
        <p:spPr>
          <a:xfrm>
            <a:off x="3551390" y="554224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2" name="Прямоугольник 241">
            <a:extLst>
              <a:ext uri="{FF2B5EF4-FFF2-40B4-BE49-F238E27FC236}">
                <a16:creationId xmlns:a16="http://schemas.microsoft.com/office/drawing/2014/main" id="{991BBFD4-7686-45F0-8F02-BDF9370AEC58}"/>
              </a:ext>
            </a:extLst>
          </p:cNvPr>
          <p:cNvSpPr/>
          <p:nvPr/>
        </p:nvSpPr>
        <p:spPr>
          <a:xfrm>
            <a:off x="414172" y="5278988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0x…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43" name="Прямоугольник 242">
            <a:extLst>
              <a:ext uri="{FF2B5EF4-FFF2-40B4-BE49-F238E27FC236}">
                <a16:creationId xmlns:a16="http://schemas.microsoft.com/office/drawing/2014/main" id="{EFB9D981-6B74-42D7-8939-11627310699D}"/>
              </a:ext>
            </a:extLst>
          </p:cNvPr>
          <p:cNvSpPr/>
          <p:nvPr/>
        </p:nvSpPr>
        <p:spPr>
          <a:xfrm>
            <a:off x="6085778" y="197169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4" name="Прямоугольник 243">
            <a:extLst>
              <a:ext uri="{FF2B5EF4-FFF2-40B4-BE49-F238E27FC236}">
                <a16:creationId xmlns:a16="http://schemas.microsoft.com/office/drawing/2014/main" id="{E9E9B714-4B3B-4E16-918A-8BDE9B532EE4}"/>
              </a:ext>
            </a:extLst>
          </p:cNvPr>
          <p:cNvSpPr/>
          <p:nvPr/>
        </p:nvSpPr>
        <p:spPr>
          <a:xfrm>
            <a:off x="6446167" y="197169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5" name="Прямоугольник 244">
            <a:extLst>
              <a:ext uri="{FF2B5EF4-FFF2-40B4-BE49-F238E27FC236}">
                <a16:creationId xmlns:a16="http://schemas.microsoft.com/office/drawing/2014/main" id="{47D5DF40-67A2-4E8D-B338-84CB9C312BCA}"/>
              </a:ext>
            </a:extLst>
          </p:cNvPr>
          <p:cNvSpPr/>
          <p:nvPr/>
        </p:nvSpPr>
        <p:spPr>
          <a:xfrm>
            <a:off x="6806556" y="197169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6" name="Прямоугольник 245">
            <a:extLst>
              <a:ext uri="{FF2B5EF4-FFF2-40B4-BE49-F238E27FC236}">
                <a16:creationId xmlns:a16="http://schemas.microsoft.com/office/drawing/2014/main" id="{F989CA6E-76AF-494B-AC72-BFA9AA3DE8E4}"/>
              </a:ext>
            </a:extLst>
          </p:cNvPr>
          <p:cNvSpPr/>
          <p:nvPr/>
        </p:nvSpPr>
        <p:spPr>
          <a:xfrm>
            <a:off x="7166945" y="197169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7" name="Прямоугольник 246">
            <a:extLst>
              <a:ext uri="{FF2B5EF4-FFF2-40B4-BE49-F238E27FC236}">
                <a16:creationId xmlns:a16="http://schemas.microsoft.com/office/drawing/2014/main" id="{D7929D03-263D-4AEA-942A-28A65888539A}"/>
              </a:ext>
            </a:extLst>
          </p:cNvPr>
          <p:cNvSpPr/>
          <p:nvPr/>
        </p:nvSpPr>
        <p:spPr>
          <a:xfrm>
            <a:off x="7527334" y="1971695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8" name="Прямоугольник 247">
            <a:extLst>
              <a:ext uri="{FF2B5EF4-FFF2-40B4-BE49-F238E27FC236}">
                <a16:creationId xmlns:a16="http://schemas.microsoft.com/office/drawing/2014/main" id="{A841ED70-253D-4361-89F3-B2D0F63CAA40}"/>
              </a:ext>
            </a:extLst>
          </p:cNvPr>
          <p:cNvSpPr/>
          <p:nvPr/>
        </p:nvSpPr>
        <p:spPr>
          <a:xfrm>
            <a:off x="7887723" y="197169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19CE7E39-5397-4B3C-ABB6-CDB022890440}"/>
              </a:ext>
            </a:extLst>
          </p:cNvPr>
          <p:cNvSpPr/>
          <p:nvPr/>
        </p:nvSpPr>
        <p:spPr>
          <a:xfrm>
            <a:off x="8248112" y="1971694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50" name="Прямоугольник 249">
            <a:extLst>
              <a:ext uri="{FF2B5EF4-FFF2-40B4-BE49-F238E27FC236}">
                <a16:creationId xmlns:a16="http://schemas.microsoft.com/office/drawing/2014/main" id="{2E732C09-DF32-491D-BA0C-39B0BBAC5A84}"/>
              </a:ext>
            </a:extLst>
          </p:cNvPr>
          <p:cNvSpPr/>
          <p:nvPr/>
        </p:nvSpPr>
        <p:spPr>
          <a:xfrm>
            <a:off x="8608501" y="1971693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251" name="Прямая соединительная линия 250">
            <a:extLst>
              <a:ext uri="{FF2B5EF4-FFF2-40B4-BE49-F238E27FC236}">
                <a16:creationId xmlns:a16="http://schemas.microsoft.com/office/drawing/2014/main" id="{8914553F-E057-4063-9C75-136BCA446E06}"/>
              </a:ext>
            </a:extLst>
          </p:cNvPr>
          <p:cNvCxnSpPr>
            <a:cxnSpLocks/>
          </p:cNvCxnSpPr>
          <p:nvPr/>
        </p:nvCxnSpPr>
        <p:spPr>
          <a:xfrm>
            <a:off x="6446570" y="197169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единительная линия 251">
            <a:extLst>
              <a:ext uri="{FF2B5EF4-FFF2-40B4-BE49-F238E27FC236}">
                <a16:creationId xmlns:a16="http://schemas.microsoft.com/office/drawing/2014/main" id="{06210D0D-2F0E-441F-ACFF-FBA6BFA8CDCC}"/>
              </a:ext>
            </a:extLst>
          </p:cNvPr>
          <p:cNvCxnSpPr>
            <a:cxnSpLocks/>
          </p:cNvCxnSpPr>
          <p:nvPr/>
        </p:nvCxnSpPr>
        <p:spPr>
          <a:xfrm>
            <a:off x="6806556" y="197169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единительная линия 252">
            <a:extLst>
              <a:ext uri="{FF2B5EF4-FFF2-40B4-BE49-F238E27FC236}">
                <a16:creationId xmlns:a16="http://schemas.microsoft.com/office/drawing/2014/main" id="{51C54DB4-F3FD-4CA1-9549-C6A1199FF319}"/>
              </a:ext>
            </a:extLst>
          </p:cNvPr>
          <p:cNvCxnSpPr>
            <a:cxnSpLocks/>
          </p:cNvCxnSpPr>
          <p:nvPr/>
        </p:nvCxnSpPr>
        <p:spPr>
          <a:xfrm>
            <a:off x="7166945" y="197169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единительная линия 253">
            <a:extLst>
              <a:ext uri="{FF2B5EF4-FFF2-40B4-BE49-F238E27FC236}">
                <a16:creationId xmlns:a16="http://schemas.microsoft.com/office/drawing/2014/main" id="{E32C5F79-2619-44C7-A2D8-834A895A9AB6}"/>
              </a:ext>
            </a:extLst>
          </p:cNvPr>
          <p:cNvCxnSpPr>
            <a:cxnSpLocks/>
          </p:cNvCxnSpPr>
          <p:nvPr/>
        </p:nvCxnSpPr>
        <p:spPr>
          <a:xfrm>
            <a:off x="7527334" y="197169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>
            <a:extLst>
              <a:ext uri="{FF2B5EF4-FFF2-40B4-BE49-F238E27FC236}">
                <a16:creationId xmlns:a16="http://schemas.microsoft.com/office/drawing/2014/main" id="{18690B91-0A55-44E6-B7AE-4E8F99B473FA}"/>
              </a:ext>
            </a:extLst>
          </p:cNvPr>
          <p:cNvCxnSpPr>
            <a:cxnSpLocks/>
          </p:cNvCxnSpPr>
          <p:nvPr/>
        </p:nvCxnSpPr>
        <p:spPr>
          <a:xfrm>
            <a:off x="7887723" y="197169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>
            <a:extLst>
              <a:ext uri="{FF2B5EF4-FFF2-40B4-BE49-F238E27FC236}">
                <a16:creationId xmlns:a16="http://schemas.microsoft.com/office/drawing/2014/main" id="{5F147533-D82A-42F6-9238-535AA9A8B1E2}"/>
              </a:ext>
            </a:extLst>
          </p:cNvPr>
          <p:cNvCxnSpPr>
            <a:cxnSpLocks/>
          </p:cNvCxnSpPr>
          <p:nvPr/>
        </p:nvCxnSpPr>
        <p:spPr>
          <a:xfrm>
            <a:off x="8245616" y="197169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>
            <a:extLst>
              <a:ext uri="{FF2B5EF4-FFF2-40B4-BE49-F238E27FC236}">
                <a16:creationId xmlns:a16="http://schemas.microsoft.com/office/drawing/2014/main" id="{E8D34BE2-9096-4B52-A778-608AC6E455B0}"/>
              </a:ext>
            </a:extLst>
          </p:cNvPr>
          <p:cNvCxnSpPr>
            <a:cxnSpLocks/>
          </p:cNvCxnSpPr>
          <p:nvPr/>
        </p:nvCxnSpPr>
        <p:spPr>
          <a:xfrm>
            <a:off x="8608501" y="1971693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Прямоугольник 257">
            <a:extLst>
              <a:ext uri="{FF2B5EF4-FFF2-40B4-BE49-F238E27FC236}">
                <a16:creationId xmlns:a16="http://schemas.microsoft.com/office/drawing/2014/main" id="{DE3897EA-ED0C-46A5-BF7B-BBBE0BFC390D}"/>
              </a:ext>
            </a:extLst>
          </p:cNvPr>
          <p:cNvSpPr/>
          <p:nvPr/>
        </p:nvSpPr>
        <p:spPr>
          <a:xfrm>
            <a:off x="6085778" y="2332086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7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59" name="Прямоугольник 258">
            <a:extLst>
              <a:ext uri="{FF2B5EF4-FFF2-40B4-BE49-F238E27FC236}">
                <a16:creationId xmlns:a16="http://schemas.microsoft.com/office/drawing/2014/main" id="{963946D7-A8BC-4484-B602-054D71756226}"/>
              </a:ext>
            </a:extLst>
          </p:cNvPr>
          <p:cNvSpPr/>
          <p:nvPr/>
        </p:nvSpPr>
        <p:spPr>
          <a:xfrm>
            <a:off x="6446167" y="233208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6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0" name="Прямоугольник 259">
            <a:extLst>
              <a:ext uri="{FF2B5EF4-FFF2-40B4-BE49-F238E27FC236}">
                <a16:creationId xmlns:a16="http://schemas.microsoft.com/office/drawing/2014/main" id="{4E81C29D-2D56-4BD4-849D-D67BFFC3E42E}"/>
              </a:ext>
            </a:extLst>
          </p:cNvPr>
          <p:cNvSpPr/>
          <p:nvPr/>
        </p:nvSpPr>
        <p:spPr>
          <a:xfrm>
            <a:off x="6806556" y="2332085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5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1" name="Прямоугольник 260">
            <a:extLst>
              <a:ext uri="{FF2B5EF4-FFF2-40B4-BE49-F238E27FC236}">
                <a16:creationId xmlns:a16="http://schemas.microsoft.com/office/drawing/2014/main" id="{896CBB5D-4E2B-4029-9063-3DA38F95D8E5}"/>
              </a:ext>
            </a:extLst>
          </p:cNvPr>
          <p:cNvSpPr/>
          <p:nvPr/>
        </p:nvSpPr>
        <p:spPr>
          <a:xfrm>
            <a:off x="7166945" y="233208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4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2" name="Прямоугольник 261">
            <a:extLst>
              <a:ext uri="{FF2B5EF4-FFF2-40B4-BE49-F238E27FC236}">
                <a16:creationId xmlns:a16="http://schemas.microsoft.com/office/drawing/2014/main" id="{9348036F-F424-47D3-A4B4-5EC84F9A7A1F}"/>
              </a:ext>
            </a:extLst>
          </p:cNvPr>
          <p:cNvSpPr/>
          <p:nvPr/>
        </p:nvSpPr>
        <p:spPr>
          <a:xfrm>
            <a:off x="7527334" y="2332084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3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3" name="Прямоугольник 262">
            <a:extLst>
              <a:ext uri="{FF2B5EF4-FFF2-40B4-BE49-F238E27FC236}">
                <a16:creationId xmlns:a16="http://schemas.microsoft.com/office/drawing/2014/main" id="{10E9160B-8D25-473D-9D37-39351A9A4CE6}"/>
              </a:ext>
            </a:extLst>
          </p:cNvPr>
          <p:cNvSpPr/>
          <p:nvPr/>
        </p:nvSpPr>
        <p:spPr>
          <a:xfrm>
            <a:off x="7887723" y="233208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2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4" name="Прямоугольник 263">
            <a:extLst>
              <a:ext uri="{FF2B5EF4-FFF2-40B4-BE49-F238E27FC236}">
                <a16:creationId xmlns:a16="http://schemas.microsoft.com/office/drawing/2014/main" id="{E1AA025E-3D1B-440E-AC50-D1ABE89C1BC7}"/>
              </a:ext>
            </a:extLst>
          </p:cNvPr>
          <p:cNvSpPr/>
          <p:nvPr/>
        </p:nvSpPr>
        <p:spPr>
          <a:xfrm>
            <a:off x="8248112" y="2332083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1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5" name="Прямоугольник 264">
            <a:extLst>
              <a:ext uri="{FF2B5EF4-FFF2-40B4-BE49-F238E27FC236}">
                <a16:creationId xmlns:a16="http://schemas.microsoft.com/office/drawing/2014/main" id="{C0818F18-C13D-4AED-9B3D-B251F9D93D39}"/>
              </a:ext>
            </a:extLst>
          </p:cNvPr>
          <p:cNvSpPr/>
          <p:nvPr/>
        </p:nvSpPr>
        <p:spPr>
          <a:xfrm>
            <a:off x="8608501" y="2332082"/>
            <a:ext cx="360389" cy="1661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accent6"/>
                </a:solidFill>
                <a:latin typeface="Nunito" pitchFamily="2" charset="-52"/>
              </a:rPr>
              <a:t>0</a:t>
            </a:r>
            <a:endParaRPr lang="ru-BY" sz="1100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266" name="Прямоугольник 265">
            <a:extLst>
              <a:ext uri="{FF2B5EF4-FFF2-40B4-BE49-F238E27FC236}">
                <a16:creationId xmlns:a16="http://schemas.microsoft.com/office/drawing/2014/main" id="{8413D2E2-3983-44CB-A482-1E98D76A265B}"/>
              </a:ext>
            </a:extLst>
          </p:cNvPr>
          <p:cNvSpPr/>
          <p:nvPr/>
        </p:nvSpPr>
        <p:spPr>
          <a:xfrm>
            <a:off x="5518680" y="2994002"/>
            <a:ext cx="1440252" cy="33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Номер бита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cxnSp>
        <p:nvCxnSpPr>
          <p:cNvPr id="267" name="Прямая со стрелкой 266">
            <a:extLst>
              <a:ext uri="{FF2B5EF4-FFF2-40B4-BE49-F238E27FC236}">
                <a16:creationId xmlns:a16="http://schemas.microsoft.com/office/drawing/2014/main" id="{F7E87056-5731-44B5-AC98-2623BC06C66B}"/>
              </a:ext>
            </a:extLst>
          </p:cNvPr>
          <p:cNvCxnSpPr>
            <a:cxnSpLocks/>
            <a:stCxn id="266" idx="0"/>
          </p:cNvCxnSpPr>
          <p:nvPr/>
        </p:nvCxnSpPr>
        <p:spPr>
          <a:xfrm flipV="1">
            <a:off x="6238806" y="2504431"/>
            <a:ext cx="358545" cy="48957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Прямоугольник 267">
            <a:extLst>
              <a:ext uri="{FF2B5EF4-FFF2-40B4-BE49-F238E27FC236}">
                <a16:creationId xmlns:a16="http://schemas.microsoft.com/office/drawing/2014/main" id="{6266F49B-F9AE-4F07-AB57-49649694188A}"/>
              </a:ext>
            </a:extLst>
          </p:cNvPr>
          <p:cNvSpPr/>
          <p:nvPr/>
        </p:nvSpPr>
        <p:spPr>
          <a:xfrm>
            <a:off x="7217509" y="2494384"/>
            <a:ext cx="612000" cy="166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Nunito" pitchFamily="2" charset="-52"/>
              </a:rPr>
              <a:t>0x01</a:t>
            </a:r>
            <a:endParaRPr lang="ru-BY" sz="1400" dirty="0">
              <a:solidFill>
                <a:schemeClr val="accent6"/>
              </a:solidFill>
              <a:latin typeface="Nunito" pitchFamily="2" charset="-52"/>
            </a:endParaRPr>
          </a:p>
        </p:txBody>
      </p:sp>
      <p:cxnSp>
        <p:nvCxnSpPr>
          <p:cNvPr id="270" name="Прямая со стрелкой 269">
            <a:extLst>
              <a:ext uri="{FF2B5EF4-FFF2-40B4-BE49-F238E27FC236}">
                <a16:creationId xmlns:a16="http://schemas.microsoft.com/office/drawing/2014/main" id="{801517B3-C5A0-4819-86BC-292B52B5F958}"/>
              </a:ext>
            </a:extLst>
          </p:cNvPr>
          <p:cNvCxnSpPr>
            <a:cxnSpLocks/>
          </p:cNvCxnSpPr>
          <p:nvPr/>
        </p:nvCxnSpPr>
        <p:spPr>
          <a:xfrm flipH="1" flipV="1">
            <a:off x="7733083" y="2692469"/>
            <a:ext cx="751840" cy="34631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Прямоугольник 275">
            <a:extLst>
              <a:ext uri="{FF2B5EF4-FFF2-40B4-BE49-F238E27FC236}">
                <a16:creationId xmlns:a16="http://schemas.microsoft.com/office/drawing/2014/main" id="{C2F46ADF-FCA4-4616-8A8B-6DF31F8DBFD7}"/>
              </a:ext>
            </a:extLst>
          </p:cNvPr>
          <p:cNvSpPr/>
          <p:nvPr/>
        </p:nvSpPr>
        <p:spPr>
          <a:xfrm>
            <a:off x="7871009" y="904612"/>
            <a:ext cx="1835575" cy="592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Самый правый – 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младший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277" name="Прямая со стрелкой 276">
            <a:extLst>
              <a:ext uri="{FF2B5EF4-FFF2-40B4-BE49-F238E27FC236}">
                <a16:creationId xmlns:a16="http://schemas.microsoft.com/office/drawing/2014/main" id="{9508CEBA-C8D9-4902-834B-F3DCB1B872CD}"/>
              </a:ext>
            </a:extLst>
          </p:cNvPr>
          <p:cNvCxnSpPr>
            <a:cxnSpLocks/>
            <a:stCxn id="276" idx="2"/>
          </p:cNvCxnSpPr>
          <p:nvPr/>
        </p:nvCxnSpPr>
        <p:spPr>
          <a:xfrm>
            <a:off x="8788797" y="1496970"/>
            <a:ext cx="0" cy="39816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Прямоугольник 282">
            <a:extLst>
              <a:ext uri="{FF2B5EF4-FFF2-40B4-BE49-F238E27FC236}">
                <a16:creationId xmlns:a16="http://schemas.microsoft.com/office/drawing/2014/main" id="{380F567D-D9B3-4A9C-A11E-42F58A1866C9}"/>
              </a:ext>
            </a:extLst>
          </p:cNvPr>
          <p:cNvSpPr/>
          <p:nvPr/>
        </p:nvSpPr>
        <p:spPr>
          <a:xfrm>
            <a:off x="5356120" y="904612"/>
            <a:ext cx="1835575" cy="592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Самый левый – 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старший бит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284" name="Прямая со стрелкой 283">
            <a:extLst>
              <a:ext uri="{FF2B5EF4-FFF2-40B4-BE49-F238E27FC236}">
                <a16:creationId xmlns:a16="http://schemas.microsoft.com/office/drawing/2014/main" id="{C120630D-7B46-4073-8231-3A5FC2F5125A}"/>
              </a:ext>
            </a:extLst>
          </p:cNvPr>
          <p:cNvCxnSpPr>
            <a:cxnSpLocks/>
            <a:stCxn id="283" idx="2"/>
          </p:cNvCxnSpPr>
          <p:nvPr/>
        </p:nvCxnSpPr>
        <p:spPr>
          <a:xfrm>
            <a:off x="6273908" y="1496970"/>
            <a:ext cx="0" cy="39816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Прямоугольник 319">
            <a:extLst>
              <a:ext uri="{FF2B5EF4-FFF2-40B4-BE49-F238E27FC236}">
                <a16:creationId xmlns:a16="http://schemas.microsoft.com/office/drawing/2014/main" id="{F9A357BD-4C63-41C5-82E5-D22EFC944356}"/>
              </a:ext>
            </a:extLst>
          </p:cNvPr>
          <p:cNvSpPr/>
          <p:nvPr/>
        </p:nvSpPr>
        <p:spPr>
          <a:xfrm>
            <a:off x="7609502" y="3033935"/>
            <a:ext cx="2718776" cy="395065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chemeClr val="accent6"/>
                </a:solidFill>
                <a:latin typeface="Nunito" pitchFamily="2" charset="-52"/>
              </a:rPr>
              <a:t>Адрес ячейки памяти</a:t>
            </a:r>
            <a:endParaRPr lang="ru-BY" dirty="0">
              <a:solidFill>
                <a:schemeClr val="accent6"/>
              </a:solidFill>
              <a:latin typeface="Nunito" pitchFamily="2" charset="-52"/>
            </a:endParaRPr>
          </a:p>
        </p:txBody>
      </p:sp>
      <p:sp>
        <p:nvSpPr>
          <p:cNvPr id="321" name="Прямоугольник 320">
            <a:extLst>
              <a:ext uri="{FF2B5EF4-FFF2-40B4-BE49-F238E27FC236}">
                <a16:creationId xmlns:a16="http://schemas.microsoft.com/office/drawing/2014/main" id="{3FFE4213-E065-4D66-B0DA-D17ABD761729}"/>
              </a:ext>
            </a:extLst>
          </p:cNvPr>
          <p:cNvSpPr/>
          <p:nvPr/>
        </p:nvSpPr>
        <p:spPr>
          <a:xfrm>
            <a:off x="7016081" y="3844768"/>
            <a:ext cx="1879255" cy="607313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59A2CD"/>
                </a:solidFill>
              </a:rPr>
              <a:t>Row</a:t>
            </a:r>
            <a:r>
              <a:rPr lang="en-US" dirty="0">
                <a:solidFill>
                  <a:sysClr val="windowText" lastClr="000000"/>
                </a:solidFill>
              </a:rPr>
              <a:t> – </a:t>
            </a:r>
            <a:r>
              <a:rPr lang="ru-RU" dirty="0">
                <a:solidFill>
                  <a:sysClr val="windowText" lastClr="000000"/>
                </a:solidFill>
              </a:rPr>
              <a:t>адрес строки ячейки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322" name="Прямоугольник 321">
            <a:extLst>
              <a:ext uri="{FF2B5EF4-FFF2-40B4-BE49-F238E27FC236}">
                <a16:creationId xmlns:a16="http://schemas.microsoft.com/office/drawing/2014/main" id="{E6EFE7BF-065D-4933-95B6-20087040C143}"/>
              </a:ext>
            </a:extLst>
          </p:cNvPr>
          <p:cNvSpPr/>
          <p:nvPr/>
        </p:nvSpPr>
        <p:spPr>
          <a:xfrm>
            <a:off x="9421209" y="3844769"/>
            <a:ext cx="1879255" cy="607312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59A2CD"/>
                </a:solidFill>
              </a:rPr>
              <a:t>Column</a:t>
            </a:r>
            <a:r>
              <a:rPr lang="en-US" dirty="0">
                <a:solidFill>
                  <a:sysClr val="windowText" lastClr="000000"/>
                </a:solidFill>
              </a:rPr>
              <a:t> – </a:t>
            </a:r>
            <a:r>
              <a:rPr lang="ru-RU" dirty="0">
                <a:solidFill>
                  <a:sysClr val="windowText" lastClr="000000"/>
                </a:solidFill>
              </a:rPr>
              <a:t>адрес столбца ячейки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323" name="Прямая соединительная линия 322">
            <a:extLst>
              <a:ext uri="{FF2B5EF4-FFF2-40B4-BE49-F238E27FC236}">
                <a16:creationId xmlns:a16="http://schemas.microsoft.com/office/drawing/2014/main" id="{A5A6C00C-4FC2-426B-9DF7-64892A38828C}"/>
              </a:ext>
            </a:extLst>
          </p:cNvPr>
          <p:cNvCxnSpPr>
            <a:cxnSpLocks/>
            <a:endCxn id="321" idx="0"/>
          </p:cNvCxnSpPr>
          <p:nvPr/>
        </p:nvCxnSpPr>
        <p:spPr>
          <a:xfrm flipH="1">
            <a:off x="7955709" y="3429000"/>
            <a:ext cx="276024" cy="415768"/>
          </a:xfrm>
          <a:prstGeom prst="line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Прямая соединительная линия 323">
            <a:extLst>
              <a:ext uri="{FF2B5EF4-FFF2-40B4-BE49-F238E27FC236}">
                <a16:creationId xmlns:a16="http://schemas.microsoft.com/office/drawing/2014/main" id="{32D21874-7252-4CFD-95BF-E2722801D3AA}"/>
              </a:ext>
            </a:extLst>
          </p:cNvPr>
          <p:cNvCxnSpPr>
            <a:cxnSpLocks/>
          </p:cNvCxnSpPr>
          <p:nvPr/>
        </p:nvCxnSpPr>
        <p:spPr>
          <a:xfrm>
            <a:off x="9641799" y="3429000"/>
            <a:ext cx="545172" cy="415768"/>
          </a:xfrm>
          <a:prstGeom prst="line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846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934F69-6C05-4858-B4F3-03A41E17EC33}"/>
              </a:ext>
            </a:extLst>
          </p:cNvPr>
          <p:cNvSpPr/>
          <p:nvPr/>
        </p:nvSpPr>
        <p:spPr>
          <a:xfrm>
            <a:off x="469591" y="675389"/>
            <a:ext cx="6611945" cy="282424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B43001D-B6E4-4F90-B146-EC4F161536E3}"/>
              </a:ext>
            </a:extLst>
          </p:cNvPr>
          <p:cNvSpPr/>
          <p:nvPr/>
        </p:nvSpPr>
        <p:spPr>
          <a:xfrm>
            <a:off x="469590" y="277112"/>
            <a:ext cx="6611946" cy="33092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RAM –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оперативное запоминающее устройство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1E83E3-DA5D-4BFE-A8F9-635B47406EF3}"/>
              </a:ext>
            </a:extLst>
          </p:cNvPr>
          <p:cNvSpPr/>
          <p:nvPr/>
        </p:nvSpPr>
        <p:spPr>
          <a:xfrm>
            <a:off x="834225" y="2915920"/>
            <a:ext cx="5872146" cy="336294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Выходной буфер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B19757-06D2-482F-8FD4-4DA4237AED3B}"/>
              </a:ext>
            </a:extLst>
          </p:cNvPr>
          <p:cNvSpPr/>
          <p:nvPr/>
        </p:nvSpPr>
        <p:spPr>
          <a:xfrm>
            <a:off x="834225" y="1243897"/>
            <a:ext cx="663024" cy="851117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DD4FD8-D753-44E7-86B2-5CA473722176}"/>
              </a:ext>
            </a:extLst>
          </p:cNvPr>
          <p:cNvSpPr/>
          <p:nvPr/>
        </p:nvSpPr>
        <p:spPr>
          <a:xfrm>
            <a:off x="1577377" y="1244172"/>
            <a:ext cx="663024" cy="851117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DD4660-86E5-462A-9F3C-D08C40B585AC}"/>
              </a:ext>
            </a:extLst>
          </p:cNvPr>
          <p:cNvSpPr/>
          <p:nvPr/>
        </p:nvSpPr>
        <p:spPr>
          <a:xfrm>
            <a:off x="2324058" y="1243897"/>
            <a:ext cx="663024" cy="851117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9D98353-977D-4E48-88B3-C35045A79E64}"/>
              </a:ext>
            </a:extLst>
          </p:cNvPr>
          <p:cNvSpPr/>
          <p:nvPr/>
        </p:nvSpPr>
        <p:spPr>
          <a:xfrm>
            <a:off x="3067210" y="1244172"/>
            <a:ext cx="663024" cy="851117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5BE4FD-B97B-4612-90D4-87D36519B7FC}"/>
              </a:ext>
            </a:extLst>
          </p:cNvPr>
          <p:cNvSpPr/>
          <p:nvPr/>
        </p:nvSpPr>
        <p:spPr>
          <a:xfrm>
            <a:off x="3810362" y="1241513"/>
            <a:ext cx="663024" cy="851117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2188961-E32B-485A-8FFF-A4ACB661D2D3}"/>
              </a:ext>
            </a:extLst>
          </p:cNvPr>
          <p:cNvSpPr/>
          <p:nvPr/>
        </p:nvSpPr>
        <p:spPr>
          <a:xfrm>
            <a:off x="4553514" y="1241788"/>
            <a:ext cx="663024" cy="851117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775C5F-898F-428A-914D-1EFBCF5CAF37}"/>
              </a:ext>
            </a:extLst>
          </p:cNvPr>
          <p:cNvSpPr/>
          <p:nvPr/>
        </p:nvSpPr>
        <p:spPr>
          <a:xfrm>
            <a:off x="5300195" y="1241513"/>
            <a:ext cx="663024" cy="851117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3601DC-BFC4-49D6-84BA-7D23100E6EE2}"/>
              </a:ext>
            </a:extLst>
          </p:cNvPr>
          <p:cNvSpPr/>
          <p:nvPr/>
        </p:nvSpPr>
        <p:spPr>
          <a:xfrm>
            <a:off x="6043347" y="1241788"/>
            <a:ext cx="663024" cy="851117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E40C7FA-9BBC-4D15-A1F0-F4C5034B6624}"/>
              </a:ext>
            </a:extLst>
          </p:cNvPr>
          <p:cNvSpPr/>
          <p:nvPr/>
        </p:nvSpPr>
        <p:spPr>
          <a:xfrm>
            <a:off x="7808236" y="2725447"/>
            <a:ext cx="2720099" cy="2656394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Банк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7C19235-3B0A-4BFE-843A-546830B37857}"/>
              </a:ext>
            </a:extLst>
          </p:cNvPr>
          <p:cNvSpPr/>
          <p:nvPr/>
        </p:nvSpPr>
        <p:spPr>
          <a:xfrm>
            <a:off x="8542796" y="3644697"/>
            <a:ext cx="1410775" cy="1319285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Ядро памяти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58DF4C-A0D9-4EA3-AE52-C06C60EE022F}"/>
              </a:ext>
            </a:extLst>
          </p:cNvPr>
          <p:cNvSpPr/>
          <p:nvPr/>
        </p:nvSpPr>
        <p:spPr>
          <a:xfrm>
            <a:off x="8542796" y="3227409"/>
            <a:ext cx="1410775" cy="316866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Column address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B01879E-6929-4306-BD68-F2DF7670D336}"/>
              </a:ext>
            </a:extLst>
          </p:cNvPr>
          <p:cNvSpPr/>
          <p:nvPr/>
        </p:nvSpPr>
        <p:spPr>
          <a:xfrm rot="16200000">
            <a:off x="7626336" y="4145905"/>
            <a:ext cx="1319285" cy="316866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Row address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55665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19F5E1C2-F2B0-4FDF-B745-819AF3991250}"/>
              </a:ext>
            </a:extLst>
          </p:cNvPr>
          <p:cNvSpPr/>
          <p:nvPr/>
        </p:nvSpPr>
        <p:spPr>
          <a:xfrm>
            <a:off x="316733" y="4203946"/>
            <a:ext cx="4695049" cy="736419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8C7A2C4-57AF-4937-92A1-3C98EFB76AEC}"/>
              </a:ext>
            </a:extLst>
          </p:cNvPr>
          <p:cNvSpPr/>
          <p:nvPr/>
        </p:nvSpPr>
        <p:spPr>
          <a:xfrm>
            <a:off x="304162" y="4203946"/>
            <a:ext cx="4708796" cy="1400509"/>
          </a:xfrm>
          <a:prstGeom prst="rect">
            <a:avLst/>
          </a:prstGeom>
          <a:noFill/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3677CFB1-239D-4CFA-8843-573AB551093E}"/>
              </a:ext>
            </a:extLst>
          </p:cNvPr>
          <p:cNvCxnSpPr>
            <a:cxnSpLocks/>
          </p:cNvCxnSpPr>
          <p:nvPr/>
        </p:nvCxnSpPr>
        <p:spPr>
          <a:xfrm>
            <a:off x="316734" y="4952300"/>
            <a:ext cx="4710122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6A7D983E-2332-4384-9077-3D9600344A9E}"/>
              </a:ext>
            </a:extLst>
          </p:cNvPr>
          <p:cNvCxnSpPr>
            <a:cxnSpLocks/>
          </p:cNvCxnSpPr>
          <p:nvPr/>
        </p:nvCxnSpPr>
        <p:spPr>
          <a:xfrm>
            <a:off x="2190661" y="4203946"/>
            <a:ext cx="0" cy="1400509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Прямоугольник 180">
            <a:extLst>
              <a:ext uri="{FF2B5EF4-FFF2-40B4-BE49-F238E27FC236}">
                <a16:creationId xmlns:a16="http://schemas.microsoft.com/office/drawing/2014/main" id="{99FAE72E-FDF6-46A7-A7C5-D4D6E680B85C}"/>
              </a:ext>
            </a:extLst>
          </p:cNvPr>
          <p:cNvSpPr/>
          <p:nvPr/>
        </p:nvSpPr>
        <p:spPr>
          <a:xfrm>
            <a:off x="304161" y="4186553"/>
            <a:ext cx="1897892" cy="765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Число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82" name="Прямоугольник 181">
            <a:extLst>
              <a:ext uri="{FF2B5EF4-FFF2-40B4-BE49-F238E27FC236}">
                <a16:creationId xmlns:a16="http://schemas.microsoft.com/office/drawing/2014/main" id="{84F4D91C-4716-4913-91F6-2BF6DBE38EE0}"/>
              </a:ext>
            </a:extLst>
          </p:cNvPr>
          <p:cNvSpPr/>
          <p:nvPr/>
        </p:nvSpPr>
        <p:spPr>
          <a:xfrm>
            <a:off x="2190656" y="4186553"/>
            <a:ext cx="2821125" cy="7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Представление числа</a:t>
            </a:r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3A6D0A22-ECBC-4575-A70A-F8EF9BFA945A}"/>
              </a:ext>
            </a:extLst>
          </p:cNvPr>
          <p:cNvSpPr/>
          <p:nvPr/>
        </p:nvSpPr>
        <p:spPr>
          <a:xfrm>
            <a:off x="304160" y="4952299"/>
            <a:ext cx="1885321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-1110000 = 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-1.11</a:t>
            </a:r>
            <a:r>
              <a:rPr lang="ru-RU" sz="1800" dirty="0">
                <a:solidFill>
                  <a:sysClr val="windowText" lastClr="000000"/>
                </a:solidFill>
                <a:latin typeface="Nunito" pitchFamily="2" charset="-52"/>
              </a:rPr>
              <a:t>×</a:t>
            </a:r>
            <a:r>
              <a:rPr lang="ru-RU" sz="1800" dirty="0">
                <a:solidFill>
                  <a:schemeClr val="tx1"/>
                </a:solidFill>
                <a:latin typeface="Nunito" pitchFamily="2" charset="-52"/>
              </a:rPr>
              <a:t>2</a:t>
            </a:r>
            <a:r>
              <a:rPr lang="ru-RU" sz="1800" baseline="30000" dirty="0">
                <a:solidFill>
                  <a:schemeClr val="tx1"/>
                </a:solidFill>
                <a:latin typeface="Nunito" pitchFamily="2" charset="-52"/>
              </a:rPr>
              <a:t>6</a:t>
            </a:r>
            <a:endParaRPr lang="ru-BY" sz="1800" baseline="300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DDAC56E5-B8AC-4EB3-BF18-92A6249C21AD}"/>
              </a:ext>
            </a:extLst>
          </p:cNvPr>
          <p:cNvSpPr/>
          <p:nvPr/>
        </p:nvSpPr>
        <p:spPr>
          <a:xfrm>
            <a:off x="2190658" y="4952299"/>
            <a:ext cx="2821123" cy="6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0000011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00000111</a:t>
            </a:r>
            <a:endParaRPr lang="ru-BY" dirty="0">
              <a:solidFill>
                <a:schemeClr val="accent6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196" name="Прямоугольник 195">
            <a:extLst>
              <a:ext uri="{FF2B5EF4-FFF2-40B4-BE49-F238E27FC236}">
                <a16:creationId xmlns:a16="http://schemas.microsoft.com/office/drawing/2014/main" id="{7A0DDF24-DE00-4110-9DCF-31C3E5F59343}"/>
              </a:ext>
            </a:extLst>
          </p:cNvPr>
          <p:cNvSpPr/>
          <p:nvPr/>
        </p:nvSpPr>
        <p:spPr>
          <a:xfrm>
            <a:off x="304160" y="5789165"/>
            <a:ext cx="5444212" cy="1007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знаковый разряд</a:t>
            </a:r>
          </a:p>
          <a:p>
            <a:r>
              <a:rPr lang="ru-RU" dirty="0">
                <a:solidFill>
                  <a:srgbClr val="4472C4"/>
                </a:solidFill>
                <a:latin typeface="Nunito" pitchFamily="2" charset="-52"/>
              </a:rPr>
              <a:t>00000110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разряды степени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со смещением 127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00000111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– разряды мантиссы (значащих цифр)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9FAD004-752C-42DB-BF8A-091B5A0AA975}"/>
              </a:ext>
            </a:extLst>
          </p:cNvPr>
          <p:cNvSpPr/>
          <p:nvPr/>
        </p:nvSpPr>
        <p:spPr>
          <a:xfrm>
            <a:off x="1063589" y="779583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F040423-615C-4BEE-9EF8-5502445CBC22}"/>
              </a:ext>
            </a:extLst>
          </p:cNvPr>
          <p:cNvSpPr/>
          <p:nvPr/>
        </p:nvSpPr>
        <p:spPr>
          <a:xfrm>
            <a:off x="1253645" y="779583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AC33798-929F-4A7D-8CD9-C7DEBD9A5CCC}"/>
              </a:ext>
            </a:extLst>
          </p:cNvPr>
          <p:cNvSpPr/>
          <p:nvPr/>
        </p:nvSpPr>
        <p:spPr>
          <a:xfrm>
            <a:off x="1443701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F6DE8F6-C5DC-4E06-B140-D5D34BF8BFAC}"/>
              </a:ext>
            </a:extLst>
          </p:cNvPr>
          <p:cNvSpPr/>
          <p:nvPr/>
        </p:nvSpPr>
        <p:spPr>
          <a:xfrm>
            <a:off x="873533" y="890074"/>
            <a:ext cx="190056" cy="2841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2000" b="1" dirty="0">
                <a:solidFill>
                  <a:sysClr val="windowText" lastClr="000000"/>
                </a:solidFill>
                <a:latin typeface="Nunito" pitchFamily="2" charset="-52"/>
              </a:rPr>
              <a:t>–</a:t>
            </a:r>
            <a:endParaRPr lang="ru-BY" sz="2000" b="1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2DE745B-0F29-40FD-9955-66BDE9CC4F89}"/>
              </a:ext>
            </a:extLst>
          </p:cNvPr>
          <p:cNvSpPr/>
          <p:nvPr/>
        </p:nvSpPr>
        <p:spPr>
          <a:xfrm>
            <a:off x="1253645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5455241-E14E-495C-8281-6570F83C5E2A}"/>
              </a:ext>
            </a:extLst>
          </p:cNvPr>
          <p:cNvSpPr/>
          <p:nvPr/>
        </p:nvSpPr>
        <p:spPr>
          <a:xfrm>
            <a:off x="1443701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A9D71DE1-A217-4009-AE8B-3C7C5C789CAC}"/>
              </a:ext>
            </a:extLst>
          </p:cNvPr>
          <p:cNvSpPr/>
          <p:nvPr/>
        </p:nvSpPr>
        <p:spPr>
          <a:xfrm>
            <a:off x="1063589" y="13076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1DD080A-CDF3-4778-B776-8CA46A5C85EC}"/>
              </a:ext>
            </a:extLst>
          </p:cNvPr>
          <p:cNvSpPr/>
          <p:nvPr/>
        </p:nvSpPr>
        <p:spPr>
          <a:xfrm>
            <a:off x="1253645" y="13076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68350EC-38EE-4153-9A09-08E87AA34823}"/>
              </a:ext>
            </a:extLst>
          </p:cNvPr>
          <p:cNvSpPr/>
          <p:nvPr/>
        </p:nvSpPr>
        <p:spPr>
          <a:xfrm>
            <a:off x="1443701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D724415-475B-4606-9D9B-27564C7B0943}"/>
              </a:ext>
            </a:extLst>
          </p:cNvPr>
          <p:cNvSpPr/>
          <p:nvPr/>
        </p:nvSpPr>
        <p:spPr>
          <a:xfrm>
            <a:off x="1063589" y="1032167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6EFA499-4BA8-4384-95B2-3FCCF6CC2594}"/>
              </a:ext>
            </a:extLst>
          </p:cNvPr>
          <p:cNvSpPr/>
          <p:nvPr/>
        </p:nvSpPr>
        <p:spPr>
          <a:xfrm>
            <a:off x="1063589" y="610129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rgbClr val="DD5959"/>
              </a:solidFill>
              <a:latin typeface="Nunito" pitchFamily="2" charset="-52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313808F-5D2D-4918-98BE-E1EC122E0AEA}"/>
              </a:ext>
            </a:extLst>
          </p:cNvPr>
          <p:cNvSpPr/>
          <p:nvPr/>
        </p:nvSpPr>
        <p:spPr>
          <a:xfrm>
            <a:off x="1253645" y="610129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86856E00-76DB-4F74-B166-4B7C7C544B83}"/>
              </a:ext>
            </a:extLst>
          </p:cNvPr>
          <p:cNvSpPr/>
          <p:nvPr/>
        </p:nvSpPr>
        <p:spPr>
          <a:xfrm>
            <a:off x="1443701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7A7790D-0D13-4974-9880-5731386AA0E2}"/>
              </a:ext>
            </a:extLst>
          </p:cNvPr>
          <p:cNvSpPr/>
          <p:nvPr/>
        </p:nvSpPr>
        <p:spPr>
          <a:xfrm>
            <a:off x="1633757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5A17FC82-CF34-4F7F-A8B9-9718C32977E7}"/>
              </a:ext>
            </a:extLst>
          </p:cNvPr>
          <p:cNvSpPr/>
          <p:nvPr/>
        </p:nvSpPr>
        <p:spPr>
          <a:xfrm>
            <a:off x="1633757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DE8180B-45C4-4A84-AEE4-B33504C32EF5}"/>
              </a:ext>
            </a:extLst>
          </p:cNvPr>
          <p:cNvSpPr/>
          <p:nvPr/>
        </p:nvSpPr>
        <p:spPr>
          <a:xfrm>
            <a:off x="1633757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2507574-3A6A-4994-B814-59A3C87C5C0E}"/>
              </a:ext>
            </a:extLst>
          </p:cNvPr>
          <p:cNvSpPr/>
          <p:nvPr/>
        </p:nvSpPr>
        <p:spPr>
          <a:xfrm>
            <a:off x="1633757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86F88413-19C6-432A-826F-73401B8C0695}"/>
              </a:ext>
            </a:extLst>
          </p:cNvPr>
          <p:cNvCxnSpPr>
            <a:cxnSpLocks/>
          </p:cNvCxnSpPr>
          <p:nvPr/>
        </p:nvCxnSpPr>
        <p:spPr>
          <a:xfrm flipH="1">
            <a:off x="1063589" y="1302240"/>
            <a:ext cx="1897752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02AF6A13-6453-4DFC-87E0-A0955B4A5D51}"/>
              </a:ext>
            </a:extLst>
          </p:cNvPr>
          <p:cNvSpPr/>
          <p:nvPr/>
        </p:nvSpPr>
        <p:spPr>
          <a:xfrm>
            <a:off x="1821941" y="779583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2F01DA76-C420-46D6-BF74-00A8D11A73EC}"/>
              </a:ext>
            </a:extLst>
          </p:cNvPr>
          <p:cNvSpPr/>
          <p:nvPr/>
        </p:nvSpPr>
        <p:spPr>
          <a:xfrm>
            <a:off x="2011997" y="779583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2D042318-F87A-4BAD-B988-25AC17DDF719}"/>
              </a:ext>
            </a:extLst>
          </p:cNvPr>
          <p:cNvSpPr/>
          <p:nvPr/>
        </p:nvSpPr>
        <p:spPr>
          <a:xfrm>
            <a:off x="2202053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12B228C-83AA-4313-802D-B916F104143A}"/>
              </a:ext>
            </a:extLst>
          </p:cNvPr>
          <p:cNvSpPr/>
          <p:nvPr/>
        </p:nvSpPr>
        <p:spPr>
          <a:xfrm>
            <a:off x="2011997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FE69E62-6672-40BD-928F-E278E80A2D4D}"/>
              </a:ext>
            </a:extLst>
          </p:cNvPr>
          <p:cNvSpPr/>
          <p:nvPr/>
        </p:nvSpPr>
        <p:spPr>
          <a:xfrm>
            <a:off x="2202053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A26CFE6D-A255-4B33-B1A0-D08C2E7BF081}"/>
              </a:ext>
            </a:extLst>
          </p:cNvPr>
          <p:cNvSpPr/>
          <p:nvPr/>
        </p:nvSpPr>
        <p:spPr>
          <a:xfrm>
            <a:off x="1821941" y="13076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7B4DFD1F-1690-432D-8DBB-1D54995C2F31}"/>
              </a:ext>
            </a:extLst>
          </p:cNvPr>
          <p:cNvSpPr/>
          <p:nvPr/>
        </p:nvSpPr>
        <p:spPr>
          <a:xfrm>
            <a:off x="2011997" y="13076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3B14C9DC-5BA3-4CEC-8F71-F7E43D133A5D}"/>
              </a:ext>
            </a:extLst>
          </p:cNvPr>
          <p:cNvSpPr/>
          <p:nvPr/>
        </p:nvSpPr>
        <p:spPr>
          <a:xfrm>
            <a:off x="2202053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3F1F8E5-E831-40D7-AF47-6AA3907D3E83}"/>
              </a:ext>
            </a:extLst>
          </p:cNvPr>
          <p:cNvSpPr/>
          <p:nvPr/>
        </p:nvSpPr>
        <p:spPr>
          <a:xfrm>
            <a:off x="1821941" y="1032167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06E054E4-FF8B-40E8-8F9D-B75ECB149325}"/>
              </a:ext>
            </a:extLst>
          </p:cNvPr>
          <p:cNvSpPr/>
          <p:nvPr/>
        </p:nvSpPr>
        <p:spPr>
          <a:xfrm>
            <a:off x="1821941" y="610129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06D734D4-823D-42B1-8075-2E7AA8044045}"/>
              </a:ext>
            </a:extLst>
          </p:cNvPr>
          <p:cNvSpPr/>
          <p:nvPr/>
        </p:nvSpPr>
        <p:spPr>
          <a:xfrm>
            <a:off x="2011997" y="610129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-1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2A7332FB-C8FC-49AA-A335-6861B0CBEF87}"/>
              </a:ext>
            </a:extLst>
          </p:cNvPr>
          <p:cNvSpPr/>
          <p:nvPr/>
        </p:nvSpPr>
        <p:spPr>
          <a:xfrm>
            <a:off x="2202053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A0830855-E1ED-4456-B4E1-CFBC186E3924}"/>
              </a:ext>
            </a:extLst>
          </p:cNvPr>
          <p:cNvSpPr/>
          <p:nvPr/>
        </p:nvSpPr>
        <p:spPr>
          <a:xfrm>
            <a:off x="2392109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3168D5E4-E263-4CF7-BAB8-3858491F6305}"/>
              </a:ext>
            </a:extLst>
          </p:cNvPr>
          <p:cNvSpPr/>
          <p:nvPr/>
        </p:nvSpPr>
        <p:spPr>
          <a:xfrm>
            <a:off x="2392109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C24D10-A276-49D0-B358-FA3CA23B49C8}"/>
              </a:ext>
            </a:extLst>
          </p:cNvPr>
          <p:cNvSpPr/>
          <p:nvPr/>
        </p:nvSpPr>
        <p:spPr>
          <a:xfrm>
            <a:off x="2392109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D54ADC4B-158F-4E57-B41E-BA59EAAB223B}"/>
              </a:ext>
            </a:extLst>
          </p:cNvPr>
          <p:cNvSpPr/>
          <p:nvPr/>
        </p:nvSpPr>
        <p:spPr>
          <a:xfrm>
            <a:off x="2392109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38A1D904-56F2-46A8-92A4-C88FE8C66C45}"/>
              </a:ext>
            </a:extLst>
          </p:cNvPr>
          <p:cNvSpPr/>
          <p:nvPr/>
        </p:nvSpPr>
        <p:spPr>
          <a:xfrm>
            <a:off x="3986535" y="779583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383C2F12-B709-4FFD-8ADA-ADFCAB50516B}"/>
              </a:ext>
            </a:extLst>
          </p:cNvPr>
          <p:cNvSpPr/>
          <p:nvPr/>
        </p:nvSpPr>
        <p:spPr>
          <a:xfrm>
            <a:off x="4176591" y="779583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F261AEC6-DD69-417D-87CA-211191919ADB}"/>
              </a:ext>
            </a:extLst>
          </p:cNvPr>
          <p:cNvSpPr/>
          <p:nvPr/>
        </p:nvSpPr>
        <p:spPr>
          <a:xfrm>
            <a:off x="4366647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E79FC780-8B78-45B5-8AB3-5C1C36BFDCB8}"/>
              </a:ext>
            </a:extLst>
          </p:cNvPr>
          <p:cNvSpPr/>
          <p:nvPr/>
        </p:nvSpPr>
        <p:spPr>
          <a:xfrm>
            <a:off x="3796479" y="890074"/>
            <a:ext cx="190056" cy="2841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sz="2000" b="1" dirty="0">
                <a:solidFill>
                  <a:sysClr val="windowText" lastClr="000000"/>
                </a:solidFill>
                <a:latin typeface="Nunito" pitchFamily="2" charset="-52"/>
              </a:rPr>
              <a:t>+</a:t>
            </a:r>
            <a:endParaRPr lang="ru-BY" sz="2000" b="1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91BD6D7F-2E0D-490B-8AE8-4F4980DF9C3B}"/>
              </a:ext>
            </a:extLst>
          </p:cNvPr>
          <p:cNvSpPr/>
          <p:nvPr/>
        </p:nvSpPr>
        <p:spPr>
          <a:xfrm>
            <a:off x="4176591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8281D501-2C77-43BB-AEA3-32213528CCB1}"/>
              </a:ext>
            </a:extLst>
          </p:cNvPr>
          <p:cNvSpPr/>
          <p:nvPr/>
        </p:nvSpPr>
        <p:spPr>
          <a:xfrm>
            <a:off x="4366647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EDD20CA1-428B-47B6-BBD1-917CAD2621A1}"/>
              </a:ext>
            </a:extLst>
          </p:cNvPr>
          <p:cNvSpPr/>
          <p:nvPr/>
        </p:nvSpPr>
        <p:spPr>
          <a:xfrm>
            <a:off x="3986535" y="13076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937A3EB8-B21E-4DE0-A5F4-0D5C93DA9CE3}"/>
              </a:ext>
            </a:extLst>
          </p:cNvPr>
          <p:cNvSpPr/>
          <p:nvPr/>
        </p:nvSpPr>
        <p:spPr>
          <a:xfrm>
            <a:off x="4176591" y="13076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1E6A3B83-98C3-4D90-8A1A-CBE674D56A8F}"/>
              </a:ext>
            </a:extLst>
          </p:cNvPr>
          <p:cNvSpPr/>
          <p:nvPr/>
        </p:nvSpPr>
        <p:spPr>
          <a:xfrm>
            <a:off x="4366647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CC3FFE85-D1A5-4CE7-9BEE-E8E0F47E7067}"/>
              </a:ext>
            </a:extLst>
          </p:cNvPr>
          <p:cNvSpPr/>
          <p:nvPr/>
        </p:nvSpPr>
        <p:spPr>
          <a:xfrm>
            <a:off x="3985287" y="103554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FCD5AA10-9F7C-4BB7-9AF4-63257EB7CDDE}"/>
              </a:ext>
            </a:extLst>
          </p:cNvPr>
          <p:cNvSpPr/>
          <p:nvPr/>
        </p:nvSpPr>
        <p:spPr>
          <a:xfrm>
            <a:off x="3986535" y="610129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+1</a:t>
            </a: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7C2F0B19-D57D-4305-B322-75B91FC0A420}"/>
              </a:ext>
            </a:extLst>
          </p:cNvPr>
          <p:cNvSpPr/>
          <p:nvPr/>
        </p:nvSpPr>
        <p:spPr>
          <a:xfrm>
            <a:off x="4176591" y="610129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+1</a:t>
            </a: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710AC1E3-2E7F-4914-A66C-E7453E387B06}"/>
              </a:ext>
            </a:extLst>
          </p:cNvPr>
          <p:cNvSpPr/>
          <p:nvPr/>
        </p:nvSpPr>
        <p:spPr>
          <a:xfrm>
            <a:off x="4366647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3673D62-842D-440F-824C-A19C804083AB}"/>
              </a:ext>
            </a:extLst>
          </p:cNvPr>
          <p:cNvSpPr/>
          <p:nvPr/>
        </p:nvSpPr>
        <p:spPr>
          <a:xfrm>
            <a:off x="4556703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FC23035D-BF9E-4675-A43E-D4F96FAAA36F}"/>
              </a:ext>
            </a:extLst>
          </p:cNvPr>
          <p:cNvSpPr/>
          <p:nvPr/>
        </p:nvSpPr>
        <p:spPr>
          <a:xfrm>
            <a:off x="4556703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510FA514-EDC6-4716-B19B-BFB6A4378186}"/>
              </a:ext>
            </a:extLst>
          </p:cNvPr>
          <p:cNvSpPr/>
          <p:nvPr/>
        </p:nvSpPr>
        <p:spPr>
          <a:xfrm>
            <a:off x="4556703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3517484E-B843-4854-9ECA-2D33317D2EE4}"/>
              </a:ext>
            </a:extLst>
          </p:cNvPr>
          <p:cNvSpPr/>
          <p:nvPr/>
        </p:nvSpPr>
        <p:spPr>
          <a:xfrm>
            <a:off x="4556703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DC8B8B56-D600-4439-96E3-C2524C4DF4A7}"/>
              </a:ext>
            </a:extLst>
          </p:cNvPr>
          <p:cNvCxnSpPr>
            <a:cxnSpLocks/>
          </p:cNvCxnSpPr>
          <p:nvPr/>
        </p:nvCxnSpPr>
        <p:spPr>
          <a:xfrm flipH="1">
            <a:off x="3795855" y="1302240"/>
            <a:ext cx="2089056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8382AD4D-5949-4408-9FA9-E8C6B54E4E2C}"/>
              </a:ext>
            </a:extLst>
          </p:cNvPr>
          <p:cNvSpPr/>
          <p:nvPr/>
        </p:nvSpPr>
        <p:spPr>
          <a:xfrm>
            <a:off x="4744887" y="779583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46F7948A-0C05-4B65-BF1D-0E48D2D4F916}"/>
              </a:ext>
            </a:extLst>
          </p:cNvPr>
          <p:cNvSpPr/>
          <p:nvPr/>
        </p:nvSpPr>
        <p:spPr>
          <a:xfrm>
            <a:off x="4934943" y="779583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6C87034E-F5D2-4C15-B98E-AD9A1C7660E0}"/>
              </a:ext>
            </a:extLst>
          </p:cNvPr>
          <p:cNvSpPr/>
          <p:nvPr/>
        </p:nvSpPr>
        <p:spPr>
          <a:xfrm>
            <a:off x="5124999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719BD28F-A414-4CAF-8A4E-D0955C63AEDA}"/>
              </a:ext>
            </a:extLst>
          </p:cNvPr>
          <p:cNvSpPr/>
          <p:nvPr/>
        </p:nvSpPr>
        <p:spPr>
          <a:xfrm>
            <a:off x="4934943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3317D84-0038-4465-AC1F-CF8FC70EBC1D}"/>
              </a:ext>
            </a:extLst>
          </p:cNvPr>
          <p:cNvSpPr/>
          <p:nvPr/>
        </p:nvSpPr>
        <p:spPr>
          <a:xfrm>
            <a:off x="5124999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1D91B8BE-6638-4EE2-A137-8BDD2828874E}"/>
              </a:ext>
            </a:extLst>
          </p:cNvPr>
          <p:cNvSpPr/>
          <p:nvPr/>
        </p:nvSpPr>
        <p:spPr>
          <a:xfrm>
            <a:off x="4744887" y="13076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1DC9BF91-79B2-4ABC-B78A-FBA61586A328}"/>
              </a:ext>
            </a:extLst>
          </p:cNvPr>
          <p:cNvSpPr/>
          <p:nvPr/>
        </p:nvSpPr>
        <p:spPr>
          <a:xfrm>
            <a:off x="4934943" y="13076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E3CB2EB7-F6D8-42A3-AADA-6D995F7619C4}"/>
              </a:ext>
            </a:extLst>
          </p:cNvPr>
          <p:cNvSpPr/>
          <p:nvPr/>
        </p:nvSpPr>
        <p:spPr>
          <a:xfrm>
            <a:off x="5124999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9A759B05-EA92-4430-9C2F-5CC4EBC9D36D}"/>
              </a:ext>
            </a:extLst>
          </p:cNvPr>
          <p:cNvSpPr/>
          <p:nvPr/>
        </p:nvSpPr>
        <p:spPr>
          <a:xfrm>
            <a:off x="4744887" y="1032167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D152B8F5-1852-4442-BF44-E73277AC18BB}"/>
              </a:ext>
            </a:extLst>
          </p:cNvPr>
          <p:cNvSpPr/>
          <p:nvPr/>
        </p:nvSpPr>
        <p:spPr>
          <a:xfrm>
            <a:off x="4744887" y="610129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466B727A-39E4-409E-B29D-32E3F3E10189}"/>
              </a:ext>
            </a:extLst>
          </p:cNvPr>
          <p:cNvSpPr/>
          <p:nvPr/>
        </p:nvSpPr>
        <p:spPr>
          <a:xfrm>
            <a:off x="4934943" y="610129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2C0955A-CFD8-43B9-9B0E-DF458F89E546}"/>
              </a:ext>
            </a:extLst>
          </p:cNvPr>
          <p:cNvSpPr/>
          <p:nvPr/>
        </p:nvSpPr>
        <p:spPr>
          <a:xfrm>
            <a:off x="5124999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6FDA4C35-FB16-4264-B1DD-A839B6D9A370}"/>
              </a:ext>
            </a:extLst>
          </p:cNvPr>
          <p:cNvSpPr/>
          <p:nvPr/>
        </p:nvSpPr>
        <p:spPr>
          <a:xfrm>
            <a:off x="5315055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53889DD2-BE6D-48A1-940C-29DD46D8C467}"/>
              </a:ext>
            </a:extLst>
          </p:cNvPr>
          <p:cNvSpPr/>
          <p:nvPr/>
        </p:nvSpPr>
        <p:spPr>
          <a:xfrm>
            <a:off x="5315055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16D57CD-47D6-4F04-B229-6D39A6C616F1}"/>
              </a:ext>
            </a:extLst>
          </p:cNvPr>
          <p:cNvSpPr/>
          <p:nvPr/>
        </p:nvSpPr>
        <p:spPr>
          <a:xfrm>
            <a:off x="5315055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2DDB72CA-79D7-43F8-8277-83DC419910AC}"/>
              </a:ext>
            </a:extLst>
          </p:cNvPr>
          <p:cNvSpPr/>
          <p:nvPr/>
        </p:nvSpPr>
        <p:spPr>
          <a:xfrm>
            <a:off x="5315055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FD3BFC68-CA2E-4804-9A34-AC63316CB99F}"/>
              </a:ext>
            </a:extLst>
          </p:cNvPr>
          <p:cNvSpPr/>
          <p:nvPr/>
        </p:nvSpPr>
        <p:spPr>
          <a:xfrm>
            <a:off x="3795855" y="130412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</a:t>
            </a: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9426B46B-85E8-46FB-A76E-13502F34A01E}"/>
              </a:ext>
            </a:extLst>
          </p:cNvPr>
          <p:cNvGrpSpPr/>
          <p:nvPr/>
        </p:nvGrpSpPr>
        <p:grpSpPr>
          <a:xfrm>
            <a:off x="3805650" y="1325692"/>
            <a:ext cx="181896" cy="230073"/>
            <a:chOff x="5966656" y="5619370"/>
            <a:chExt cx="156014" cy="156590"/>
          </a:xfrm>
        </p:grpSpPr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A75E6200-ED1E-4D32-8F23-2E503EEF3D60}"/>
                </a:ext>
              </a:extLst>
            </p:cNvPr>
            <p:cNvCxnSpPr/>
            <p:nvPr/>
          </p:nvCxnSpPr>
          <p:spPr>
            <a:xfrm flipV="1">
              <a:off x="5966656" y="5619750"/>
              <a:ext cx="156014" cy="156210"/>
            </a:xfrm>
            <a:prstGeom prst="line">
              <a:avLst/>
            </a:prstGeom>
            <a:ln w="19050">
              <a:solidFill>
                <a:srgbClr val="DD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C0F0AA6F-03C1-4E4A-B61F-40407632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66656" y="5619370"/>
              <a:ext cx="156014" cy="156210"/>
            </a:xfrm>
            <a:prstGeom prst="line">
              <a:avLst/>
            </a:prstGeom>
            <a:ln w="19050">
              <a:solidFill>
                <a:srgbClr val="DD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4030BDC5-8F06-4DDD-99C7-A806C3D76290}"/>
              </a:ext>
            </a:extLst>
          </p:cNvPr>
          <p:cNvSpPr/>
          <p:nvPr/>
        </p:nvSpPr>
        <p:spPr>
          <a:xfrm>
            <a:off x="3795855" y="614560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ru-RU" sz="900" b="1" dirty="0">
                <a:solidFill>
                  <a:schemeClr val="accent3"/>
                </a:solidFill>
                <a:latin typeface="Nunito" pitchFamily="2" charset="-52"/>
              </a:rPr>
              <a:t>+1</a:t>
            </a: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6CE73AC1-8B55-4881-8E6C-9967058E0026}"/>
              </a:ext>
            </a:extLst>
          </p:cNvPr>
          <p:cNvSpPr/>
          <p:nvPr/>
        </p:nvSpPr>
        <p:spPr>
          <a:xfrm>
            <a:off x="2581229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70ACCA5A-61E8-488C-AE5B-280A1C256283}"/>
              </a:ext>
            </a:extLst>
          </p:cNvPr>
          <p:cNvSpPr/>
          <p:nvPr/>
        </p:nvSpPr>
        <p:spPr>
          <a:xfrm>
            <a:off x="2581229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2E79A56D-CD96-4AC4-8DFB-DDE4043B8505}"/>
              </a:ext>
            </a:extLst>
          </p:cNvPr>
          <p:cNvSpPr/>
          <p:nvPr/>
        </p:nvSpPr>
        <p:spPr>
          <a:xfrm>
            <a:off x="2581229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5E59FE4E-7B8F-43B4-A66B-C13B8BD9B9F6}"/>
              </a:ext>
            </a:extLst>
          </p:cNvPr>
          <p:cNvSpPr/>
          <p:nvPr/>
        </p:nvSpPr>
        <p:spPr>
          <a:xfrm>
            <a:off x="2581229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8B6E32B4-5143-47EC-9E24-5A0344E5FD34}"/>
              </a:ext>
            </a:extLst>
          </p:cNvPr>
          <p:cNvSpPr/>
          <p:nvPr/>
        </p:nvSpPr>
        <p:spPr>
          <a:xfrm>
            <a:off x="2771285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7417E804-4EB9-4B5F-BA81-8F99D40F05E3}"/>
              </a:ext>
            </a:extLst>
          </p:cNvPr>
          <p:cNvSpPr/>
          <p:nvPr/>
        </p:nvSpPr>
        <p:spPr>
          <a:xfrm>
            <a:off x="2771285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D31BDC6D-7B69-4E5E-AAA5-C5986248829A}"/>
              </a:ext>
            </a:extLst>
          </p:cNvPr>
          <p:cNvSpPr/>
          <p:nvPr/>
        </p:nvSpPr>
        <p:spPr>
          <a:xfrm>
            <a:off x="2771285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3EA1F873-D247-401F-B300-9BC8174A163C}"/>
              </a:ext>
            </a:extLst>
          </p:cNvPr>
          <p:cNvSpPr/>
          <p:nvPr/>
        </p:nvSpPr>
        <p:spPr>
          <a:xfrm>
            <a:off x="2771285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E1EC264C-E247-4645-9D92-AF014F078415}"/>
              </a:ext>
            </a:extLst>
          </p:cNvPr>
          <p:cNvSpPr/>
          <p:nvPr/>
        </p:nvSpPr>
        <p:spPr>
          <a:xfrm>
            <a:off x="5504799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E6ED3F0A-4A3B-4D03-B213-9B5B2B8F880D}"/>
              </a:ext>
            </a:extLst>
          </p:cNvPr>
          <p:cNvSpPr/>
          <p:nvPr/>
        </p:nvSpPr>
        <p:spPr>
          <a:xfrm>
            <a:off x="5504799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6E9DC799-AB73-4DA9-9338-0D9B57409F5B}"/>
              </a:ext>
            </a:extLst>
          </p:cNvPr>
          <p:cNvSpPr/>
          <p:nvPr/>
        </p:nvSpPr>
        <p:spPr>
          <a:xfrm>
            <a:off x="5504799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9FAED30A-2836-4426-AFE0-96322752B64E}"/>
              </a:ext>
            </a:extLst>
          </p:cNvPr>
          <p:cNvSpPr/>
          <p:nvPr/>
        </p:nvSpPr>
        <p:spPr>
          <a:xfrm>
            <a:off x="5504799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A5588BA8-AC5E-4D29-B1A7-8F170D2C453A}"/>
              </a:ext>
            </a:extLst>
          </p:cNvPr>
          <p:cNvSpPr/>
          <p:nvPr/>
        </p:nvSpPr>
        <p:spPr>
          <a:xfrm>
            <a:off x="5694855" y="779582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1097409A-7727-481F-B181-8C428555F0E1}"/>
              </a:ext>
            </a:extLst>
          </p:cNvPr>
          <p:cNvSpPr/>
          <p:nvPr/>
        </p:nvSpPr>
        <p:spPr>
          <a:xfrm>
            <a:off x="5694855" y="1040911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BEA19F04-C827-4F6E-9A50-A12AEEFCDA34}"/>
              </a:ext>
            </a:extLst>
          </p:cNvPr>
          <p:cNvSpPr/>
          <p:nvPr/>
        </p:nvSpPr>
        <p:spPr>
          <a:xfrm>
            <a:off x="5694855" y="1307610"/>
            <a:ext cx="190056" cy="261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6AEF19CF-A7AA-4267-9032-51A20FF44B7C}"/>
              </a:ext>
            </a:extLst>
          </p:cNvPr>
          <p:cNvSpPr/>
          <p:nvPr/>
        </p:nvSpPr>
        <p:spPr>
          <a:xfrm>
            <a:off x="5694855" y="610128"/>
            <a:ext cx="190056" cy="1711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ru-RU" sz="900" b="1" dirty="0">
              <a:solidFill>
                <a:schemeClr val="accent3"/>
              </a:solidFill>
              <a:latin typeface="Nunito" pitchFamily="2" charset="-52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1096D188-692F-4C78-91DC-0D1121FF71AB}"/>
              </a:ext>
            </a:extLst>
          </p:cNvPr>
          <p:cNvSpPr/>
          <p:nvPr/>
        </p:nvSpPr>
        <p:spPr>
          <a:xfrm>
            <a:off x="7999088" y="3323949"/>
            <a:ext cx="1410068" cy="415769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ОЗУ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909187D8-7A01-43E7-9EDC-9070EB108C5B}"/>
              </a:ext>
            </a:extLst>
          </p:cNvPr>
          <p:cNvSpPr/>
          <p:nvPr/>
        </p:nvSpPr>
        <p:spPr>
          <a:xfrm>
            <a:off x="6096000" y="4155487"/>
            <a:ext cx="2566693" cy="415769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SRAM</a:t>
            </a:r>
            <a:r>
              <a:rPr lang="ru-RU" dirty="0">
                <a:solidFill>
                  <a:sysClr val="windowText" lastClr="000000"/>
                </a:solidFill>
              </a:rPr>
              <a:t> – статическое ОЗУ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7C763B0C-BA90-4283-B298-BCAD72E957A7}"/>
              </a:ext>
            </a:extLst>
          </p:cNvPr>
          <p:cNvSpPr/>
          <p:nvPr/>
        </p:nvSpPr>
        <p:spPr>
          <a:xfrm>
            <a:off x="8948267" y="4155487"/>
            <a:ext cx="2926999" cy="415769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DRAM</a:t>
            </a:r>
            <a:r>
              <a:rPr lang="ru-RU" dirty="0">
                <a:solidFill>
                  <a:sysClr val="windowText" lastClr="000000"/>
                </a:solidFill>
              </a:rPr>
              <a:t> – динамическое ОЗУ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24" name="Прямая соединительная линия 123">
            <a:extLst>
              <a:ext uri="{FF2B5EF4-FFF2-40B4-BE49-F238E27FC236}">
                <a16:creationId xmlns:a16="http://schemas.microsoft.com/office/drawing/2014/main" id="{2C9A6C51-253C-4918-9269-E5DD0B5E208C}"/>
              </a:ext>
            </a:extLst>
          </p:cNvPr>
          <p:cNvCxnSpPr>
            <a:cxnSpLocks/>
            <a:endCxn id="122" idx="0"/>
          </p:cNvCxnSpPr>
          <p:nvPr/>
        </p:nvCxnSpPr>
        <p:spPr>
          <a:xfrm flipH="1">
            <a:off x="7379347" y="3739718"/>
            <a:ext cx="619742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>
            <a:extLst>
              <a:ext uri="{FF2B5EF4-FFF2-40B4-BE49-F238E27FC236}">
                <a16:creationId xmlns:a16="http://schemas.microsoft.com/office/drawing/2014/main" id="{09F81C29-8A82-4A8C-B8EC-F83C8AD11DD7}"/>
              </a:ext>
            </a:extLst>
          </p:cNvPr>
          <p:cNvCxnSpPr>
            <a:cxnSpLocks/>
          </p:cNvCxnSpPr>
          <p:nvPr/>
        </p:nvCxnSpPr>
        <p:spPr>
          <a:xfrm>
            <a:off x="9409156" y="3739718"/>
            <a:ext cx="946218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721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E655E49-AF1C-4F16-8ED6-3DF9904758F4}"/>
              </a:ext>
            </a:extLst>
          </p:cNvPr>
          <p:cNvSpPr/>
          <p:nvPr/>
        </p:nvSpPr>
        <p:spPr>
          <a:xfrm>
            <a:off x="0" y="0"/>
            <a:ext cx="3444240" cy="134112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95F8C7A-13DB-49C6-B580-ED404DC6F507}"/>
              </a:ext>
            </a:extLst>
          </p:cNvPr>
          <p:cNvSpPr/>
          <p:nvPr/>
        </p:nvSpPr>
        <p:spPr>
          <a:xfrm>
            <a:off x="2084582" y="736280"/>
            <a:ext cx="485898" cy="375921"/>
          </a:xfrm>
          <a:prstGeom prst="rect">
            <a:avLst/>
          </a:prstGeom>
          <a:solidFill>
            <a:srgbClr val="389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334439-0A90-4F80-8C28-91FB61F75581}"/>
              </a:ext>
            </a:extLst>
          </p:cNvPr>
          <p:cNvSpPr/>
          <p:nvPr/>
        </p:nvSpPr>
        <p:spPr>
          <a:xfrm>
            <a:off x="225302" y="223834"/>
            <a:ext cx="485898" cy="375921"/>
          </a:xfrm>
          <a:prstGeom prst="rect">
            <a:avLst/>
          </a:prstGeom>
          <a:solidFill>
            <a:srgbClr val="CA9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8E2E73C-3F64-40EF-8101-3A3147BB91BA}"/>
              </a:ext>
            </a:extLst>
          </p:cNvPr>
          <p:cNvSpPr/>
          <p:nvPr/>
        </p:nvSpPr>
        <p:spPr>
          <a:xfrm>
            <a:off x="845062" y="223834"/>
            <a:ext cx="485898" cy="375921"/>
          </a:xfrm>
          <a:prstGeom prst="rect">
            <a:avLst/>
          </a:prstGeom>
          <a:solidFill>
            <a:srgbClr val="D4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A39D87-A734-4E67-AB0F-2B160930A7F0}"/>
              </a:ext>
            </a:extLst>
          </p:cNvPr>
          <p:cNvSpPr/>
          <p:nvPr/>
        </p:nvSpPr>
        <p:spPr>
          <a:xfrm>
            <a:off x="1464822" y="223834"/>
            <a:ext cx="485898" cy="375921"/>
          </a:xfrm>
          <a:prstGeom prst="rect">
            <a:avLst/>
          </a:prstGeom>
          <a:solidFill>
            <a:srgbClr val="588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509354A-77DB-4FAE-AAD9-2CE158D534F4}"/>
              </a:ext>
            </a:extLst>
          </p:cNvPr>
          <p:cNvSpPr/>
          <p:nvPr/>
        </p:nvSpPr>
        <p:spPr>
          <a:xfrm>
            <a:off x="2084582" y="223833"/>
            <a:ext cx="485898" cy="375921"/>
          </a:xfrm>
          <a:prstGeom prst="rect">
            <a:avLst/>
          </a:prstGeom>
          <a:solidFill>
            <a:srgbClr val="3BB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rgbClr val="3BB69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5B0458-0668-4E0D-8DCF-230E7F26B20A}"/>
              </a:ext>
            </a:extLst>
          </p:cNvPr>
          <p:cNvSpPr/>
          <p:nvPr/>
        </p:nvSpPr>
        <p:spPr>
          <a:xfrm>
            <a:off x="2707773" y="223833"/>
            <a:ext cx="485898" cy="375921"/>
          </a:xfrm>
          <a:prstGeom prst="rect">
            <a:avLst/>
          </a:prstGeom>
          <a:solidFill>
            <a:srgbClr val="EAE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444936E-0235-4441-8CAF-80B93DCA5448}"/>
              </a:ext>
            </a:extLst>
          </p:cNvPr>
          <p:cNvSpPr/>
          <p:nvPr/>
        </p:nvSpPr>
        <p:spPr>
          <a:xfrm>
            <a:off x="225302" y="736282"/>
            <a:ext cx="485898" cy="375921"/>
          </a:xfrm>
          <a:prstGeom prst="rect">
            <a:avLst/>
          </a:prstGeom>
          <a:solidFill>
            <a:srgbClr val="84C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A70F29B-EB65-46FD-A18C-08467B7A0292}"/>
              </a:ext>
            </a:extLst>
          </p:cNvPr>
          <p:cNvSpPr/>
          <p:nvPr/>
        </p:nvSpPr>
        <p:spPr>
          <a:xfrm>
            <a:off x="845062" y="736282"/>
            <a:ext cx="485898" cy="375921"/>
          </a:xfrm>
          <a:prstGeom prst="rect">
            <a:avLst/>
          </a:prstGeom>
          <a:solidFill>
            <a:srgbClr val="AED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rgbClr val="AEDDBB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BA58741-0CF4-4F37-907E-02DE6356ACBF}"/>
              </a:ext>
            </a:extLst>
          </p:cNvPr>
          <p:cNvSpPr/>
          <p:nvPr/>
        </p:nvSpPr>
        <p:spPr>
          <a:xfrm>
            <a:off x="1464822" y="736281"/>
            <a:ext cx="485898" cy="375921"/>
          </a:xfrm>
          <a:prstGeom prst="rect">
            <a:avLst/>
          </a:prstGeom>
          <a:solidFill>
            <a:srgbClr val="507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0E9DB0-BC1A-41E5-B106-C8278649E855}"/>
              </a:ext>
            </a:extLst>
          </p:cNvPr>
          <p:cNvSpPr/>
          <p:nvPr/>
        </p:nvSpPr>
        <p:spPr>
          <a:xfrm>
            <a:off x="2710313" y="751516"/>
            <a:ext cx="485898" cy="375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FF3BE35-1641-43A2-A4EC-6BF71F7ACEA1}"/>
              </a:ext>
            </a:extLst>
          </p:cNvPr>
          <p:cNvSpPr/>
          <p:nvPr/>
        </p:nvSpPr>
        <p:spPr>
          <a:xfrm>
            <a:off x="5137542" y="82547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F0CB53E-7B94-4C50-ADB0-2B4C9EA4BB21}"/>
              </a:ext>
            </a:extLst>
          </p:cNvPr>
          <p:cNvSpPr/>
          <p:nvPr/>
        </p:nvSpPr>
        <p:spPr>
          <a:xfrm>
            <a:off x="5864650" y="932010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2528D13-4102-4995-97FC-52538174CB55}"/>
              </a:ext>
            </a:extLst>
          </p:cNvPr>
          <p:cNvSpPr/>
          <p:nvPr/>
        </p:nvSpPr>
        <p:spPr>
          <a:xfrm>
            <a:off x="6225039" y="93200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7FDA2C0-EE76-4A38-94A1-DB47EFFED383}"/>
              </a:ext>
            </a:extLst>
          </p:cNvPr>
          <p:cNvSpPr/>
          <p:nvPr/>
        </p:nvSpPr>
        <p:spPr>
          <a:xfrm>
            <a:off x="6585428" y="932009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355A7C9-3664-4FF7-8BFF-9F4B85ABD7CA}"/>
              </a:ext>
            </a:extLst>
          </p:cNvPr>
          <p:cNvSpPr/>
          <p:nvPr/>
        </p:nvSpPr>
        <p:spPr>
          <a:xfrm>
            <a:off x="6945817" y="93200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4B3C066-4222-47EE-A009-BA8E7983D2C0}"/>
              </a:ext>
            </a:extLst>
          </p:cNvPr>
          <p:cNvSpPr/>
          <p:nvPr/>
        </p:nvSpPr>
        <p:spPr>
          <a:xfrm>
            <a:off x="7306206" y="932008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0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E34DDFF-321F-4E0B-9FF1-28B76BCE872B}"/>
              </a:ext>
            </a:extLst>
          </p:cNvPr>
          <p:cNvSpPr/>
          <p:nvPr/>
        </p:nvSpPr>
        <p:spPr>
          <a:xfrm>
            <a:off x="7666595" y="93200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110F408-E200-4D54-B39E-74C87458BC28}"/>
              </a:ext>
            </a:extLst>
          </p:cNvPr>
          <p:cNvSpPr/>
          <p:nvPr/>
        </p:nvSpPr>
        <p:spPr>
          <a:xfrm>
            <a:off x="8026984" y="932007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D71E297-7715-441A-BA9F-7E5FCE8DF199}"/>
              </a:ext>
            </a:extLst>
          </p:cNvPr>
          <p:cNvSpPr/>
          <p:nvPr/>
        </p:nvSpPr>
        <p:spPr>
          <a:xfrm>
            <a:off x="8387373" y="932006"/>
            <a:ext cx="360389" cy="360389"/>
          </a:xfrm>
          <a:prstGeom prst="rect">
            <a:avLst/>
          </a:prstGeom>
          <a:solidFill>
            <a:srgbClr val="E4E4E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D794AF4-E7F8-4228-95F3-B18DCC26A672}"/>
              </a:ext>
            </a:extLst>
          </p:cNvPr>
          <p:cNvCxnSpPr>
            <a:cxnSpLocks/>
          </p:cNvCxnSpPr>
          <p:nvPr/>
        </p:nvCxnSpPr>
        <p:spPr>
          <a:xfrm>
            <a:off x="6225442" y="93200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6904EAB-BA88-4D30-9EAB-B84B21252AD5}"/>
              </a:ext>
            </a:extLst>
          </p:cNvPr>
          <p:cNvCxnSpPr>
            <a:cxnSpLocks/>
          </p:cNvCxnSpPr>
          <p:nvPr/>
        </p:nvCxnSpPr>
        <p:spPr>
          <a:xfrm>
            <a:off x="6585428" y="93200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9ED414A1-4C06-403B-AF18-0955673FAB0B}"/>
              </a:ext>
            </a:extLst>
          </p:cNvPr>
          <p:cNvCxnSpPr>
            <a:cxnSpLocks/>
          </p:cNvCxnSpPr>
          <p:nvPr/>
        </p:nvCxnSpPr>
        <p:spPr>
          <a:xfrm>
            <a:off x="6945817" y="93200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37326FB-F8BF-4334-BAAE-5D7314D885F9}"/>
              </a:ext>
            </a:extLst>
          </p:cNvPr>
          <p:cNvCxnSpPr>
            <a:cxnSpLocks/>
          </p:cNvCxnSpPr>
          <p:nvPr/>
        </p:nvCxnSpPr>
        <p:spPr>
          <a:xfrm>
            <a:off x="7306206" y="93200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0EAFCC8-96BC-4415-A83F-208ACF2E84F1}"/>
              </a:ext>
            </a:extLst>
          </p:cNvPr>
          <p:cNvCxnSpPr>
            <a:cxnSpLocks/>
          </p:cNvCxnSpPr>
          <p:nvPr/>
        </p:nvCxnSpPr>
        <p:spPr>
          <a:xfrm>
            <a:off x="7666595" y="932009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AD391083-A11E-40D1-AAD8-DEF30F92B845}"/>
              </a:ext>
            </a:extLst>
          </p:cNvPr>
          <p:cNvCxnSpPr>
            <a:cxnSpLocks/>
          </p:cNvCxnSpPr>
          <p:nvPr/>
        </p:nvCxnSpPr>
        <p:spPr>
          <a:xfrm>
            <a:off x="8024488" y="93200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05E7B938-2C4E-4D9A-8B15-CFDC5DDB0E6A}"/>
              </a:ext>
            </a:extLst>
          </p:cNvPr>
          <p:cNvCxnSpPr>
            <a:cxnSpLocks/>
          </p:cNvCxnSpPr>
          <p:nvPr/>
        </p:nvCxnSpPr>
        <p:spPr>
          <a:xfrm>
            <a:off x="8387373" y="932006"/>
            <a:ext cx="0" cy="3603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F3BC7A6-8051-472F-B49C-D09EA836A788}"/>
              </a:ext>
            </a:extLst>
          </p:cNvPr>
          <p:cNvSpPr/>
          <p:nvPr/>
        </p:nvSpPr>
        <p:spPr>
          <a:xfrm>
            <a:off x="1750348" y="3968318"/>
            <a:ext cx="5488645" cy="381738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A0644EB-36FA-489E-A123-05F9E0B59BB2}"/>
              </a:ext>
            </a:extLst>
          </p:cNvPr>
          <p:cNvSpPr/>
          <p:nvPr/>
        </p:nvSpPr>
        <p:spPr>
          <a:xfrm>
            <a:off x="1737777" y="3965049"/>
            <a:ext cx="5501216" cy="2275953"/>
          </a:xfrm>
          <a:prstGeom prst="rect">
            <a:avLst/>
          </a:prstGeom>
          <a:noFill/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200F9FC-4196-4B9A-A3C1-73606EBB66C5}"/>
              </a:ext>
            </a:extLst>
          </p:cNvPr>
          <p:cNvCxnSpPr>
            <a:cxnSpLocks/>
          </p:cNvCxnSpPr>
          <p:nvPr/>
        </p:nvCxnSpPr>
        <p:spPr>
          <a:xfrm>
            <a:off x="1750349" y="4361991"/>
            <a:ext cx="5476072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7F901128-EB5B-4D46-83EC-9ADD9C95DAD7}"/>
              </a:ext>
            </a:extLst>
          </p:cNvPr>
          <p:cNvSpPr/>
          <p:nvPr/>
        </p:nvSpPr>
        <p:spPr>
          <a:xfrm>
            <a:off x="1737775" y="4013770"/>
            <a:ext cx="5488647" cy="34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Кратные единицы измерения информации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B6E9294-04D8-4580-846D-5C5371FFFB45}"/>
              </a:ext>
            </a:extLst>
          </p:cNvPr>
          <p:cNvSpPr/>
          <p:nvPr/>
        </p:nvSpPr>
        <p:spPr>
          <a:xfrm>
            <a:off x="1737775" y="4361990"/>
            <a:ext cx="5488646" cy="1879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байт = 8 бит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килобайт КБ = 2</a:t>
            </a:r>
            <a:r>
              <a:rPr lang="ru-RU" baseline="30000" dirty="0">
                <a:solidFill>
                  <a:schemeClr val="tx1"/>
                </a:solidFill>
                <a:latin typeface="Nunito" pitchFamily="2" charset="-52"/>
              </a:rPr>
              <a:t>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байт = 1024 байта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мегабайт МБ = 2</a:t>
            </a:r>
            <a:r>
              <a:rPr lang="ru-RU" baseline="30000" dirty="0">
                <a:solidFill>
                  <a:schemeClr val="tx1"/>
                </a:solidFill>
                <a:latin typeface="Nunito" pitchFamily="2" charset="-52"/>
              </a:rPr>
              <a:t>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КБ = 1024 КБ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гигабайт ГБ = 2</a:t>
            </a:r>
            <a:r>
              <a:rPr lang="ru-RU" baseline="30000" dirty="0">
                <a:solidFill>
                  <a:schemeClr val="tx1"/>
                </a:solidFill>
                <a:latin typeface="Nunito" pitchFamily="2" charset="-52"/>
              </a:rPr>
              <a:t>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МБ = 1024 МБ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1 терабайт ТБ = 2</a:t>
            </a:r>
            <a:r>
              <a:rPr lang="ru-RU" baseline="30000" dirty="0">
                <a:solidFill>
                  <a:schemeClr val="tx1"/>
                </a:solidFill>
                <a:latin typeface="Nunito" pitchFamily="2" charset="-52"/>
              </a:rPr>
              <a:t>10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 ГБ = 1024 ГБ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…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54009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8F839ACD-0623-4A4E-93A2-F8434A764B3A}"/>
              </a:ext>
            </a:extLst>
          </p:cNvPr>
          <p:cNvGrpSpPr/>
          <p:nvPr/>
        </p:nvGrpSpPr>
        <p:grpSpPr>
          <a:xfrm>
            <a:off x="90169" y="3603817"/>
            <a:ext cx="12011662" cy="1928303"/>
            <a:chOff x="4043536" y="827949"/>
            <a:chExt cx="8282268" cy="1928303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18A2A5C9-B146-485F-9974-501796D84013}"/>
                </a:ext>
              </a:extLst>
            </p:cNvPr>
            <p:cNvSpPr/>
            <p:nvPr/>
          </p:nvSpPr>
          <p:spPr>
            <a:xfrm>
              <a:off x="4043536" y="827949"/>
              <a:ext cx="8274141" cy="160639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96596">
                  <a:srgbClr val="E6E6E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43" name="Левая фигурная скобка 42">
              <a:extLst>
                <a:ext uri="{FF2B5EF4-FFF2-40B4-BE49-F238E27FC236}">
                  <a16:creationId xmlns:a16="http://schemas.microsoft.com/office/drawing/2014/main" id="{544AC39A-8F11-4015-B3C8-FE628A471084}"/>
                </a:ext>
              </a:extLst>
            </p:cNvPr>
            <p:cNvSpPr/>
            <p:nvPr/>
          </p:nvSpPr>
          <p:spPr>
            <a:xfrm rot="16200000">
              <a:off x="8020815" y="-1548736"/>
              <a:ext cx="335837" cy="8274140"/>
            </a:xfrm>
            <a:prstGeom prst="leftBrace">
              <a:avLst>
                <a:gd name="adj1" fmla="val 36983"/>
                <a:gd name="adj2" fmla="val 50000"/>
              </a:avLst>
            </a:prstGeom>
            <a:solidFill>
              <a:srgbClr val="E6E6E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>
                <a:latin typeface="Nunito" pitchFamily="2" charset="-52"/>
              </a:endParaRP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05F45C29-15C1-4452-9032-16AB1B8DD143}"/>
              </a:ext>
            </a:extLst>
          </p:cNvPr>
          <p:cNvGrpSpPr/>
          <p:nvPr/>
        </p:nvGrpSpPr>
        <p:grpSpPr>
          <a:xfrm>
            <a:off x="81700" y="2767356"/>
            <a:ext cx="8871011" cy="1928303"/>
            <a:chOff x="4043536" y="827949"/>
            <a:chExt cx="8282271" cy="1928303"/>
          </a:xfrm>
        </p:grpSpPr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6F526344-8A54-49CF-BFF6-6283E0129500}"/>
                </a:ext>
              </a:extLst>
            </p:cNvPr>
            <p:cNvSpPr/>
            <p:nvPr/>
          </p:nvSpPr>
          <p:spPr>
            <a:xfrm>
              <a:off x="4043536" y="827949"/>
              <a:ext cx="8274141" cy="160639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96596">
                  <a:srgbClr val="E6E6E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46" name="Левая фигурная скобка 45">
              <a:extLst>
                <a:ext uri="{FF2B5EF4-FFF2-40B4-BE49-F238E27FC236}">
                  <a16:creationId xmlns:a16="http://schemas.microsoft.com/office/drawing/2014/main" id="{7E8DDB94-72CE-43BD-AD71-D17684489CD0}"/>
                </a:ext>
              </a:extLst>
            </p:cNvPr>
            <p:cNvSpPr/>
            <p:nvPr/>
          </p:nvSpPr>
          <p:spPr>
            <a:xfrm rot="16200000">
              <a:off x="8020818" y="-1548736"/>
              <a:ext cx="335837" cy="8274140"/>
            </a:xfrm>
            <a:prstGeom prst="leftBrace">
              <a:avLst>
                <a:gd name="adj1" fmla="val 36983"/>
                <a:gd name="adj2" fmla="val 50000"/>
              </a:avLst>
            </a:prstGeom>
            <a:solidFill>
              <a:srgbClr val="E6E6E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032E9798-F5A3-407F-82B3-19EA651E4CDE}"/>
              </a:ext>
            </a:extLst>
          </p:cNvPr>
          <p:cNvSpPr/>
          <p:nvPr/>
        </p:nvSpPr>
        <p:spPr>
          <a:xfrm>
            <a:off x="3472414" y="4651038"/>
            <a:ext cx="2079397" cy="44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Компиляция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5CBF368-2A88-4E5F-9AEC-5710173C52E8}"/>
              </a:ext>
            </a:extLst>
          </p:cNvPr>
          <p:cNvSpPr/>
          <p:nvPr/>
        </p:nvSpPr>
        <p:spPr>
          <a:xfrm>
            <a:off x="5357477" y="5570246"/>
            <a:ext cx="1488831" cy="411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Сборка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66F7291-0004-4D81-BCDC-0A969A1166E8}"/>
              </a:ext>
            </a:extLst>
          </p:cNvPr>
          <p:cNvSpPr/>
          <p:nvPr/>
        </p:nvSpPr>
        <p:spPr>
          <a:xfrm>
            <a:off x="137194" y="3610561"/>
            <a:ext cx="1862804" cy="656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Исходный код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Nunito" pitchFamily="2" charset="-52"/>
              </a:rPr>
              <a:t>hello_world.cpp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C0B24FA1-D63A-4E0D-A58E-CBEE0897A5E7}"/>
              </a:ext>
            </a:extLst>
          </p:cNvPr>
          <p:cNvSpPr/>
          <p:nvPr/>
        </p:nvSpPr>
        <p:spPr>
          <a:xfrm>
            <a:off x="7072460" y="2293801"/>
            <a:ext cx="1346824" cy="119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6BF69E8C-513F-4863-9828-FC28298BAEC5}"/>
              </a:ext>
            </a:extLst>
          </p:cNvPr>
          <p:cNvSpPr/>
          <p:nvPr/>
        </p:nvSpPr>
        <p:spPr>
          <a:xfrm>
            <a:off x="10340579" y="2293801"/>
            <a:ext cx="1346824" cy="119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888B5B7B-375F-40AC-B043-CE73926B5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37" r="73155" b="46456"/>
          <a:stretch/>
        </p:blipFill>
        <p:spPr>
          <a:xfrm>
            <a:off x="10340579" y="2293801"/>
            <a:ext cx="1346824" cy="1196403"/>
          </a:xfrm>
          <a:prstGeom prst="rect">
            <a:avLst/>
          </a:prstGeom>
        </p:spPr>
      </p:pic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AE6C265-FC17-4352-A20B-2CD438080D38}"/>
              </a:ext>
            </a:extLst>
          </p:cNvPr>
          <p:cNvSpPr/>
          <p:nvPr/>
        </p:nvSpPr>
        <p:spPr>
          <a:xfrm>
            <a:off x="9938119" y="3610561"/>
            <a:ext cx="2151743" cy="656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Бинарный файл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Nunito" pitchFamily="2" charset="-52"/>
              </a:rPr>
              <a:t>hello_world.exe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CB1D6FB0-89B6-4A78-A2AA-4A3FD81D6199}"/>
              </a:ext>
            </a:extLst>
          </p:cNvPr>
          <p:cNvSpPr/>
          <p:nvPr/>
        </p:nvSpPr>
        <p:spPr>
          <a:xfrm>
            <a:off x="6590508" y="3610561"/>
            <a:ext cx="2362200" cy="656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Объектный файл</a:t>
            </a:r>
            <a:endParaRPr lang="en-US" dirty="0">
              <a:solidFill>
                <a:sysClr val="windowText" lastClr="000000"/>
              </a:solidFill>
              <a:latin typeface="Nunito" pitchFamily="2" charset="-52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Nunito" pitchFamily="2" charset="-52"/>
              </a:rPr>
              <a:t>hello_world.o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46D59CD7-4A11-49C9-B3DE-76E02C58EC93}"/>
              </a:ext>
            </a:extLst>
          </p:cNvPr>
          <p:cNvSpPr/>
          <p:nvPr/>
        </p:nvSpPr>
        <p:spPr>
          <a:xfrm>
            <a:off x="2895357" y="3610561"/>
            <a:ext cx="3308593" cy="656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Исходный код после обработки препроцессором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39176A20-A0DC-4C31-B8B4-FB11049AD508}"/>
              </a:ext>
            </a:extLst>
          </p:cNvPr>
          <p:cNvSpPr/>
          <p:nvPr/>
        </p:nvSpPr>
        <p:spPr>
          <a:xfrm>
            <a:off x="1721962" y="2443429"/>
            <a:ext cx="2074074" cy="656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Препроцессинг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3D125A5D-CA12-45D3-8E8B-E2CD7FF35EC7}"/>
              </a:ext>
            </a:extLst>
          </p:cNvPr>
          <p:cNvSpPr/>
          <p:nvPr/>
        </p:nvSpPr>
        <p:spPr>
          <a:xfrm>
            <a:off x="5135857" y="2443429"/>
            <a:ext cx="1906136" cy="656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Интерпретация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49C6E425-0BC9-4907-B018-DA017A23FCB4}"/>
              </a:ext>
            </a:extLst>
          </p:cNvPr>
          <p:cNvSpPr/>
          <p:nvPr/>
        </p:nvSpPr>
        <p:spPr>
          <a:xfrm>
            <a:off x="8448808" y="2443429"/>
            <a:ext cx="1758462" cy="656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  <a:latin typeface="Nunito" pitchFamily="2" charset="-52"/>
              </a:rPr>
              <a:t>Линковка</a:t>
            </a:r>
            <a:endParaRPr lang="ru-BY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4FAAA362-B664-4433-A652-4492B8D9CEE1}"/>
              </a:ext>
            </a:extLst>
          </p:cNvPr>
          <p:cNvCxnSpPr>
            <a:cxnSpLocks/>
          </p:cNvCxnSpPr>
          <p:nvPr/>
        </p:nvCxnSpPr>
        <p:spPr>
          <a:xfrm>
            <a:off x="1895656" y="2962331"/>
            <a:ext cx="1751023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8B2A3A69-8628-42B5-B3BA-37E5D91BA146}"/>
              </a:ext>
            </a:extLst>
          </p:cNvPr>
          <p:cNvCxnSpPr>
            <a:cxnSpLocks/>
          </p:cNvCxnSpPr>
          <p:nvPr/>
        </p:nvCxnSpPr>
        <p:spPr>
          <a:xfrm>
            <a:off x="5213413" y="2962331"/>
            <a:ext cx="1751023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F2339C25-BE26-4BF1-AF23-0E4482C2B600}"/>
              </a:ext>
            </a:extLst>
          </p:cNvPr>
          <p:cNvCxnSpPr>
            <a:cxnSpLocks/>
          </p:cNvCxnSpPr>
          <p:nvPr/>
        </p:nvCxnSpPr>
        <p:spPr>
          <a:xfrm>
            <a:off x="8513599" y="2962331"/>
            <a:ext cx="1751023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DEC0EC14-6CB3-41CD-A5BB-906874C8986F}"/>
              </a:ext>
            </a:extLst>
          </p:cNvPr>
          <p:cNvGrpSpPr/>
          <p:nvPr/>
        </p:nvGrpSpPr>
        <p:grpSpPr>
          <a:xfrm>
            <a:off x="380448" y="2293799"/>
            <a:ext cx="1346824" cy="1196406"/>
            <a:chOff x="380448" y="2293799"/>
            <a:chExt cx="1346824" cy="1196406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9FFDFFFF-9DFA-48EF-952E-BD88436875C1}"/>
                </a:ext>
              </a:extLst>
            </p:cNvPr>
            <p:cNvSpPr/>
            <p:nvPr/>
          </p:nvSpPr>
          <p:spPr>
            <a:xfrm>
              <a:off x="380448" y="2293802"/>
              <a:ext cx="1346824" cy="11964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>
                <a:latin typeface="Nunito" pitchFamily="2" charset="-52"/>
              </a:endParaRPr>
            </a:p>
          </p:txBody>
        </p:sp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02AEA21B-866F-4367-B267-712C35568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6" t="-3824" r="68464" b="52720"/>
            <a:stretch/>
          </p:blipFill>
          <p:spPr>
            <a:xfrm>
              <a:off x="380448" y="2293799"/>
              <a:ext cx="1341514" cy="1196404"/>
            </a:xfrm>
            <a:prstGeom prst="rect">
              <a:avLst/>
            </a:prstGeom>
          </p:spPr>
        </p:pic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16A54A24-C8D4-4138-8560-B38BFD62F349}"/>
                </a:ext>
              </a:extLst>
            </p:cNvPr>
            <p:cNvSpPr/>
            <p:nvPr/>
          </p:nvSpPr>
          <p:spPr>
            <a:xfrm>
              <a:off x="380448" y="2293800"/>
              <a:ext cx="1346824" cy="1196403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>
                <a:latin typeface="Nunito" pitchFamily="2" charset="-52"/>
              </a:endParaRPr>
            </a:p>
          </p:txBody>
        </p:sp>
      </p:grp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2C4FA36D-21BB-4D16-91A0-F86FE10AAEF7}"/>
              </a:ext>
            </a:extLst>
          </p:cNvPr>
          <p:cNvSpPr/>
          <p:nvPr/>
        </p:nvSpPr>
        <p:spPr>
          <a:xfrm>
            <a:off x="10340579" y="2293799"/>
            <a:ext cx="1346824" cy="1196403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2F1C8D7-D35D-443D-8476-7E95C23C3FF8}"/>
              </a:ext>
            </a:extLst>
          </p:cNvPr>
          <p:cNvSpPr/>
          <p:nvPr/>
        </p:nvSpPr>
        <p:spPr>
          <a:xfrm>
            <a:off x="-1090323" y="-3191381"/>
            <a:ext cx="4421257" cy="230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A97D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#include </a:t>
            </a:r>
            <a:r>
              <a:rPr lang="en-US" dirty="0">
                <a:solidFill>
                  <a:srgbClr val="D4A086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&lt;iostream&gt;</a:t>
            </a:r>
          </a:p>
          <a:p>
            <a:r>
              <a:rPr lang="en-US" dirty="0">
                <a:solidFill>
                  <a:srgbClr val="5889CA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 </a:t>
            </a:r>
            <a:r>
              <a:rPr lang="en-US" dirty="0">
                <a:solidFill>
                  <a:srgbClr val="EAE19C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main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()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    </a:t>
            </a:r>
            <a:r>
              <a:rPr lang="en-US" dirty="0">
                <a:solidFill>
                  <a:srgbClr val="3BB69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std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::</a:t>
            </a:r>
            <a:r>
              <a:rPr lang="en-US" dirty="0">
                <a:solidFill>
                  <a:srgbClr val="84CAEA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cout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&lt;&lt;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 </a:t>
            </a:r>
            <a:r>
              <a:rPr lang="en-US" dirty="0">
                <a:solidFill>
                  <a:srgbClr val="D4A086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“Hello, World!”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    </a:t>
            </a:r>
            <a:r>
              <a:rPr lang="en-US" dirty="0">
                <a:solidFill>
                  <a:srgbClr val="CA97D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 </a:t>
            </a:r>
            <a:r>
              <a:rPr lang="en-US" dirty="0">
                <a:solidFill>
                  <a:srgbClr val="AEDDBB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nonymous Pro" panose="02060609030202000504" pitchFamily="49" charset="0"/>
              </a:rPr>
              <a:t>}</a:t>
            </a:r>
            <a:endParaRPr lang="ru-BY" dirty="0">
              <a:solidFill>
                <a:schemeClr val="bg1"/>
              </a:solidFill>
              <a:latin typeface="Consolas" panose="020B0609020204030204" pitchFamily="49" charset="0"/>
              <a:ea typeface="Anonymous Pro" panose="02060609030202000504" pitchFamily="49" charset="0"/>
            </a:endParaRPr>
          </a:p>
          <a:p>
            <a:endParaRPr lang="ru-BY" dirty="0">
              <a:solidFill>
                <a:schemeClr val="tx1"/>
              </a:solidFill>
              <a:latin typeface="Consolas" panose="020B0609020204030204" pitchFamily="49" charset="0"/>
              <a:ea typeface="Anonymous Pro" panose="02060609030202000504" pitchFamily="49" charset="0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93BB520F-E28F-415B-8932-43B21B970592}"/>
              </a:ext>
            </a:extLst>
          </p:cNvPr>
          <p:cNvSpPr/>
          <p:nvPr/>
        </p:nvSpPr>
        <p:spPr>
          <a:xfrm>
            <a:off x="17918735" y="-4232776"/>
            <a:ext cx="5601178" cy="230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L</a:t>
            </a:r>
            <a:r>
              <a:rPr lang="en-US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   001011</a:t>
            </a:r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00 0000011 00010100</a:t>
            </a: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11</a:t>
            </a:r>
            <a:r>
              <a:rPr lang="en-US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</a:t>
            </a:r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.text</a:t>
            </a:r>
            <a:r>
              <a:rPr lang="ru-RU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 </a:t>
            </a:r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10100001 1101111</a:t>
            </a:r>
          </a:p>
          <a:p>
            <a:r>
              <a:rPr lang="en-US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World!  </a:t>
            </a:r>
            <a:r>
              <a:rPr lang="ru-RU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 </a:t>
            </a:r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11111000 01000010 01100001</a:t>
            </a: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011 </a:t>
            </a:r>
            <a:r>
              <a:rPr lang="en-US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_main</a:t>
            </a:r>
            <a:r>
              <a:rPr lang="ru-RU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         </a:t>
            </a:r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0010100011100 10101000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00000110 01100100 00100001 00111100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11001000 01111000 00011100 00001000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00011000 00010010 10100010 11100001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11000010 01111100 00011000 11111110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endParaRPr lang="ru-BY" dirty="0">
              <a:solidFill>
                <a:srgbClr val="649B3F"/>
              </a:solidFill>
              <a:latin typeface="Consolas" panose="020B0609020204030204" pitchFamily="49" charset="0"/>
              <a:ea typeface="Anonymous Pro" panose="02060609030202000504" pitchFamily="49" charset="0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E8F2666F-92B7-4F5F-8CDB-4D6C1E3BA2CB}"/>
              </a:ext>
            </a:extLst>
          </p:cNvPr>
          <p:cNvSpPr/>
          <p:nvPr/>
        </p:nvSpPr>
        <p:spPr>
          <a:xfrm>
            <a:off x="3868201" y="-5481945"/>
            <a:ext cx="11999875" cy="3721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#1 "hello_world.c"</a:t>
            </a:r>
          </a:p>
          <a:p>
            <a:r>
              <a:rPr lang="en-US" dirty="0">
                <a:solidFill>
                  <a:schemeClr val="tx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#1 "C:/Program Files (x86)/CodeBlocks/MinGW/include/stdio.h" 1 #19 "C:/Program Files (x86)/CodeBlocks/MinGW/include/stdio.h" 3</a:t>
            </a:r>
          </a:p>
          <a:p>
            <a:r>
              <a:rPr lang="en-US" dirty="0">
                <a:solidFill>
                  <a:schemeClr val="tx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#1 "C:/Program Files (x86)/codeBlocks/MinGW/include/_mingw.h" # 32 "C:/Program Files (x86)/CodeBlocks/MinGW/include/_mingw.h" 1</a:t>
            </a:r>
          </a:p>
          <a:p>
            <a:r>
              <a:rPr lang="en-US" dirty="0">
                <a:solidFill>
                  <a:schemeClr val="tx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#33 "C:/Program Files (x86)/CodeBlocks/MinGW/include/_mingw.h" 06 #20 "C:/Program Files (x86)/CodeBlocks/MinGW/include/stdio.h" 2</a:t>
            </a:r>
          </a:p>
          <a:p>
            <a:r>
              <a:rPr lang="en-US" dirty="0">
                <a:solidFill>
                  <a:schemeClr val="tx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#1 "C:/Program Files (x86)/CodeBlocks/MinGW/lib/gcc/mingw32/5.1.0/include/stddef.h" 1 3</a:t>
            </a:r>
          </a:p>
          <a:p>
            <a:r>
              <a:rPr lang="en-US" dirty="0">
                <a:solidFill>
                  <a:schemeClr val="tx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4</a:t>
            </a:r>
          </a:p>
          <a:p>
            <a:r>
              <a:rPr lang="en-US" dirty="0">
                <a:solidFill>
                  <a:schemeClr val="tx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#216 "C:/Program Files (x86)/CodeBlocks/MinGW/lib/gcc/mingw32/5.1.0/include/stddef.h" 3</a:t>
            </a: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86924D65-F9A9-4EFF-A9E3-82F0501EFC33}"/>
              </a:ext>
            </a:extLst>
          </p:cNvPr>
          <p:cNvSpPr/>
          <p:nvPr/>
        </p:nvSpPr>
        <p:spPr>
          <a:xfrm>
            <a:off x="12853787" y="-1760042"/>
            <a:ext cx="5601178" cy="230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1101</a:t>
            </a:r>
            <a:r>
              <a:rPr lang="en-US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</a:t>
            </a:r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11</a:t>
            </a:r>
            <a:r>
              <a:rPr lang="en-US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 001011</a:t>
            </a:r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00 0000011 00010100</a:t>
            </a: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01111101 11110011 10100001 1101111</a:t>
            </a: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00100001 11111000 01000010 01100001</a:t>
            </a: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00111100 00101011 00011100 10101000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00000110 01100100 00100001 00111100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11001000 01111000 00011100 00001000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00011000 00010010 10100010 11100001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r>
              <a:rPr lang="ru-RU" dirty="0">
                <a:solidFill>
                  <a:srgbClr val="649B3F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11000010 01111100 00011000 11111110</a:t>
            </a:r>
            <a:endParaRPr lang="ru-BY" dirty="0">
              <a:solidFill>
                <a:srgbClr val="649B3F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endParaRPr lang="ru-BY" dirty="0">
              <a:solidFill>
                <a:srgbClr val="649B3F"/>
              </a:solidFill>
              <a:latin typeface="Consolas" panose="020B0609020204030204" pitchFamily="49" charset="0"/>
              <a:ea typeface="Anonymous Pro" panose="02060609030202000504" pitchFamily="49" charset="0"/>
            </a:endParaRPr>
          </a:p>
        </p:txBody>
      </p: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3A152625-AC18-4FAA-B0B7-D6F73B5D46B3}"/>
              </a:ext>
            </a:extLst>
          </p:cNvPr>
          <p:cNvGrpSpPr/>
          <p:nvPr/>
        </p:nvGrpSpPr>
        <p:grpSpPr>
          <a:xfrm>
            <a:off x="3735442" y="2288221"/>
            <a:ext cx="1348536" cy="1201982"/>
            <a:chOff x="3735442" y="2288221"/>
            <a:chExt cx="1348536" cy="1201982"/>
          </a:xfrm>
        </p:grpSpPr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99226575-9E8C-4894-8FDA-08038691511A}"/>
                </a:ext>
              </a:extLst>
            </p:cNvPr>
            <p:cNvSpPr/>
            <p:nvPr/>
          </p:nvSpPr>
          <p:spPr>
            <a:xfrm>
              <a:off x="3737154" y="2293800"/>
              <a:ext cx="1346824" cy="11964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>
                <a:latin typeface="Nunito" pitchFamily="2" charset="-52"/>
              </a:endParaRPr>
            </a:p>
          </p:txBody>
        </p:sp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F402087F-BC5D-4448-AAAF-93BACE14F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3" t="-1326" r="88617" b="69469"/>
            <a:stretch/>
          </p:blipFill>
          <p:spPr>
            <a:xfrm>
              <a:off x="3739890" y="2288221"/>
              <a:ext cx="1341351" cy="1196403"/>
            </a:xfrm>
            <a:prstGeom prst="rect">
              <a:avLst/>
            </a:prstGeom>
          </p:spPr>
        </p:pic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1F14C982-1FDE-4BE1-B11E-71C9F34D56F8}"/>
                </a:ext>
              </a:extLst>
            </p:cNvPr>
            <p:cNvSpPr/>
            <p:nvPr/>
          </p:nvSpPr>
          <p:spPr>
            <a:xfrm>
              <a:off x="3735442" y="2293799"/>
              <a:ext cx="1346824" cy="119640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>
                <a:latin typeface="Nunito" pitchFamily="2" charset="-52"/>
              </a:endParaRPr>
            </a:p>
          </p:txBody>
        </p:sp>
      </p:grp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9652CC73-3426-46AD-96A5-8A9283F4DC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" t="-1871" r="75777" b="52314"/>
          <a:stretch/>
        </p:blipFill>
        <p:spPr>
          <a:xfrm>
            <a:off x="7072460" y="2288221"/>
            <a:ext cx="1341351" cy="11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0FEE25-3696-4C8B-831E-20FCBEEC5F29}"/>
              </a:ext>
            </a:extLst>
          </p:cNvPr>
          <p:cNvSpPr/>
          <p:nvPr/>
        </p:nvSpPr>
        <p:spPr>
          <a:xfrm>
            <a:off x="1376039" y="1091953"/>
            <a:ext cx="6098959" cy="4012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E797608-BA7A-4FE1-8395-47B60E822871}"/>
              </a:ext>
            </a:extLst>
          </p:cNvPr>
          <p:cNvSpPr/>
          <p:nvPr/>
        </p:nvSpPr>
        <p:spPr>
          <a:xfrm>
            <a:off x="3420123" y="2198704"/>
            <a:ext cx="1410068" cy="6214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ysClr val="windowText" lastClr="000000"/>
                </a:solidFill>
              </a:rPr>
              <a:t>Процессор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B1E9CC-D4CB-47EA-BF22-A82BAEF97EF7}"/>
              </a:ext>
            </a:extLst>
          </p:cNvPr>
          <p:cNvSpPr/>
          <p:nvPr/>
        </p:nvSpPr>
        <p:spPr>
          <a:xfrm>
            <a:off x="2673660" y="3750816"/>
            <a:ext cx="1410068" cy="6214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ysClr val="windowText" lastClr="000000"/>
                </a:solidFill>
              </a:rPr>
              <a:t>ОЗУ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1DE521-9DF6-4B8F-8632-3555EC698C0C}"/>
              </a:ext>
            </a:extLst>
          </p:cNvPr>
          <p:cNvSpPr/>
          <p:nvPr/>
        </p:nvSpPr>
        <p:spPr>
          <a:xfrm>
            <a:off x="4566083" y="3750816"/>
            <a:ext cx="1410068" cy="6214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ysClr val="windowText" lastClr="000000"/>
                </a:solidFill>
              </a:rPr>
              <a:t>ПЗУ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E0BD7B5-6901-45D0-AC57-48479402F15E}"/>
              </a:ext>
            </a:extLst>
          </p:cNvPr>
          <p:cNvSpPr/>
          <p:nvPr/>
        </p:nvSpPr>
        <p:spPr>
          <a:xfrm>
            <a:off x="8376083" y="1319814"/>
            <a:ext cx="1410068" cy="6214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ysClr val="windowText" lastClr="000000"/>
                </a:solidFill>
              </a:rPr>
              <a:t>Монитор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1F9069-0808-43DF-9F5B-9E568BB4EB22}"/>
              </a:ext>
            </a:extLst>
          </p:cNvPr>
          <p:cNvSpPr/>
          <p:nvPr/>
        </p:nvSpPr>
        <p:spPr>
          <a:xfrm>
            <a:off x="8376083" y="2324470"/>
            <a:ext cx="1410068" cy="6214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ysClr val="windowText" lastClr="000000"/>
                </a:solidFill>
              </a:rPr>
              <a:t>Клавиатура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D93FD8-FA1C-4B1C-9EE8-3795691BA366}"/>
              </a:ext>
            </a:extLst>
          </p:cNvPr>
          <p:cNvSpPr/>
          <p:nvPr/>
        </p:nvSpPr>
        <p:spPr>
          <a:xfrm>
            <a:off x="8376083" y="3329126"/>
            <a:ext cx="1410068" cy="6214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ysClr val="windowText" lastClr="000000"/>
                </a:solidFill>
              </a:rPr>
              <a:t>Мышь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C1443B1-C1E3-478E-AB6B-9A91F74CB71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3378694" y="2820141"/>
            <a:ext cx="746463" cy="930675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859933B-C46F-49F0-B0D6-627880534F6C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4125157" y="2820141"/>
            <a:ext cx="1145960" cy="930675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CB97B10-96B0-40E4-9707-856C4A0582F8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4830191" y="1630533"/>
            <a:ext cx="3545892" cy="87889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ACEBB4E-F5BB-49B1-8098-BDBD3162E96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4830191" y="2509423"/>
            <a:ext cx="3545892" cy="12576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1EC389C-B393-4806-8BFA-B84261772B7F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830191" y="2509423"/>
            <a:ext cx="3545892" cy="113042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514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68E1C9-3677-486C-AF18-826397AC57CE}"/>
              </a:ext>
            </a:extLst>
          </p:cNvPr>
          <p:cNvSpPr/>
          <p:nvPr/>
        </p:nvSpPr>
        <p:spPr>
          <a:xfrm>
            <a:off x="4576853" y="917890"/>
            <a:ext cx="3368312" cy="299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Материнская плата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24E0B3-1242-471B-9453-4B1FB4A734E4}"/>
              </a:ext>
            </a:extLst>
          </p:cNvPr>
          <p:cNvSpPr/>
          <p:nvPr/>
        </p:nvSpPr>
        <p:spPr>
          <a:xfrm>
            <a:off x="2623821" y="2632105"/>
            <a:ext cx="1246232" cy="10045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Процессор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61E12AC-F660-4498-BC9D-F400C76CF35A}"/>
              </a:ext>
            </a:extLst>
          </p:cNvPr>
          <p:cNvSpPr/>
          <p:nvPr/>
        </p:nvSpPr>
        <p:spPr>
          <a:xfrm>
            <a:off x="8640017" y="144884"/>
            <a:ext cx="3196320" cy="3961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Видеокарта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AE4A08B-5F19-40AC-93A5-BBA20CBFCD81}"/>
              </a:ext>
            </a:extLst>
          </p:cNvPr>
          <p:cNvSpPr/>
          <p:nvPr/>
        </p:nvSpPr>
        <p:spPr>
          <a:xfrm>
            <a:off x="9390654" y="4584530"/>
            <a:ext cx="2015919" cy="1898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Постоянное запоминающее устройство (</a:t>
            </a:r>
            <a:r>
              <a:rPr lang="en-US" sz="1100" dirty="0">
                <a:solidFill>
                  <a:schemeClr val="tx1"/>
                </a:solidFill>
              </a:rPr>
              <a:t>HDD/SSD</a:t>
            </a:r>
            <a:r>
              <a:rPr lang="ru-RU" sz="1100" dirty="0">
                <a:solidFill>
                  <a:schemeClr val="tx1"/>
                </a:solidFill>
              </a:rPr>
              <a:t>)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E47820-E620-4DBF-9FD0-FEF7DB7C8900}"/>
              </a:ext>
            </a:extLst>
          </p:cNvPr>
          <p:cNvSpPr/>
          <p:nvPr/>
        </p:nvSpPr>
        <p:spPr>
          <a:xfrm>
            <a:off x="7132491" y="4815029"/>
            <a:ext cx="2015919" cy="1898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Оперативное запоминающее устройство (ОЗУ)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ADF68DD-0052-421B-B88E-308FCA8FC38E}"/>
              </a:ext>
            </a:extLst>
          </p:cNvPr>
          <p:cNvSpPr/>
          <p:nvPr/>
        </p:nvSpPr>
        <p:spPr>
          <a:xfrm>
            <a:off x="4360938" y="4684475"/>
            <a:ext cx="2015919" cy="1898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Блок питания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E965B7C-1CFB-4875-9F01-B402895CFE88}"/>
              </a:ext>
            </a:extLst>
          </p:cNvPr>
          <p:cNvSpPr/>
          <p:nvPr/>
        </p:nvSpPr>
        <p:spPr>
          <a:xfrm>
            <a:off x="959243" y="4106438"/>
            <a:ext cx="2015919" cy="1898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Звуковая карта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5E9503B-9E39-49A7-AAFD-34E9069E618D}"/>
              </a:ext>
            </a:extLst>
          </p:cNvPr>
          <p:cNvSpPr/>
          <p:nvPr/>
        </p:nvSpPr>
        <p:spPr>
          <a:xfrm>
            <a:off x="355664" y="791166"/>
            <a:ext cx="2015919" cy="1898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Сетевая карта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5F31ED1-4758-4800-8FBC-9F78390DE79F}"/>
              </a:ext>
            </a:extLst>
          </p:cNvPr>
          <p:cNvSpPr/>
          <p:nvPr/>
        </p:nvSpPr>
        <p:spPr>
          <a:xfrm>
            <a:off x="4919971" y="1405513"/>
            <a:ext cx="2226390" cy="1821709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Чипсет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A282D4-1498-4175-9BE4-980CD5D4645A}"/>
              </a:ext>
            </a:extLst>
          </p:cNvPr>
          <p:cNvSpPr/>
          <p:nvPr/>
        </p:nvSpPr>
        <p:spPr>
          <a:xfrm>
            <a:off x="5039482" y="1700262"/>
            <a:ext cx="1574439" cy="699017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Северный мост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30DAE9-00FF-498C-B1A3-4F9AA4E62BEF}"/>
              </a:ext>
            </a:extLst>
          </p:cNvPr>
          <p:cNvSpPr/>
          <p:nvPr/>
        </p:nvSpPr>
        <p:spPr>
          <a:xfrm>
            <a:off x="5039482" y="2560401"/>
            <a:ext cx="1574439" cy="54707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Южный мост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6C7A916-D56B-4E96-8DE1-50D3CFDAF543}"/>
              </a:ext>
            </a:extLst>
          </p:cNvPr>
          <p:cNvSpPr/>
          <p:nvPr/>
        </p:nvSpPr>
        <p:spPr>
          <a:xfrm>
            <a:off x="8804655" y="510463"/>
            <a:ext cx="2226390" cy="146655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Графический процессор (</a:t>
            </a:r>
            <a:r>
              <a:rPr lang="en-US" sz="1100" dirty="0">
                <a:solidFill>
                  <a:schemeClr val="tx1"/>
                </a:solidFill>
              </a:rPr>
              <a:t>GPU</a:t>
            </a:r>
            <a:r>
              <a:rPr lang="ru-RU" sz="1100" dirty="0">
                <a:solidFill>
                  <a:schemeClr val="tx1"/>
                </a:solidFill>
              </a:rPr>
              <a:t>)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C75FC7F-E710-482B-AE00-DDD429DE3DA1}"/>
              </a:ext>
            </a:extLst>
          </p:cNvPr>
          <p:cNvSpPr/>
          <p:nvPr/>
        </p:nvSpPr>
        <p:spPr>
          <a:xfrm>
            <a:off x="8812107" y="2030300"/>
            <a:ext cx="1280670" cy="866683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Видеопамять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1ECD799-ABC6-41D3-9C79-EE1704D1BA4C}"/>
              </a:ext>
            </a:extLst>
          </p:cNvPr>
          <p:cNvSpPr/>
          <p:nvPr/>
        </p:nvSpPr>
        <p:spPr>
          <a:xfrm>
            <a:off x="10226738" y="2198764"/>
            <a:ext cx="1456114" cy="866683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Система охлаждения 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B24B8FC-2FD5-4F72-A6EE-9EC130FF83D0}"/>
              </a:ext>
            </a:extLst>
          </p:cNvPr>
          <p:cNvSpPr/>
          <p:nvPr/>
        </p:nvSpPr>
        <p:spPr>
          <a:xfrm>
            <a:off x="8703643" y="3044898"/>
            <a:ext cx="1456114" cy="866683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Видеоконтроллер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E0A0455-BA62-4DBD-A1B4-AE3CB01FB54C}"/>
              </a:ext>
            </a:extLst>
          </p:cNvPr>
          <p:cNvSpPr/>
          <p:nvPr/>
        </p:nvSpPr>
        <p:spPr>
          <a:xfrm>
            <a:off x="10223383" y="3184107"/>
            <a:ext cx="854476" cy="80367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RAMDAC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EA883EF-BCAC-408B-A87B-8ACAB742E8EF}"/>
              </a:ext>
            </a:extLst>
          </p:cNvPr>
          <p:cNvSpPr/>
          <p:nvPr/>
        </p:nvSpPr>
        <p:spPr>
          <a:xfrm>
            <a:off x="11159689" y="3227222"/>
            <a:ext cx="676648" cy="80367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solidFill>
                  <a:schemeClr val="tx1"/>
                </a:solidFill>
              </a:rPr>
              <a:t>Видео ПЗУ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F72F6A0-C7A1-4DFD-8BB8-8119AFE381E6}"/>
              </a:ext>
            </a:extLst>
          </p:cNvPr>
          <p:cNvSpPr/>
          <p:nvPr/>
        </p:nvSpPr>
        <p:spPr>
          <a:xfrm>
            <a:off x="5270539" y="3503586"/>
            <a:ext cx="567588" cy="2482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ATX (24)</a:t>
            </a:r>
            <a:endParaRPr lang="ru-BY" sz="1100" dirty="0">
              <a:solidFill>
                <a:schemeClr val="bg1"/>
              </a:solidFill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A609860-4306-4552-8F9B-4D56CE3E376F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 flipH="1">
            <a:off x="5368898" y="3751851"/>
            <a:ext cx="185435" cy="93262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10F8800-C238-4F1B-99F1-00AD7CC80215}"/>
              </a:ext>
            </a:extLst>
          </p:cNvPr>
          <p:cNvSpPr/>
          <p:nvPr/>
        </p:nvSpPr>
        <p:spPr>
          <a:xfrm>
            <a:off x="3327261" y="6326140"/>
            <a:ext cx="524587" cy="2482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220 B</a:t>
            </a:r>
            <a:endParaRPr lang="ru-BY" sz="1100" dirty="0">
              <a:solidFill>
                <a:schemeClr val="bg1"/>
              </a:solidFill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A7AB8EF-D021-4288-8BAA-A16F57359509}"/>
              </a:ext>
            </a:extLst>
          </p:cNvPr>
          <p:cNvCxnSpPr>
            <a:cxnSpLocks/>
            <a:stCxn id="21" idx="3"/>
            <a:endCxn id="7" idx="2"/>
          </p:cNvCxnSpPr>
          <p:nvPr/>
        </p:nvCxnSpPr>
        <p:spPr>
          <a:xfrm>
            <a:off x="3851848" y="6450273"/>
            <a:ext cx="1517050" cy="13229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3BD7448-9CEC-464A-982E-A02F8287447E}"/>
              </a:ext>
            </a:extLst>
          </p:cNvPr>
          <p:cNvSpPr/>
          <p:nvPr/>
        </p:nvSpPr>
        <p:spPr>
          <a:xfrm>
            <a:off x="4621121" y="3324084"/>
            <a:ext cx="567588" cy="2482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Socket</a:t>
            </a:r>
            <a:endParaRPr lang="ru-BY" sz="1100" dirty="0">
              <a:solidFill>
                <a:schemeClr val="bg1"/>
              </a:solidFill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159EFF9-53C2-4B49-A348-536D87FFA43D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3870053" y="3134359"/>
            <a:ext cx="751068" cy="3138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E577B55-C5CA-48FA-BF41-44898BB97538}"/>
              </a:ext>
            </a:extLst>
          </p:cNvPr>
          <p:cNvSpPr/>
          <p:nvPr/>
        </p:nvSpPr>
        <p:spPr>
          <a:xfrm>
            <a:off x="7318451" y="1852880"/>
            <a:ext cx="567588" cy="2482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PCI-E</a:t>
            </a:r>
            <a:endParaRPr lang="ru-BY" sz="1100" dirty="0">
              <a:solidFill>
                <a:schemeClr val="bg1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711A178F-45DF-4A61-BFFC-DEB420FAE7C5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>
            <a:off x="7886039" y="1977013"/>
            <a:ext cx="753978" cy="14864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98EF730-4DCD-41CE-93C1-710F78ED41CE}"/>
              </a:ext>
            </a:extLst>
          </p:cNvPr>
          <p:cNvSpPr/>
          <p:nvPr/>
        </p:nvSpPr>
        <p:spPr>
          <a:xfrm>
            <a:off x="6154053" y="3415689"/>
            <a:ext cx="567588" cy="299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100" dirty="0">
                <a:solidFill>
                  <a:schemeClr val="bg1"/>
                </a:solidFill>
              </a:rPr>
              <a:t>Слоты для ОЗУ</a:t>
            </a:r>
            <a:endParaRPr lang="ru-BY" sz="1100" dirty="0">
              <a:solidFill>
                <a:schemeClr val="bg1"/>
              </a:solidFill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53A8F06-DD65-4D54-9260-A4C43A04DA80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>
            <a:off x="6437847" y="3714845"/>
            <a:ext cx="1702604" cy="110018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6080C80-C657-4EB2-93B7-760ED098882B}"/>
              </a:ext>
            </a:extLst>
          </p:cNvPr>
          <p:cNvSpPr/>
          <p:nvPr/>
        </p:nvSpPr>
        <p:spPr>
          <a:xfrm>
            <a:off x="7165982" y="3521968"/>
            <a:ext cx="567588" cy="2482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SATA</a:t>
            </a:r>
            <a:endParaRPr lang="ru-BY" sz="1100" dirty="0">
              <a:solidFill>
                <a:schemeClr val="bg1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56B1F7F-3001-4BC9-B512-D218DEEB990F}"/>
              </a:ext>
            </a:extLst>
          </p:cNvPr>
          <p:cNvCxnSpPr>
            <a:cxnSpLocks/>
            <a:stCxn id="29" idx="3"/>
            <a:endCxn id="5" idx="0"/>
          </p:cNvCxnSpPr>
          <p:nvPr/>
        </p:nvCxnSpPr>
        <p:spPr>
          <a:xfrm>
            <a:off x="7733570" y="3646101"/>
            <a:ext cx="2665044" cy="938429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AFFC7F2-25E7-4931-A3E5-C489E2FA319B}"/>
              </a:ext>
            </a:extLst>
          </p:cNvPr>
          <p:cNvSpPr/>
          <p:nvPr/>
        </p:nvSpPr>
        <p:spPr>
          <a:xfrm>
            <a:off x="5748024" y="5817762"/>
            <a:ext cx="567588" cy="2482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PCI-E</a:t>
            </a:r>
            <a:endParaRPr lang="ru-BY" sz="1100" dirty="0">
              <a:solidFill>
                <a:schemeClr val="bg1"/>
              </a:solidFill>
            </a:endParaRP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80ABCB17-0380-4241-9727-C8206BE7A7F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315612" y="4106438"/>
            <a:ext cx="3922565" cy="181429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8852917-FD4D-4DBF-8FCA-4F5425481476}"/>
              </a:ext>
            </a:extLst>
          </p:cNvPr>
          <p:cNvSpPr/>
          <p:nvPr/>
        </p:nvSpPr>
        <p:spPr>
          <a:xfrm>
            <a:off x="5390289" y="4989337"/>
            <a:ext cx="365004" cy="13229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3.3 B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E1DED4D-707C-4B3A-8FBD-D7B1F711EF81}"/>
              </a:ext>
            </a:extLst>
          </p:cNvPr>
          <p:cNvSpPr/>
          <p:nvPr/>
        </p:nvSpPr>
        <p:spPr>
          <a:xfrm>
            <a:off x="5791025" y="4923907"/>
            <a:ext cx="524587" cy="2482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…</a:t>
            </a:r>
            <a:endParaRPr lang="ru-BY" sz="11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2705864F-DF20-41B5-97DA-BA71C28C897A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>
            <a:off x="6315612" y="5048040"/>
            <a:ext cx="816879" cy="71603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E98A812-A305-469A-B5EA-67018AF51397}"/>
              </a:ext>
            </a:extLst>
          </p:cNvPr>
          <p:cNvSpPr/>
          <p:nvPr/>
        </p:nvSpPr>
        <p:spPr>
          <a:xfrm>
            <a:off x="5187644" y="4679701"/>
            <a:ext cx="365004" cy="13229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5 B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704E7E9-786C-4023-A3BC-709A222F1135}"/>
              </a:ext>
            </a:extLst>
          </p:cNvPr>
          <p:cNvSpPr/>
          <p:nvPr/>
        </p:nvSpPr>
        <p:spPr>
          <a:xfrm>
            <a:off x="5325255" y="5875322"/>
            <a:ext cx="365004" cy="13229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12 B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68B486B-2CC5-4A39-9158-575F18BE694F}"/>
              </a:ext>
            </a:extLst>
          </p:cNvPr>
          <p:cNvSpPr/>
          <p:nvPr/>
        </p:nvSpPr>
        <p:spPr>
          <a:xfrm>
            <a:off x="5348227" y="6120603"/>
            <a:ext cx="365004" cy="13229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12 B</a:t>
            </a:r>
            <a:endParaRPr lang="ru-BY" sz="1100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DBBCE4C-C2FC-486B-ADCB-F745A054BCE9}"/>
              </a:ext>
            </a:extLst>
          </p:cNvPr>
          <p:cNvSpPr/>
          <p:nvPr/>
        </p:nvSpPr>
        <p:spPr>
          <a:xfrm>
            <a:off x="5764351" y="6113774"/>
            <a:ext cx="524587" cy="2482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…</a:t>
            </a:r>
            <a:endParaRPr lang="ru-BY" sz="1100" dirty="0">
              <a:solidFill>
                <a:schemeClr val="bg1"/>
              </a:solidFill>
            </a:endParaRP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DC9E182-F5A0-4064-BE6D-1E3D83272D3F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6288938" y="5533574"/>
            <a:ext cx="3101716" cy="70433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64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E347ED-0A0C-4E21-B161-DF0973BAAA77}"/>
              </a:ext>
            </a:extLst>
          </p:cNvPr>
          <p:cNvSpPr/>
          <p:nvPr/>
        </p:nvSpPr>
        <p:spPr>
          <a:xfrm>
            <a:off x="2301749" y="967666"/>
            <a:ext cx="5040000" cy="468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B2BB37-3725-414F-8AE4-D2F8CDBD0473}"/>
              </a:ext>
            </a:extLst>
          </p:cNvPr>
          <p:cNvSpPr/>
          <p:nvPr/>
        </p:nvSpPr>
        <p:spPr>
          <a:xfrm>
            <a:off x="5185659" y="2621574"/>
            <a:ext cx="1761813" cy="76232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Арифметико-логическое устройство (АЛУ)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4108A7C-5898-457D-99CB-B5636130935F}"/>
              </a:ext>
            </a:extLst>
          </p:cNvPr>
          <p:cNvSpPr/>
          <p:nvPr/>
        </p:nvSpPr>
        <p:spPr>
          <a:xfrm>
            <a:off x="3789073" y="1570426"/>
            <a:ext cx="1498135" cy="76232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Устройство управления (УУ)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42FBEAA-80C0-4DAF-BBC8-043D1D287E0F}"/>
              </a:ext>
            </a:extLst>
          </p:cNvPr>
          <p:cNvSpPr/>
          <p:nvPr/>
        </p:nvSpPr>
        <p:spPr>
          <a:xfrm>
            <a:off x="2867488" y="4852345"/>
            <a:ext cx="1230975" cy="59036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Обработчик прерываний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9AF30A-93A6-4D6B-BBF6-D9C62F3613ED}"/>
              </a:ext>
            </a:extLst>
          </p:cNvPr>
          <p:cNvSpPr/>
          <p:nvPr/>
        </p:nvSpPr>
        <p:spPr>
          <a:xfrm>
            <a:off x="6220766" y="3685248"/>
            <a:ext cx="675424" cy="76232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Кеш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</a:t>
            </a:r>
            <a:endParaRPr lang="ru-RU" sz="1400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Кеш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II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Кеш </a:t>
            </a:r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III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B1232E7-53AE-4AAD-891B-FAEC01494CE8}"/>
              </a:ext>
            </a:extLst>
          </p:cNvPr>
          <p:cNvSpPr/>
          <p:nvPr/>
        </p:nvSpPr>
        <p:spPr>
          <a:xfrm>
            <a:off x="2087447" y="569389"/>
            <a:ext cx="5468604" cy="33092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ЦПУ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E4A5677-0ADB-4A93-97EB-46A5046B93E5}"/>
              </a:ext>
            </a:extLst>
          </p:cNvPr>
          <p:cNvSpPr/>
          <p:nvPr/>
        </p:nvSpPr>
        <p:spPr>
          <a:xfrm>
            <a:off x="4294826" y="4852345"/>
            <a:ext cx="1101246" cy="59036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Тактовый генератор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7F4052-3067-4DF2-A45D-6900B2663C5D}"/>
              </a:ext>
            </a:extLst>
          </p:cNvPr>
          <p:cNvSpPr/>
          <p:nvPr/>
        </p:nvSpPr>
        <p:spPr>
          <a:xfrm>
            <a:off x="9113405" y="3720792"/>
            <a:ext cx="2224505" cy="4288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Внешние устройства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FD37295-4F07-4D87-9905-1A26F4159782}"/>
              </a:ext>
            </a:extLst>
          </p:cNvPr>
          <p:cNvSpPr/>
          <p:nvPr/>
        </p:nvSpPr>
        <p:spPr>
          <a:xfrm>
            <a:off x="5633522" y="1570426"/>
            <a:ext cx="924956" cy="76232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Блок </a:t>
            </a:r>
          </a:p>
          <a:p>
            <a:pPr algn="ctr"/>
            <a:r>
              <a:rPr lang="ru-RU" sz="1400" dirty="0" err="1">
                <a:solidFill>
                  <a:schemeClr val="tx1"/>
                </a:solidFill>
                <a:latin typeface="Nunito" pitchFamily="2" charset="-52"/>
              </a:rPr>
              <a:t>декоди</a:t>
            </a:r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-</a:t>
            </a:r>
          </a:p>
          <a:p>
            <a:pPr algn="ctr"/>
            <a:r>
              <a:rPr lang="ru-RU" sz="1400" dirty="0" err="1">
                <a:solidFill>
                  <a:schemeClr val="tx1"/>
                </a:solidFill>
                <a:latin typeface="Nunito" pitchFamily="2" charset="-52"/>
              </a:rPr>
              <a:t>рования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AAAC0F-7BBE-448B-91C7-DAB08F5FBAC8}"/>
              </a:ext>
            </a:extLst>
          </p:cNvPr>
          <p:cNvSpPr/>
          <p:nvPr/>
        </p:nvSpPr>
        <p:spPr>
          <a:xfrm>
            <a:off x="4991366" y="4116642"/>
            <a:ext cx="1075199" cy="330929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Регистры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ED2786F-AB51-46C3-A21E-817BDD555E06}"/>
              </a:ext>
            </a:extLst>
          </p:cNvPr>
          <p:cNvSpPr/>
          <p:nvPr/>
        </p:nvSpPr>
        <p:spPr>
          <a:xfrm>
            <a:off x="9113406" y="2192681"/>
            <a:ext cx="2224505" cy="4288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unito" pitchFamily="2" charset="-52"/>
              </a:rPr>
              <a:t>BIOS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22EBA1D-EE75-4649-833E-F53E5265AEE0}"/>
              </a:ext>
            </a:extLst>
          </p:cNvPr>
          <p:cNvSpPr/>
          <p:nvPr/>
        </p:nvSpPr>
        <p:spPr>
          <a:xfrm>
            <a:off x="9113405" y="2955004"/>
            <a:ext cx="2224505" cy="4288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Память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84E2D01-6E03-47DB-879B-13787738080C}"/>
              </a:ext>
            </a:extLst>
          </p:cNvPr>
          <p:cNvSpPr/>
          <p:nvPr/>
        </p:nvSpPr>
        <p:spPr>
          <a:xfrm>
            <a:off x="-686063" y="3580229"/>
            <a:ext cx="2224505" cy="4288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Внешние устройства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ACFF433-7F95-4241-B32E-29337E8168CB}"/>
              </a:ext>
            </a:extLst>
          </p:cNvPr>
          <p:cNvSpPr/>
          <p:nvPr/>
        </p:nvSpPr>
        <p:spPr>
          <a:xfrm>
            <a:off x="-686063" y="2814441"/>
            <a:ext cx="2224505" cy="4288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Память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1904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D92ED82-62A6-40AD-B14E-870C5ACB1E06}"/>
              </a:ext>
            </a:extLst>
          </p:cNvPr>
          <p:cNvGrpSpPr/>
          <p:nvPr/>
        </p:nvGrpSpPr>
        <p:grpSpPr>
          <a:xfrm>
            <a:off x="301134" y="2974261"/>
            <a:ext cx="4738345" cy="958812"/>
            <a:chOff x="301134" y="2974261"/>
            <a:chExt cx="4738345" cy="958812"/>
          </a:xfrm>
        </p:grpSpPr>
        <p:sp>
          <p:nvSpPr>
            <p:cNvPr id="299" name="Прямоугольник 298">
              <a:extLst>
                <a:ext uri="{FF2B5EF4-FFF2-40B4-BE49-F238E27FC236}">
                  <a16:creationId xmlns:a16="http://schemas.microsoft.com/office/drawing/2014/main" id="{7E4BD45D-70CC-4B0B-B54E-1DA874F0D1DD}"/>
                </a:ext>
              </a:extLst>
            </p:cNvPr>
            <p:cNvSpPr/>
            <p:nvPr/>
          </p:nvSpPr>
          <p:spPr>
            <a:xfrm>
              <a:off x="301134" y="2974261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2) 0 </a:t>
              </a:r>
              <a:r>
                <a:rPr lang="en-US" dirty="0">
                  <a:solidFill>
                    <a:schemeClr val="tx1"/>
                  </a:solidFill>
                  <a:latin typeface="Nunito" pitchFamily="2" charset="-52"/>
                </a:rPr>
                <a:t>&lt; 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1, значит забираем единицу у следующего разряда, (10 + 0) – 1 = 1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F5B8638B-4F1D-44DF-AC7E-C7C89A563B7A}"/>
                </a:ext>
              </a:extLst>
            </p:cNvPr>
            <p:cNvGrpSpPr/>
            <p:nvPr/>
          </p:nvGrpSpPr>
          <p:grpSpPr>
            <a:xfrm>
              <a:off x="301134" y="2974261"/>
              <a:ext cx="950280" cy="958812"/>
              <a:chOff x="4975740" y="365829"/>
              <a:chExt cx="950280" cy="958812"/>
            </a:xfrm>
            <a:noFill/>
          </p:grpSpPr>
          <p:sp>
            <p:nvSpPr>
              <p:cNvPr id="149" name="Прямоугольник 148">
                <a:extLst>
                  <a:ext uri="{FF2B5EF4-FFF2-40B4-BE49-F238E27FC236}">
                    <a16:creationId xmlns:a16="http://schemas.microsoft.com/office/drawing/2014/main" id="{1BE8BF37-3692-4F24-8805-90768D63F76A}"/>
                  </a:ext>
                </a:extLst>
              </p:cNvPr>
              <p:cNvSpPr/>
              <p:nvPr/>
            </p:nvSpPr>
            <p:spPr>
              <a:xfrm>
                <a:off x="5165796" y="53528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50" name="Прямоугольник 149">
                <a:extLst>
                  <a:ext uri="{FF2B5EF4-FFF2-40B4-BE49-F238E27FC236}">
                    <a16:creationId xmlns:a16="http://schemas.microsoft.com/office/drawing/2014/main" id="{E378B8D6-97C6-4A27-9C5D-6DCC565579B8}"/>
                  </a:ext>
                </a:extLst>
              </p:cNvPr>
              <p:cNvSpPr/>
              <p:nvPr/>
            </p:nvSpPr>
            <p:spPr>
              <a:xfrm>
                <a:off x="5355852" y="53528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51" name="Прямоугольник 150">
                <a:extLst>
                  <a:ext uri="{FF2B5EF4-FFF2-40B4-BE49-F238E27FC236}">
                    <a16:creationId xmlns:a16="http://schemas.microsoft.com/office/drawing/2014/main" id="{4C02D396-A126-4412-BD25-D50CC0147950}"/>
                  </a:ext>
                </a:extLst>
              </p:cNvPr>
              <p:cNvSpPr/>
              <p:nvPr/>
            </p:nvSpPr>
            <p:spPr>
              <a:xfrm>
                <a:off x="5545908" y="53528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52" name="Прямоугольник 151">
                <a:extLst>
                  <a:ext uri="{FF2B5EF4-FFF2-40B4-BE49-F238E27FC236}">
                    <a16:creationId xmlns:a16="http://schemas.microsoft.com/office/drawing/2014/main" id="{8595F5C2-536D-468F-BD52-8A08D9994CCB}"/>
                  </a:ext>
                </a:extLst>
              </p:cNvPr>
              <p:cNvSpPr/>
              <p:nvPr/>
            </p:nvSpPr>
            <p:spPr>
              <a:xfrm>
                <a:off x="4975740" y="645775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53" name="Прямоугольник 152">
                <a:extLst>
                  <a:ext uri="{FF2B5EF4-FFF2-40B4-BE49-F238E27FC236}">
                    <a16:creationId xmlns:a16="http://schemas.microsoft.com/office/drawing/2014/main" id="{D13B7B45-1B02-4CB4-AD98-270FEE674B1C}"/>
                  </a:ext>
                </a:extLst>
              </p:cNvPr>
              <p:cNvSpPr/>
              <p:nvPr/>
            </p:nvSpPr>
            <p:spPr>
              <a:xfrm>
                <a:off x="5355852" y="7966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54" name="Прямоугольник 153">
                <a:extLst>
                  <a:ext uri="{FF2B5EF4-FFF2-40B4-BE49-F238E27FC236}">
                    <a16:creationId xmlns:a16="http://schemas.microsoft.com/office/drawing/2014/main" id="{C80424C0-5EC9-49CC-B175-D0F5B0AA503F}"/>
                  </a:ext>
                </a:extLst>
              </p:cNvPr>
              <p:cNvSpPr/>
              <p:nvPr/>
            </p:nvSpPr>
            <p:spPr>
              <a:xfrm>
                <a:off x="5545908" y="7966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55" name="Прямоугольник 154">
                <a:extLst>
                  <a:ext uri="{FF2B5EF4-FFF2-40B4-BE49-F238E27FC236}">
                    <a16:creationId xmlns:a16="http://schemas.microsoft.com/office/drawing/2014/main" id="{50B77CF3-ED97-4A6B-A6BA-2DB13A159AA6}"/>
                  </a:ext>
                </a:extLst>
              </p:cNvPr>
              <p:cNvSpPr/>
              <p:nvPr/>
            </p:nvSpPr>
            <p:spPr>
              <a:xfrm>
                <a:off x="5165796" y="10633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56" name="Прямоугольник 155">
                <a:extLst>
                  <a:ext uri="{FF2B5EF4-FFF2-40B4-BE49-F238E27FC236}">
                    <a16:creationId xmlns:a16="http://schemas.microsoft.com/office/drawing/2014/main" id="{06FBDBC8-789C-4ADB-A554-C99C7E56D194}"/>
                  </a:ext>
                </a:extLst>
              </p:cNvPr>
              <p:cNvSpPr/>
              <p:nvPr/>
            </p:nvSpPr>
            <p:spPr>
              <a:xfrm>
                <a:off x="5355852" y="10633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57" name="Прямоугольник 156">
                <a:extLst>
                  <a:ext uri="{FF2B5EF4-FFF2-40B4-BE49-F238E27FC236}">
                    <a16:creationId xmlns:a16="http://schemas.microsoft.com/office/drawing/2014/main" id="{53F6AF8D-205E-427C-A970-DE2C18F7C276}"/>
                  </a:ext>
                </a:extLst>
              </p:cNvPr>
              <p:cNvSpPr/>
              <p:nvPr/>
            </p:nvSpPr>
            <p:spPr>
              <a:xfrm>
                <a:off x="5545908" y="106331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58" name="Прямоугольник 157">
                <a:extLst>
                  <a:ext uri="{FF2B5EF4-FFF2-40B4-BE49-F238E27FC236}">
                    <a16:creationId xmlns:a16="http://schemas.microsoft.com/office/drawing/2014/main" id="{392B2803-2A12-4DBE-A2B1-92FF77D0423E}"/>
                  </a:ext>
                </a:extLst>
              </p:cNvPr>
              <p:cNvSpPr/>
              <p:nvPr/>
            </p:nvSpPr>
            <p:spPr>
              <a:xfrm>
                <a:off x="5165796" y="7878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1299D2FB-6C2F-4AA7-8517-35053529F787}"/>
                  </a:ext>
                </a:extLst>
              </p:cNvPr>
              <p:cNvSpPr/>
              <p:nvPr/>
            </p:nvSpPr>
            <p:spPr>
              <a:xfrm>
                <a:off x="5165796" y="36583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61" name="Прямоугольник 160">
                <a:extLst>
                  <a:ext uri="{FF2B5EF4-FFF2-40B4-BE49-F238E27FC236}">
                    <a16:creationId xmlns:a16="http://schemas.microsoft.com/office/drawing/2014/main" id="{EA014E16-207C-4F49-A37F-129FADD8F0C1}"/>
                  </a:ext>
                </a:extLst>
              </p:cNvPr>
              <p:cNvSpPr/>
              <p:nvPr/>
            </p:nvSpPr>
            <p:spPr>
              <a:xfrm>
                <a:off x="5355852" y="36583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-1</a:t>
                </a:r>
              </a:p>
            </p:txBody>
          </p:sp>
          <p:sp>
            <p:nvSpPr>
              <p:cNvPr id="162" name="Прямоугольник 161">
                <a:extLst>
                  <a:ext uri="{FF2B5EF4-FFF2-40B4-BE49-F238E27FC236}">
                    <a16:creationId xmlns:a16="http://schemas.microsoft.com/office/drawing/2014/main" id="{99A0A789-25CE-4C23-8A93-A214A72A521F}"/>
                  </a:ext>
                </a:extLst>
              </p:cNvPr>
              <p:cNvSpPr/>
              <p:nvPr/>
            </p:nvSpPr>
            <p:spPr>
              <a:xfrm>
                <a:off x="5545908" y="36582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65" name="Прямоугольник 164">
                <a:extLst>
                  <a:ext uri="{FF2B5EF4-FFF2-40B4-BE49-F238E27FC236}">
                    <a16:creationId xmlns:a16="http://schemas.microsoft.com/office/drawing/2014/main" id="{0BD4BB87-CA1C-4DE8-BB0F-C40FD5636BC2}"/>
                  </a:ext>
                </a:extLst>
              </p:cNvPr>
              <p:cNvSpPr/>
              <p:nvPr/>
            </p:nvSpPr>
            <p:spPr>
              <a:xfrm>
                <a:off x="5735964" y="53528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66" name="Прямоугольник 165">
                <a:extLst>
                  <a:ext uri="{FF2B5EF4-FFF2-40B4-BE49-F238E27FC236}">
                    <a16:creationId xmlns:a16="http://schemas.microsoft.com/office/drawing/2014/main" id="{72AB2366-C0FF-4C22-9210-8D3D1D24DF3E}"/>
                  </a:ext>
                </a:extLst>
              </p:cNvPr>
              <p:cNvSpPr/>
              <p:nvPr/>
            </p:nvSpPr>
            <p:spPr>
              <a:xfrm>
                <a:off x="5735964" y="7966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67" name="Прямоугольник 166">
                <a:extLst>
                  <a:ext uri="{FF2B5EF4-FFF2-40B4-BE49-F238E27FC236}">
                    <a16:creationId xmlns:a16="http://schemas.microsoft.com/office/drawing/2014/main" id="{0FB2390E-8907-45B8-995F-730C17FFB2CE}"/>
                  </a:ext>
                </a:extLst>
              </p:cNvPr>
              <p:cNvSpPr/>
              <p:nvPr/>
            </p:nvSpPr>
            <p:spPr>
              <a:xfrm>
                <a:off x="5735964" y="106331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68" name="Прямоугольник 167">
                <a:extLst>
                  <a:ext uri="{FF2B5EF4-FFF2-40B4-BE49-F238E27FC236}">
                    <a16:creationId xmlns:a16="http://schemas.microsoft.com/office/drawing/2014/main" id="{DA5B81A7-8918-49DB-AEB4-01B2A11FB065}"/>
                  </a:ext>
                </a:extLst>
              </p:cNvPr>
              <p:cNvSpPr/>
              <p:nvPr/>
            </p:nvSpPr>
            <p:spPr>
              <a:xfrm>
                <a:off x="5735964" y="36582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59" name="Прямая соединительная линия 158">
                <a:extLst>
                  <a:ext uri="{FF2B5EF4-FFF2-40B4-BE49-F238E27FC236}">
                    <a16:creationId xmlns:a16="http://schemas.microsoft.com/office/drawing/2014/main" id="{9338DBB9-E162-479D-BF0A-90CDCF493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5796" y="1057941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869B0CC-C6F7-4DC9-8E97-6A97130B75A8}"/>
              </a:ext>
            </a:extLst>
          </p:cNvPr>
          <p:cNvGrpSpPr/>
          <p:nvPr/>
        </p:nvGrpSpPr>
        <p:grpSpPr>
          <a:xfrm>
            <a:off x="239284" y="1585436"/>
            <a:ext cx="4738345" cy="958812"/>
            <a:chOff x="239284" y="1585436"/>
            <a:chExt cx="4738345" cy="958812"/>
          </a:xfrm>
        </p:grpSpPr>
        <p:sp>
          <p:nvSpPr>
            <p:cNvPr id="296" name="Прямоугольник 295">
              <a:extLst>
                <a:ext uri="{FF2B5EF4-FFF2-40B4-BE49-F238E27FC236}">
                  <a16:creationId xmlns:a16="http://schemas.microsoft.com/office/drawing/2014/main" id="{C2304ED1-E191-45EB-BAA4-B407F3ADC528}"/>
                </a:ext>
              </a:extLst>
            </p:cNvPr>
            <p:cNvSpPr/>
            <p:nvPr/>
          </p:nvSpPr>
          <p:spPr>
            <a:xfrm>
              <a:off x="239284" y="1585436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1) 1 – 1 = 0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00BA558B-E56F-46E7-BBA5-9DAB7DC81890}"/>
                </a:ext>
              </a:extLst>
            </p:cNvPr>
            <p:cNvGrpSpPr/>
            <p:nvPr/>
          </p:nvGrpSpPr>
          <p:grpSpPr>
            <a:xfrm>
              <a:off x="239284" y="1585436"/>
              <a:ext cx="950280" cy="958812"/>
              <a:chOff x="2641365" y="357855"/>
              <a:chExt cx="950280" cy="958812"/>
            </a:xfrm>
            <a:noFill/>
          </p:grpSpPr>
          <p:sp>
            <p:nvSpPr>
              <p:cNvPr id="169" name="Прямоугольник 168">
                <a:extLst>
                  <a:ext uri="{FF2B5EF4-FFF2-40B4-BE49-F238E27FC236}">
                    <a16:creationId xmlns:a16="http://schemas.microsoft.com/office/drawing/2014/main" id="{57B02B1E-EC3A-4F64-8E76-C0D3DC538FDB}"/>
                  </a:ext>
                </a:extLst>
              </p:cNvPr>
              <p:cNvSpPr/>
              <p:nvPr/>
            </p:nvSpPr>
            <p:spPr>
              <a:xfrm>
                <a:off x="2831421" y="5273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70" name="Прямоугольник 169">
                <a:extLst>
                  <a:ext uri="{FF2B5EF4-FFF2-40B4-BE49-F238E27FC236}">
                    <a16:creationId xmlns:a16="http://schemas.microsoft.com/office/drawing/2014/main" id="{02139C2B-097B-4EC0-B166-BEC98DF0909C}"/>
                  </a:ext>
                </a:extLst>
              </p:cNvPr>
              <p:cNvSpPr/>
              <p:nvPr/>
            </p:nvSpPr>
            <p:spPr>
              <a:xfrm>
                <a:off x="3021477" y="5273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71" name="Прямоугольник 170">
                <a:extLst>
                  <a:ext uri="{FF2B5EF4-FFF2-40B4-BE49-F238E27FC236}">
                    <a16:creationId xmlns:a16="http://schemas.microsoft.com/office/drawing/2014/main" id="{509F3C80-6D3E-417E-82B1-B89D80F6E2C4}"/>
                  </a:ext>
                </a:extLst>
              </p:cNvPr>
              <p:cNvSpPr/>
              <p:nvPr/>
            </p:nvSpPr>
            <p:spPr>
              <a:xfrm>
                <a:off x="3211533" y="5273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72" name="Прямоугольник 171">
                <a:extLst>
                  <a:ext uri="{FF2B5EF4-FFF2-40B4-BE49-F238E27FC236}">
                    <a16:creationId xmlns:a16="http://schemas.microsoft.com/office/drawing/2014/main" id="{C08CFCAA-6771-461D-A4EA-B112B56C2D90}"/>
                  </a:ext>
                </a:extLst>
              </p:cNvPr>
              <p:cNvSpPr/>
              <p:nvPr/>
            </p:nvSpPr>
            <p:spPr>
              <a:xfrm>
                <a:off x="2641365" y="63780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73" name="Прямоугольник 172">
                <a:extLst>
                  <a:ext uri="{FF2B5EF4-FFF2-40B4-BE49-F238E27FC236}">
                    <a16:creationId xmlns:a16="http://schemas.microsoft.com/office/drawing/2014/main" id="{4277845E-DD52-47EC-8583-CE06B0179A50}"/>
                  </a:ext>
                </a:extLst>
              </p:cNvPr>
              <p:cNvSpPr/>
              <p:nvPr/>
            </p:nvSpPr>
            <p:spPr>
              <a:xfrm>
                <a:off x="3021477" y="7886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74" name="Прямоугольник 173">
                <a:extLst>
                  <a:ext uri="{FF2B5EF4-FFF2-40B4-BE49-F238E27FC236}">
                    <a16:creationId xmlns:a16="http://schemas.microsoft.com/office/drawing/2014/main" id="{0308BCB6-9680-4740-BF9B-7A55B935F76B}"/>
                  </a:ext>
                </a:extLst>
              </p:cNvPr>
              <p:cNvSpPr/>
              <p:nvPr/>
            </p:nvSpPr>
            <p:spPr>
              <a:xfrm>
                <a:off x="3211533" y="7886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75" name="Прямоугольник 174">
                <a:extLst>
                  <a:ext uri="{FF2B5EF4-FFF2-40B4-BE49-F238E27FC236}">
                    <a16:creationId xmlns:a16="http://schemas.microsoft.com/office/drawing/2014/main" id="{B181D6CF-BA9D-4AEE-9CCC-955E69EE99D7}"/>
                  </a:ext>
                </a:extLst>
              </p:cNvPr>
              <p:cNvSpPr/>
              <p:nvPr/>
            </p:nvSpPr>
            <p:spPr>
              <a:xfrm>
                <a:off x="2831421" y="10553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76" name="Прямоугольник 175">
                <a:extLst>
                  <a:ext uri="{FF2B5EF4-FFF2-40B4-BE49-F238E27FC236}">
                    <a16:creationId xmlns:a16="http://schemas.microsoft.com/office/drawing/2014/main" id="{912D0698-C33C-4823-AD0F-D46BCDD2FCF7}"/>
                  </a:ext>
                </a:extLst>
              </p:cNvPr>
              <p:cNvSpPr/>
              <p:nvPr/>
            </p:nvSpPr>
            <p:spPr>
              <a:xfrm>
                <a:off x="3021477" y="10553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77" name="Прямоугольник 176">
                <a:extLst>
                  <a:ext uri="{FF2B5EF4-FFF2-40B4-BE49-F238E27FC236}">
                    <a16:creationId xmlns:a16="http://schemas.microsoft.com/office/drawing/2014/main" id="{EC95031C-3871-48AC-9A97-0E3C8AD600D0}"/>
                  </a:ext>
                </a:extLst>
              </p:cNvPr>
              <p:cNvSpPr/>
              <p:nvPr/>
            </p:nvSpPr>
            <p:spPr>
              <a:xfrm>
                <a:off x="3211533" y="10553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78" name="Прямоугольник 177">
                <a:extLst>
                  <a:ext uri="{FF2B5EF4-FFF2-40B4-BE49-F238E27FC236}">
                    <a16:creationId xmlns:a16="http://schemas.microsoft.com/office/drawing/2014/main" id="{DD602469-FE48-47C7-81D9-E5477F96A30B}"/>
                  </a:ext>
                </a:extLst>
              </p:cNvPr>
              <p:cNvSpPr/>
              <p:nvPr/>
            </p:nvSpPr>
            <p:spPr>
              <a:xfrm>
                <a:off x="2831421" y="77989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79" name="Прямоугольник 178">
                <a:extLst>
                  <a:ext uri="{FF2B5EF4-FFF2-40B4-BE49-F238E27FC236}">
                    <a16:creationId xmlns:a16="http://schemas.microsoft.com/office/drawing/2014/main" id="{62844BE1-FF5B-429B-B6FD-1FEE2DF9F704}"/>
                  </a:ext>
                </a:extLst>
              </p:cNvPr>
              <p:cNvSpPr/>
              <p:nvPr/>
            </p:nvSpPr>
            <p:spPr>
              <a:xfrm>
                <a:off x="2831421" y="35785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80" name="Прямоугольник 179">
                <a:extLst>
                  <a:ext uri="{FF2B5EF4-FFF2-40B4-BE49-F238E27FC236}">
                    <a16:creationId xmlns:a16="http://schemas.microsoft.com/office/drawing/2014/main" id="{9676738C-933F-48A8-80CE-993BF4710770}"/>
                  </a:ext>
                </a:extLst>
              </p:cNvPr>
              <p:cNvSpPr/>
              <p:nvPr/>
            </p:nvSpPr>
            <p:spPr>
              <a:xfrm>
                <a:off x="3021477" y="35785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rgbClr val="E7E6E6"/>
                  </a:solidFill>
                  <a:latin typeface="Nunito" pitchFamily="2" charset="-52"/>
                </a:endParaRPr>
              </a:p>
            </p:txBody>
          </p:sp>
          <p:sp>
            <p:nvSpPr>
              <p:cNvPr id="181" name="Прямоугольник 180">
                <a:extLst>
                  <a:ext uri="{FF2B5EF4-FFF2-40B4-BE49-F238E27FC236}">
                    <a16:creationId xmlns:a16="http://schemas.microsoft.com/office/drawing/2014/main" id="{02E65F06-9003-4B7D-911B-916E7EAE5605}"/>
                  </a:ext>
                </a:extLst>
              </p:cNvPr>
              <p:cNvSpPr/>
              <p:nvPr/>
            </p:nvSpPr>
            <p:spPr>
              <a:xfrm>
                <a:off x="3211533" y="35785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82" name="Прямоугольник 181">
                <a:extLst>
                  <a:ext uri="{FF2B5EF4-FFF2-40B4-BE49-F238E27FC236}">
                    <a16:creationId xmlns:a16="http://schemas.microsoft.com/office/drawing/2014/main" id="{710ACB70-1B12-4E74-9C4B-31BE9001AA0A}"/>
                  </a:ext>
                </a:extLst>
              </p:cNvPr>
              <p:cNvSpPr/>
              <p:nvPr/>
            </p:nvSpPr>
            <p:spPr>
              <a:xfrm>
                <a:off x="3401589" y="5273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83" name="Прямоугольник 182">
                <a:extLst>
                  <a:ext uri="{FF2B5EF4-FFF2-40B4-BE49-F238E27FC236}">
                    <a16:creationId xmlns:a16="http://schemas.microsoft.com/office/drawing/2014/main" id="{262C9D38-B07A-487C-A3DB-E5326A16FE43}"/>
                  </a:ext>
                </a:extLst>
              </p:cNvPr>
              <p:cNvSpPr/>
              <p:nvPr/>
            </p:nvSpPr>
            <p:spPr>
              <a:xfrm>
                <a:off x="3401589" y="7886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84" name="Прямоугольник 183">
                <a:extLst>
                  <a:ext uri="{FF2B5EF4-FFF2-40B4-BE49-F238E27FC236}">
                    <a16:creationId xmlns:a16="http://schemas.microsoft.com/office/drawing/2014/main" id="{00688901-E51B-4257-B6FC-9D1B88370459}"/>
                  </a:ext>
                </a:extLst>
              </p:cNvPr>
              <p:cNvSpPr/>
              <p:nvPr/>
            </p:nvSpPr>
            <p:spPr>
              <a:xfrm>
                <a:off x="3401589" y="10553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85" name="Прямоугольник 184">
                <a:extLst>
                  <a:ext uri="{FF2B5EF4-FFF2-40B4-BE49-F238E27FC236}">
                    <a16:creationId xmlns:a16="http://schemas.microsoft.com/office/drawing/2014/main" id="{19FD1A84-11FE-4169-8D32-152A146564DF}"/>
                  </a:ext>
                </a:extLst>
              </p:cNvPr>
              <p:cNvSpPr/>
              <p:nvPr/>
            </p:nvSpPr>
            <p:spPr>
              <a:xfrm>
                <a:off x="3401589" y="35785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86" name="Прямая соединительная линия 185">
                <a:extLst>
                  <a:ext uri="{FF2B5EF4-FFF2-40B4-BE49-F238E27FC236}">
                    <a16:creationId xmlns:a16="http://schemas.microsoft.com/office/drawing/2014/main" id="{E842495A-517A-40A8-BBC6-0101601430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1421" y="1049967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099835A-F1F4-4661-A84D-95AC0587419C}"/>
              </a:ext>
            </a:extLst>
          </p:cNvPr>
          <p:cNvGrpSpPr/>
          <p:nvPr/>
        </p:nvGrpSpPr>
        <p:grpSpPr>
          <a:xfrm>
            <a:off x="233149" y="357855"/>
            <a:ext cx="4738345" cy="958812"/>
            <a:chOff x="233149" y="357855"/>
            <a:chExt cx="4738345" cy="958812"/>
          </a:xfrm>
        </p:grpSpPr>
        <p:sp>
          <p:nvSpPr>
            <p:cNvPr id="295" name="Прямоугольник 294">
              <a:extLst>
                <a:ext uri="{FF2B5EF4-FFF2-40B4-BE49-F238E27FC236}">
                  <a16:creationId xmlns:a16="http://schemas.microsoft.com/office/drawing/2014/main" id="{822DFBC6-08F9-416E-8CFC-2C62D2065C91}"/>
                </a:ext>
              </a:extLst>
            </p:cNvPr>
            <p:cNvSpPr/>
            <p:nvPr/>
          </p:nvSpPr>
          <p:spPr>
            <a:xfrm>
              <a:off x="233149" y="357855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Вычитание «в столбик»</a:t>
              </a: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1101 – 1011 = ?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723F1053-5FC5-49C3-B488-C531756668DF}"/>
                </a:ext>
              </a:extLst>
            </p:cNvPr>
            <p:cNvGrpSpPr/>
            <p:nvPr/>
          </p:nvGrpSpPr>
          <p:grpSpPr>
            <a:xfrm>
              <a:off x="233150" y="357855"/>
              <a:ext cx="950280" cy="958812"/>
              <a:chOff x="233150" y="357855"/>
              <a:chExt cx="950280" cy="958812"/>
            </a:xfrm>
            <a:noFill/>
          </p:grpSpPr>
          <p:sp>
            <p:nvSpPr>
              <p:cNvPr id="187" name="Прямоугольник 186">
                <a:extLst>
                  <a:ext uri="{FF2B5EF4-FFF2-40B4-BE49-F238E27FC236}">
                    <a16:creationId xmlns:a16="http://schemas.microsoft.com/office/drawing/2014/main" id="{49D526AA-AD52-4561-B000-8335A1703FD3}"/>
                  </a:ext>
                </a:extLst>
              </p:cNvPr>
              <p:cNvSpPr/>
              <p:nvPr/>
            </p:nvSpPr>
            <p:spPr>
              <a:xfrm>
                <a:off x="423206" y="5273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88" name="Прямоугольник 187">
                <a:extLst>
                  <a:ext uri="{FF2B5EF4-FFF2-40B4-BE49-F238E27FC236}">
                    <a16:creationId xmlns:a16="http://schemas.microsoft.com/office/drawing/2014/main" id="{924142DB-29D8-42CB-B637-9C927848EC45}"/>
                  </a:ext>
                </a:extLst>
              </p:cNvPr>
              <p:cNvSpPr/>
              <p:nvPr/>
            </p:nvSpPr>
            <p:spPr>
              <a:xfrm>
                <a:off x="613262" y="5273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89" name="Прямоугольник 188">
                <a:extLst>
                  <a:ext uri="{FF2B5EF4-FFF2-40B4-BE49-F238E27FC236}">
                    <a16:creationId xmlns:a16="http://schemas.microsoft.com/office/drawing/2014/main" id="{97C0669E-7026-4EED-9E4F-3DFE3259BB11}"/>
                  </a:ext>
                </a:extLst>
              </p:cNvPr>
              <p:cNvSpPr/>
              <p:nvPr/>
            </p:nvSpPr>
            <p:spPr>
              <a:xfrm>
                <a:off x="803318" y="5273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90" name="Прямоугольник 189">
                <a:extLst>
                  <a:ext uri="{FF2B5EF4-FFF2-40B4-BE49-F238E27FC236}">
                    <a16:creationId xmlns:a16="http://schemas.microsoft.com/office/drawing/2014/main" id="{293C7672-E4C8-44A4-8D98-67820A983D7F}"/>
                  </a:ext>
                </a:extLst>
              </p:cNvPr>
              <p:cNvSpPr/>
              <p:nvPr/>
            </p:nvSpPr>
            <p:spPr>
              <a:xfrm>
                <a:off x="233150" y="63780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91" name="Прямоугольник 190">
                <a:extLst>
                  <a:ext uri="{FF2B5EF4-FFF2-40B4-BE49-F238E27FC236}">
                    <a16:creationId xmlns:a16="http://schemas.microsoft.com/office/drawing/2014/main" id="{DF1496D5-0CBB-4391-8BBB-26C7158F5469}"/>
                  </a:ext>
                </a:extLst>
              </p:cNvPr>
              <p:cNvSpPr/>
              <p:nvPr/>
            </p:nvSpPr>
            <p:spPr>
              <a:xfrm>
                <a:off x="613262" y="7886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92" name="Прямоугольник 191">
                <a:extLst>
                  <a:ext uri="{FF2B5EF4-FFF2-40B4-BE49-F238E27FC236}">
                    <a16:creationId xmlns:a16="http://schemas.microsoft.com/office/drawing/2014/main" id="{96BA17DE-51F0-4B0E-B0CC-6752DBE9929E}"/>
                  </a:ext>
                </a:extLst>
              </p:cNvPr>
              <p:cNvSpPr/>
              <p:nvPr/>
            </p:nvSpPr>
            <p:spPr>
              <a:xfrm>
                <a:off x="803318" y="7886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93" name="Прямоугольник 192">
                <a:extLst>
                  <a:ext uri="{FF2B5EF4-FFF2-40B4-BE49-F238E27FC236}">
                    <a16:creationId xmlns:a16="http://schemas.microsoft.com/office/drawing/2014/main" id="{0912816A-CD7C-4D2D-A0F1-8C3EF9170A3B}"/>
                  </a:ext>
                </a:extLst>
              </p:cNvPr>
              <p:cNvSpPr/>
              <p:nvPr/>
            </p:nvSpPr>
            <p:spPr>
              <a:xfrm>
                <a:off x="423206" y="10553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94" name="Прямоугольник 193">
                <a:extLst>
                  <a:ext uri="{FF2B5EF4-FFF2-40B4-BE49-F238E27FC236}">
                    <a16:creationId xmlns:a16="http://schemas.microsoft.com/office/drawing/2014/main" id="{E48FCD70-749E-4BEC-9F21-FBD05F32293C}"/>
                  </a:ext>
                </a:extLst>
              </p:cNvPr>
              <p:cNvSpPr/>
              <p:nvPr/>
            </p:nvSpPr>
            <p:spPr>
              <a:xfrm>
                <a:off x="613262" y="10553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95" name="Прямоугольник 194">
                <a:extLst>
                  <a:ext uri="{FF2B5EF4-FFF2-40B4-BE49-F238E27FC236}">
                    <a16:creationId xmlns:a16="http://schemas.microsoft.com/office/drawing/2014/main" id="{310E4631-7B40-48A4-917A-CB30D5AE1CCB}"/>
                  </a:ext>
                </a:extLst>
              </p:cNvPr>
              <p:cNvSpPr/>
              <p:nvPr/>
            </p:nvSpPr>
            <p:spPr>
              <a:xfrm>
                <a:off x="803318" y="10553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ф</a:t>
                </a:r>
              </a:p>
            </p:txBody>
          </p:sp>
          <p:sp>
            <p:nvSpPr>
              <p:cNvPr id="196" name="Прямоугольник 195">
                <a:extLst>
                  <a:ext uri="{FF2B5EF4-FFF2-40B4-BE49-F238E27FC236}">
                    <a16:creationId xmlns:a16="http://schemas.microsoft.com/office/drawing/2014/main" id="{81780DEB-D430-47DF-8331-3895C2925391}"/>
                  </a:ext>
                </a:extLst>
              </p:cNvPr>
              <p:cNvSpPr/>
              <p:nvPr/>
            </p:nvSpPr>
            <p:spPr>
              <a:xfrm>
                <a:off x="423206" y="77989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97" name="Прямоугольник 196">
                <a:extLst>
                  <a:ext uri="{FF2B5EF4-FFF2-40B4-BE49-F238E27FC236}">
                    <a16:creationId xmlns:a16="http://schemas.microsoft.com/office/drawing/2014/main" id="{F44BFD0F-0AC5-462D-AEC8-C27936306047}"/>
                  </a:ext>
                </a:extLst>
              </p:cNvPr>
              <p:cNvSpPr/>
              <p:nvPr/>
            </p:nvSpPr>
            <p:spPr>
              <a:xfrm>
                <a:off x="423206" y="35785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98" name="Прямоугольник 197">
                <a:extLst>
                  <a:ext uri="{FF2B5EF4-FFF2-40B4-BE49-F238E27FC236}">
                    <a16:creationId xmlns:a16="http://schemas.microsoft.com/office/drawing/2014/main" id="{6EA81869-FE67-4B90-BFED-6347777C52AA}"/>
                  </a:ext>
                </a:extLst>
              </p:cNvPr>
              <p:cNvSpPr/>
              <p:nvPr/>
            </p:nvSpPr>
            <p:spPr>
              <a:xfrm>
                <a:off x="613262" y="35785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99" name="Прямоугольник 198">
                <a:extLst>
                  <a:ext uri="{FF2B5EF4-FFF2-40B4-BE49-F238E27FC236}">
                    <a16:creationId xmlns:a16="http://schemas.microsoft.com/office/drawing/2014/main" id="{0C266969-E16D-4747-9C60-2D1E028F3EC5}"/>
                  </a:ext>
                </a:extLst>
              </p:cNvPr>
              <p:cNvSpPr/>
              <p:nvPr/>
            </p:nvSpPr>
            <p:spPr>
              <a:xfrm>
                <a:off x="803318" y="35785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200" name="Прямоугольник 199">
                <a:extLst>
                  <a:ext uri="{FF2B5EF4-FFF2-40B4-BE49-F238E27FC236}">
                    <a16:creationId xmlns:a16="http://schemas.microsoft.com/office/drawing/2014/main" id="{50CB5996-EC75-42D0-AF65-221E7B249EA3}"/>
                  </a:ext>
                </a:extLst>
              </p:cNvPr>
              <p:cNvSpPr/>
              <p:nvPr/>
            </p:nvSpPr>
            <p:spPr>
              <a:xfrm>
                <a:off x="993374" y="5273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01" name="Прямоугольник 200">
                <a:extLst>
                  <a:ext uri="{FF2B5EF4-FFF2-40B4-BE49-F238E27FC236}">
                    <a16:creationId xmlns:a16="http://schemas.microsoft.com/office/drawing/2014/main" id="{DAF00AA5-B711-458D-AEDA-E9A72D30F345}"/>
                  </a:ext>
                </a:extLst>
              </p:cNvPr>
              <p:cNvSpPr/>
              <p:nvPr/>
            </p:nvSpPr>
            <p:spPr>
              <a:xfrm>
                <a:off x="993374" y="7886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02" name="Прямоугольник 201">
                <a:extLst>
                  <a:ext uri="{FF2B5EF4-FFF2-40B4-BE49-F238E27FC236}">
                    <a16:creationId xmlns:a16="http://schemas.microsoft.com/office/drawing/2014/main" id="{73ADF297-6C51-4387-B8DB-BED40984C556}"/>
                  </a:ext>
                </a:extLst>
              </p:cNvPr>
              <p:cNvSpPr/>
              <p:nvPr/>
            </p:nvSpPr>
            <p:spPr>
              <a:xfrm>
                <a:off x="993374" y="10553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03" name="Прямоугольник 202">
                <a:extLst>
                  <a:ext uri="{FF2B5EF4-FFF2-40B4-BE49-F238E27FC236}">
                    <a16:creationId xmlns:a16="http://schemas.microsoft.com/office/drawing/2014/main" id="{89E50372-FFD1-408F-A138-FAA299074CF4}"/>
                  </a:ext>
                </a:extLst>
              </p:cNvPr>
              <p:cNvSpPr/>
              <p:nvPr/>
            </p:nvSpPr>
            <p:spPr>
              <a:xfrm>
                <a:off x="993374" y="35785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204" name="Прямая соединительная линия 203">
                <a:extLst>
                  <a:ext uri="{FF2B5EF4-FFF2-40B4-BE49-F238E27FC236}">
                    <a16:creationId xmlns:a16="http://schemas.microsoft.com/office/drawing/2014/main" id="{3E1A4EFD-DC80-48F1-90E5-B4611DCE71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206" y="1049967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3198668-72B2-4D84-BEFD-CCB7B61568DF}"/>
              </a:ext>
            </a:extLst>
          </p:cNvPr>
          <p:cNvGrpSpPr/>
          <p:nvPr/>
        </p:nvGrpSpPr>
        <p:grpSpPr>
          <a:xfrm>
            <a:off x="301134" y="4243022"/>
            <a:ext cx="4738345" cy="958812"/>
            <a:chOff x="301134" y="4243022"/>
            <a:chExt cx="4738345" cy="958812"/>
          </a:xfrm>
        </p:grpSpPr>
        <p:sp>
          <p:nvSpPr>
            <p:cNvPr id="301" name="Прямоугольник 300">
              <a:extLst>
                <a:ext uri="{FF2B5EF4-FFF2-40B4-BE49-F238E27FC236}">
                  <a16:creationId xmlns:a16="http://schemas.microsoft.com/office/drawing/2014/main" id="{00AAD69A-380A-4A3A-925B-5D01CB225802}"/>
                </a:ext>
              </a:extLst>
            </p:cNvPr>
            <p:cNvSpPr/>
            <p:nvPr/>
          </p:nvSpPr>
          <p:spPr>
            <a:xfrm>
              <a:off x="301134" y="4243022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3) С учетом забранной единицы, (1 – 1) – 0 = 0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8303F19B-9E1E-4025-83F4-5D0665BB6920}"/>
                </a:ext>
              </a:extLst>
            </p:cNvPr>
            <p:cNvGrpSpPr/>
            <p:nvPr/>
          </p:nvGrpSpPr>
          <p:grpSpPr>
            <a:xfrm>
              <a:off x="301134" y="4243022"/>
              <a:ext cx="950280" cy="958812"/>
              <a:chOff x="7430837" y="344509"/>
              <a:chExt cx="950280" cy="958812"/>
            </a:xfrm>
            <a:noFill/>
          </p:grpSpPr>
          <p:sp>
            <p:nvSpPr>
              <p:cNvPr id="205" name="Прямоугольник 204">
                <a:extLst>
                  <a:ext uri="{FF2B5EF4-FFF2-40B4-BE49-F238E27FC236}">
                    <a16:creationId xmlns:a16="http://schemas.microsoft.com/office/drawing/2014/main" id="{A205B769-1EEC-40AF-A370-7E244E5349B2}"/>
                  </a:ext>
                </a:extLst>
              </p:cNvPr>
              <p:cNvSpPr/>
              <p:nvPr/>
            </p:nvSpPr>
            <p:spPr>
              <a:xfrm>
                <a:off x="7620893" y="5139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06" name="Прямоугольник 205">
                <a:extLst>
                  <a:ext uri="{FF2B5EF4-FFF2-40B4-BE49-F238E27FC236}">
                    <a16:creationId xmlns:a16="http://schemas.microsoft.com/office/drawing/2014/main" id="{CA1F28D9-2101-47CE-92F3-A8D5D0AF6665}"/>
                  </a:ext>
                </a:extLst>
              </p:cNvPr>
              <p:cNvSpPr/>
              <p:nvPr/>
            </p:nvSpPr>
            <p:spPr>
              <a:xfrm>
                <a:off x="7810949" y="5139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07" name="Прямоугольник 206">
                <a:extLst>
                  <a:ext uri="{FF2B5EF4-FFF2-40B4-BE49-F238E27FC236}">
                    <a16:creationId xmlns:a16="http://schemas.microsoft.com/office/drawing/2014/main" id="{B0DA20EC-B364-4E4E-870E-1FB12D031637}"/>
                  </a:ext>
                </a:extLst>
              </p:cNvPr>
              <p:cNvSpPr/>
              <p:nvPr/>
            </p:nvSpPr>
            <p:spPr>
              <a:xfrm>
                <a:off x="8001005" y="5139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08" name="Прямоугольник 207">
                <a:extLst>
                  <a:ext uri="{FF2B5EF4-FFF2-40B4-BE49-F238E27FC236}">
                    <a16:creationId xmlns:a16="http://schemas.microsoft.com/office/drawing/2014/main" id="{6A05D0CA-62B5-48FE-B6BB-F19DF7AD4B0A}"/>
                  </a:ext>
                </a:extLst>
              </p:cNvPr>
              <p:cNvSpPr/>
              <p:nvPr/>
            </p:nvSpPr>
            <p:spPr>
              <a:xfrm>
                <a:off x="7430837" y="624455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09" name="Прямоугольник 208">
                <a:extLst>
                  <a:ext uri="{FF2B5EF4-FFF2-40B4-BE49-F238E27FC236}">
                    <a16:creationId xmlns:a16="http://schemas.microsoft.com/office/drawing/2014/main" id="{5256A75A-60F2-4BD3-AA33-E9F7DBFCC3A0}"/>
                  </a:ext>
                </a:extLst>
              </p:cNvPr>
              <p:cNvSpPr/>
              <p:nvPr/>
            </p:nvSpPr>
            <p:spPr>
              <a:xfrm>
                <a:off x="7810949" y="7752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10" name="Прямоугольник 209">
                <a:extLst>
                  <a:ext uri="{FF2B5EF4-FFF2-40B4-BE49-F238E27FC236}">
                    <a16:creationId xmlns:a16="http://schemas.microsoft.com/office/drawing/2014/main" id="{F757134C-4D0F-4E70-9E4E-5DB4C21A785D}"/>
                  </a:ext>
                </a:extLst>
              </p:cNvPr>
              <p:cNvSpPr/>
              <p:nvPr/>
            </p:nvSpPr>
            <p:spPr>
              <a:xfrm>
                <a:off x="8001005" y="7752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11" name="Прямоугольник 210">
                <a:extLst>
                  <a:ext uri="{FF2B5EF4-FFF2-40B4-BE49-F238E27FC236}">
                    <a16:creationId xmlns:a16="http://schemas.microsoft.com/office/drawing/2014/main" id="{40CFB720-A424-46A2-8F6E-0328A0E51BEC}"/>
                  </a:ext>
                </a:extLst>
              </p:cNvPr>
              <p:cNvSpPr/>
              <p:nvPr/>
            </p:nvSpPr>
            <p:spPr>
              <a:xfrm>
                <a:off x="7620893" y="10419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12" name="Прямоугольник 211">
                <a:extLst>
                  <a:ext uri="{FF2B5EF4-FFF2-40B4-BE49-F238E27FC236}">
                    <a16:creationId xmlns:a16="http://schemas.microsoft.com/office/drawing/2014/main" id="{27C8F249-13AA-4AF0-8491-A5AD3FB34C4F}"/>
                  </a:ext>
                </a:extLst>
              </p:cNvPr>
              <p:cNvSpPr/>
              <p:nvPr/>
            </p:nvSpPr>
            <p:spPr>
              <a:xfrm>
                <a:off x="7810949" y="10419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13" name="Прямоугольник 212">
                <a:extLst>
                  <a:ext uri="{FF2B5EF4-FFF2-40B4-BE49-F238E27FC236}">
                    <a16:creationId xmlns:a16="http://schemas.microsoft.com/office/drawing/2014/main" id="{912BD20F-58A1-41CA-8536-89D8E2142E01}"/>
                  </a:ext>
                </a:extLst>
              </p:cNvPr>
              <p:cNvSpPr/>
              <p:nvPr/>
            </p:nvSpPr>
            <p:spPr>
              <a:xfrm>
                <a:off x="8001005" y="10419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14" name="Прямоугольник 213">
                <a:extLst>
                  <a:ext uri="{FF2B5EF4-FFF2-40B4-BE49-F238E27FC236}">
                    <a16:creationId xmlns:a16="http://schemas.microsoft.com/office/drawing/2014/main" id="{D6396111-A50C-468B-BCFF-65E538E58595}"/>
                  </a:ext>
                </a:extLst>
              </p:cNvPr>
              <p:cNvSpPr/>
              <p:nvPr/>
            </p:nvSpPr>
            <p:spPr>
              <a:xfrm>
                <a:off x="7620893" y="76654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15" name="Прямоугольник 214">
                <a:extLst>
                  <a:ext uri="{FF2B5EF4-FFF2-40B4-BE49-F238E27FC236}">
                    <a16:creationId xmlns:a16="http://schemas.microsoft.com/office/drawing/2014/main" id="{320DB51B-0AB0-4F85-8978-2272ADF79ADC}"/>
                  </a:ext>
                </a:extLst>
              </p:cNvPr>
              <p:cNvSpPr/>
              <p:nvPr/>
            </p:nvSpPr>
            <p:spPr>
              <a:xfrm>
                <a:off x="7620893" y="34451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216" name="Прямоугольник 215">
                <a:extLst>
                  <a:ext uri="{FF2B5EF4-FFF2-40B4-BE49-F238E27FC236}">
                    <a16:creationId xmlns:a16="http://schemas.microsoft.com/office/drawing/2014/main" id="{74D19394-B4C8-4A16-A6CC-12EF53030496}"/>
                  </a:ext>
                </a:extLst>
              </p:cNvPr>
              <p:cNvSpPr/>
              <p:nvPr/>
            </p:nvSpPr>
            <p:spPr>
              <a:xfrm>
                <a:off x="7810949" y="34451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-1</a:t>
                </a:r>
              </a:p>
            </p:txBody>
          </p:sp>
          <p:sp>
            <p:nvSpPr>
              <p:cNvPr id="217" name="Прямоугольник 216">
                <a:extLst>
                  <a:ext uri="{FF2B5EF4-FFF2-40B4-BE49-F238E27FC236}">
                    <a16:creationId xmlns:a16="http://schemas.microsoft.com/office/drawing/2014/main" id="{99F687E7-9F1B-4664-A029-0176C5496AEE}"/>
                  </a:ext>
                </a:extLst>
              </p:cNvPr>
              <p:cNvSpPr/>
              <p:nvPr/>
            </p:nvSpPr>
            <p:spPr>
              <a:xfrm>
                <a:off x="8001005" y="34450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218" name="Прямоугольник 217">
                <a:extLst>
                  <a:ext uri="{FF2B5EF4-FFF2-40B4-BE49-F238E27FC236}">
                    <a16:creationId xmlns:a16="http://schemas.microsoft.com/office/drawing/2014/main" id="{AF82B597-5F77-4281-B157-555C08B541B8}"/>
                  </a:ext>
                </a:extLst>
              </p:cNvPr>
              <p:cNvSpPr/>
              <p:nvPr/>
            </p:nvSpPr>
            <p:spPr>
              <a:xfrm>
                <a:off x="8191061" y="5139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19" name="Прямоугольник 218">
                <a:extLst>
                  <a:ext uri="{FF2B5EF4-FFF2-40B4-BE49-F238E27FC236}">
                    <a16:creationId xmlns:a16="http://schemas.microsoft.com/office/drawing/2014/main" id="{3A790101-4A29-431E-A20F-B859D084BEA1}"/>
                  </a:ext>
                </a:extLst>
              </p:cNvPr>
              <p:cNvSpPr/>
              <p:nvPr/>
            </p:nvSpPr>
            <p:spPr>
              <a:xfrm>
                <a:off x="8191061" y="7752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20" name="Прямоугольник 219">
                <a:extLst>
                  <a:ext uri="{FF2B5EF4-FFF2-40B4-BE49-F238E27FC236}">
                    <a16:creationId xmlns:a16="http://schemas.microsoft.com/office/drawing/2014/main" id="{2DBD13F1-0CFF-4248-91CD-2335E1159BAE}"/>
                  </a:ext>
                </a:extLst>
              </p:cNvPr>
              <p:cNvSpPr/>
              <p:nvPr/>
            </p:nvSpPr>
            <p:spPr>
              <a:xfrm>
                <a:off x="8191061" y="10419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21" name="Прямоугольник 220">
                <a:extLst>
                  <a:ext uri="{FF2B5EF4-FFF2-40B4-BE49-F238E27FC236}">
                    <a16:creationId xmlns:a16="http://schemas.microsoft.com/office/drawing/2014/main" id="{C8C476AA-FE97-47A8-9118-9816FC7287FC}"/>
                  </a:ext>
                </a:extLst>
              </p:cNvPr>
              <p:cNvSpPr/>
              <p:nvPr/>
            </p:nvSpPr>
            <p:spPr>
              <a:xfrm>
                <a:off x="8191061" y="34450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222" name="Прямая соединительная линия 221">
                <a:extLst>
                  <a:ext uri="{FF2B5EF4-FFF2-40B4-BE49-F238E27FC236}">
                    <a16:creationId xmlns:a16="http://schemas.microsoft.com/office/drawing/2014/main" id="{7645343F-0FEE-4AB5-A1E8-40AD91984A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893" y="1036621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C50FDE5-5D13-44D9-90C7-6D4BF641182B}"/>
              </a:ext>
            </a:extLst>
          </p:cNvPr>
          <p:cNvGrpSpPr/>
          <p:nvPr/>
        </p:nvGrpSpPr>
        <p:grpSpPr>
          <a:xfrm>
            <a:off x="301134" y="5545816"/>
            <a:ext cx="4738345" cy="958812"/>
            <a:chOff x="301134" y="5545816"/>
            <a:chExt cx="4738345" cy="958812"/>
          </a:xfrm>
        </p:grpSpPr>
        <p:sp>
          <p:nvSpPr>
            <p:cNvPr id="303" name="Прямоугольник 302">
              <a:extLst>
                <a:ext uri="{FF2B5EF4-FFF2-40B4-BE49-F238E27FC236}">
                  <a16:creationId xmlns:a16="http://schemas.microsoft.com/office/drawing/2014/main" id="{079434BC-D3CD-4337-8A59-EEBC206350C6}"/>
                </a:ext>
              </a:extLst>
            </p:cNvPr>
            <p:cNvSpPr/>
            <p:nvPr/>
          </p:nvSpPr>
          <p:spPr>
            <a:xfrm>
              <a:off x="301134" y="5545816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4) 1 – 1 = 0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67F5F786-013A-41EA-B413-5149F9087D3C}"/>
                </a:ext>
              </a:extLst>
            </p:cNvPr>
            <p:cNvGrpSpPr/>
            <p:nvPr/>
          </p:nvGrpSpPr>
          <p:grpSpPr>
            <a:xfrm>
              <a:off x="301134" y="5545816"/>
              <a:ext cx="950280" cy="958812"/>
              <a:chOff x="9832918" y="351181"/>
              <a:chExt cx="950280" cy="958812"/>
            </a:xfrm>
            <a:noFill/>
          </p:grpSpPr>
          <p:sp>
            <p:nvSpPr>
              <p:cNvPr id="223" name="Прямоугольник 222">
                <a:extLst>
                  <a:ext uri="{FF2B5EF4-FFF2-40B4-BE49-F238E27FC236}">
                    <a16:creationId xmlns:a16="http://schemas.microsoft.com/office/drawing/2014/main" id="{25814A5F-3F75-4AC9-AA68-06E7B5771AF9}"/>
                  </a:ext>
                </a:extLst>
              </p:cNvPr>
              <p:cNvSpPr/>
              <p:nvPr/>
            </p:nvSpPr>
            <p:spPr>
              <a:xfrm>
                <a:off x="10022974" y="5206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24" name="Прямоугольник 223">
                <a:extLst>
                  <a:ext uri="{FF2B5EF4-FFF2-40B4-BE49-F238E27FC236}">
                    <a16:creationId xmlns:a16="http://schemas.microsoft.com/office/drawing/2014/main" id="{DEDACC41-F1F3-4630-B963-3339CF194111}"/>
                  </a:ext>
                </a:extLst>
              </p:cNvPr>
              <p:cNvSpPr/>
              <p:nvPr/>
            </p:nvSpPr>
            <p:spPr>
              <a:xfrm>
                <a:off x="10213030" y="5206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25" name="Прямоугольник 224">
                <a:extLst>
                  <a:ext uri="{FF2B5EF4-FFF2-40B4-BE49-F238E27FC236}">
                    <a16:creationId xmlns:a16="http://schemas.microsoft.com/office/drawing/2014/main" id="{FED2751C-2022-4BD3-9AA4-1A49A9C46CDB}"/>
                  </a:ext>
                </a:extLst>
              </p:cNvPr>
              <p:cNvSpPr/>
              <p:nvPr/>
            </p:nvSpPr>
            <p:spPr>
              <a:xfrm>
                <a:off x="10403086" y="5206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26" name="Прямоугольник 225">
                <a:extLst>
                  <a:ext uri="{FF2B5EF4-FFF2-40B4-BE49-F238E27FC236}">
                    <a16:creationId xmlns:a16="http://schemas.microsoft.com/office/drawing/2014/main" id="{F575A67B-C6D8-43D5-9878-CB2CEB8F1B6F}"/>
                  </a:ext>
                </a:extLst>
              </p:cNvPr>
              <p:cNvSpPr/>
              <p:nvPr/>
            </p:nvSpPr>
            <p:spPr>
              <a:xfrm>
                <a:off x="9832918" y="63112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27" name="Прямоугольник 226">
                <a:extLst>
                  <a:ext uri="{FF2B5EF4-FFF2-40B4-BE49-F238E27FC236}">
                    <a16:creationId xmlns:a16="http://schemas.microsoft.com/office/drawing/2014/main" id="{26E8FEC6-0A1B-4B4A-95BE-574EEAF95493}"/>
                  </a:ext>
                </a:extLst>
              </p:cNvPr>
              <p:cNvSpPr/>
              <p:nvPr/>
            </p:nvSpPr>
            <p:spPr>
              <a:xfrm>
                <a:off x="10213030" y="7819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28" name="Прямоугольник 227">
                <a:extLst>
                  <a:ext uri="{FF2B5EF4-FFF2-40B4-BE49-F238E27FC236}">
                    <a16:creationId xmlns:a16="http://schemas.microsoft.com/office/drawing/2014/main" id="{0E11EF9C-29A5-46C9-8F33-F5C1B15A5B0F}"/>
                  </a:ext>
                </a:extLst>
              </p:cNvPr>
              <p:cNvSpPr/>
              <p:nvPr/>
            </p:nvSpPr>
            <p:spPr>
              <a:xfrm>
                <a:off x="10403086" y="7819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29" name="Прямоугольник 228">
                <a:extLst>
                  <a:ext uri="{FF2B5EF4-FFF2-40B4-BE49-F238E27FC236}">
                    <a16:creationId xmlns:a16="http://schemas.microsoft.com/office/drawing/2014/main" id="{9111BA7E-5190-45D0-A866-1F94BFA080F3}"/>
                  </a:ext>
                </a:extLst>
              </p:cNvPr>
              <p:cNvSpPr/>
              <p:nvPr/>
            </p:nvSpPr>
            <p:spPr>
              <a:xfrm>
                <a:off x="10022974" y="10486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30" name="Прямоугольник 229">
                <a:extLst>
                  <a:ext uri="{FF2B5EF4-FFF2-40B4-BE49-F238E27FC236}">
                    <a16:creationId xmlns:a16="http://schemas.microsoft.com/office/drawing/2014/main" id="{948749AC-0485-4514-9DF4-5D2ABC7D6562}"/>
                  </a:ext>
                </a:extLst>
              </p:cNvPr>
              <p:cNvSpPr/>
              <p:nvPr/>
            </p:nvSpPr>
            <p:spPr>
              <a:xfrm>
                <a:off x="10213030" y="10486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31" name="Прямоугольник 230">
                <a:extLst>
                  <a:ext uri="{FF2B5EF4-FFF2-40B4-BE49-F238E27FC236}">
                    <a16:creationId xmlns:a16="http://schemas.microsoft.com/office/drawing/2014/main" id="{8A840F09-4143-4B2A-B7FE-714724716B93}"/>
                  </a:ext>
                </a:extLst>
              </p:cNvPr>
              <p:cNvSpPr/>
              <p:nvPr/>
            </p:nvSpPr>
            <p:spPr>
              <a:xfrm>
                <a:off x="10403086" y="10486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32" name="Прямоугольник 231">
                <a:extLst>
                  <a:ext uri="{FF2B5EF4-FFF2-40B4-BE49-F238E27FC236}">
                    <a16:creationId xmlns:a16="http://schemas.microsoft.com/office/drawing/2014/main" id="{C4F7EEB3-371B-4D11-856C-52BE622752DB}"/>
                  </a:ext>
                </a:extLst>
              </p:cNvPr>
              <p:cNvSpPr/>
              <p:nvPr/>
            </p:nvSpPr>
            <p:spPr>
              <a:xfrm>
                <a:off x="10022974" y="7732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33" name="Прямоугольник 232">
                <a:extLst>
                  <a:ext uri="{FF2B5EF4-FFF2-40B4-BE49-F238E27FC236}">
                    <a16:creationId xmlns:a16="http://schemas.microsoft.com/office/drawing/2014/main" id="{363AC779-7E09-4C4A-AF6D-1C45E325D9A9}"/>
                  </a:ext>
                </a:extLst>
              </p:cNvPr>
              <p:cNvSpPr/>
              <p:nvPr/>
            </p:nvSpPr>
            <p:spPr>
              <a:xfrm>
                <a:off x="10022974" y="35118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234" name="Прямоугольник 233">
                <a:extLst>
                  <a:ext uri="{FF2B5EF4-FFF2-40B4-BE49-F238E27FC236}">
                    <a16:creationId xmlns:a16="http://schemas.microsoft.com/office/drawing/2014/main" id="{C2EFBE6C-4280-4F48-9CAA-6D6516D491E3}"/>
                  </a:ext>
                </a:extLst>
              </p:cNvPr>
              <p:cNvSpPr/>
              <p:nvPr/>
            </p:nvSpPr>
            <p:spPr>
              <a:xfrm>
                <a:off x="10213030" y="35118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-1</a:t>
                </a:r>
              </a:p>
            </p:txBody>
          </p:sp>
          <p:sp>
            <p:nvSpPr>
              <p:cNvPr id="235" name="Прямоугольник 234">
                <a:extLst>
                  <a:ext uri="{FF2B5EF4-FFF2-40B4-BE49-F238E27FC236}">
                    <a16:creationId xmlns:a16="http://schemas.microsoft.com/office/drawing/2014/main" id="{FAFD725E-99D2-4407-AE7E-D98116E32540}"/>
                  </a:ext>
                </a:extLst>
              </p:cNvPr>
              <p:cNvSpPr/>
              <p:nvPr/>
            </p:nvSpPr>
            <p:spPr>
              <a:xfrm>
                <a:off x="10403086" y="35118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AB2FDFCA-D320-4B75-8FFA-69776416F8EC}"/>
                  </a:ext>
                </a:extLst>
              </p:cNvPr>
              <p:cNvSpPr/>
              <p:nvPr/>
            </p:nvSpPr>
            <p:spPr>
              <a:xfrm>
                <a:off x="10593142" y="5206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37" name="Прямоугольник 236">
                <a:extLst>
                  <a:ext uri="{FF2B5EF4-FFF2-40B4-BE49-F238E27FC236}">
                    <a16:creationId xmlns:a16="http://schemas.microsoft.com/office/drawing/2014/main" id="{12A77F65-C5C0-422F-9C1F-CFF7F20BE882}"/>
                  </a:ext>
                </a:extLst>
              </p:cNvPr>
              <p:cNvSpPr/>
              <p:nvPr/>
            </p:nvSpPr>
            <p:spPr>
              <a:xfrm>
                <a:off x="10593142" y="7819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38" name="Прямоугольник 237">
                <a:extLst>
                  <a:ext uri="{FF2B5EF4-FFF2-40B4-BE49-F238E27FC236}">
                    <a16:creationId xmlns:a16="http://schemas.microsoft.com/office/drawing/2014/main" id="{684C74C0-2499-48D4-92BE-9D8FD458A7F3}"/>
                  </a:ext>
                </a:extLst>
              </p:cNvPr>
              <p:cNvSpPr/>
              <p:nvPr/>
            </p:nvSpPr>
            <p:spPr>
              <a:xfrm>
                <a:off x="10593142" y="10486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39" name="Прямоугольник 238">
                <a:extLst>
                  <a:ext uri="{FF2B5EF4-FFF2-40B4-BE49-F238E27FC236}">
                    <a16:creationId xmlns:a16="http://schemas.microsoft.com/office/drawing/2014/main" id="{412CFD64-BC43-4AD0-AFEF-55497129A503}"/>
                  </a:ext>
                </a:extLst>
              </p:cNvPr>
              <p:cNvSpPr/>
              <p:nvPr/>
            </p:nvSpPr>
            <p:spPr>
              <a:xfrm>
                <a:off x="10593142" y="35118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240" name="Прямая соединительная линия 239">
                <a:extLst>
                  <a:ext uri="{FF2B5EF4-FFF2-40B4-BE49-F238E27FC236}">
                    <a16:creationId xmlns:a16="http://schemas.microsoft.com/office/drawing/2014/main" id="{336F955E-3149-443F-9B6D-57E852AF9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22974" y="1043293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0D3F603-8ED3-4B32-9B58-A3BAA70F6CDD}"/>
              </a:ext>
            </a:extLst>
          </p:cNvPr>
          <p:cNvGrpSpPr/>
          <p:nvPr/>
        </p:nvGrpSpPr>
        <p:grpSpPr>
          <a:xfrm>
            <a:off x="5672186" y="5630543"/>
            <a:ext cx="4738345" cy="958812"/>
            <a:chOff x="5672186" y="5630543"/>
            <a:chExt cx="4738345" cy="958812"/>
          </a:xfrm>
        </p:grpSpPr>
        <p:sp>
          <p:nvSpPr>
            <p:cNvPr id="304" name="Прямоугольник 303">
              <a:extLst>
                <a:ext uri="{FF2B5EF4-FFF2-40B4-BE49-F238E27FC236}">
                  <a16:creationId xmlns:a16="http://schemas.microsoft.com/office/drawing/2014/main" id="{4A8CFF18-4AB9-4DF3-808E-29C528637A4E}"/>
                </a:ext>
              </a:extLst>
            </p:cNvPr>
            <p:cNvSpPr/>
            <p:nvPr/>
          </p:nvSpPr>
          <p:spPr>
            <a:xfrm>
              <a:off x="5672186" y="5630543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Результат:</a:t>
              </a: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1101 – 1011 = 10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3D580796-CEF4-4A89-A1B9-F2D89B349E6A}"/>
                </a:ext>
              </a:extLst>
            </p:cNvPr>
            <p:cNvGrpSpPr/>
            <p:nvPr/>
          </p:nvGrpSpPr>
          <p:grpSpPr>
            <a:xfrm>
              <a:off x="5672186" y="5630543"/>
              <a:ext cx="950280" cy="958812"/>
              <a:chOff x="11017096" y="357853"/>
              <a:chExt cx="950280" cy="958812"/>
            </a:xfrm>
            <a:noFill/>
          </p:grpSpPr>
          <p:sp>
            <p:nvSpPr>
              <p:cNvPr id="241" name="Прямоугольник 240">
                <a:extLst>
                  <a:ext uri="{FF2B5EF4-FFF2-40B4-BE49-F238E27FC236}">
                    <a16:creationId xmlns:a16="http://schemas.microsoft.com/office/drawing/2014/main" id="{59336C68-E893-456F-B53B-65ADD8B4E853}"/>
                  </a:ext>
                </a:extLst>
              </p:cNvPr>
              <p:cNvSpPr/>
              <p:nvPr/>
            </p:nvSpPr>
            <p:spPr>
              <a:xfrm>
                <a:off x="11207152" y="5273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A238A725-5C7C-40C6-B949-496B29FE9A23}"/>
                  </a:ext>
                </a:extLst>
              </p:cNvPr>
              <p:cNvSpPr/>
              <p:nvPr/>
            </p:nvSpPr>
            <p:spPr>
              <a:xfrm>
                <a:off x="11397208" y="5273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43" name="Прямоугольник 242">
                <a:extLst>
                  <a:ext uri="{FF2B5EF4-FFF2-40B4-BE49-F238E27FC236}">
                    <a16:creationId xmlns:a16="http://schemas.microsoft.com/office/drawing/2014/main" id="{43581D4D-7421-4966-ACC8-9B90BCCBFF95}"/>
                  </a:ext>
                </a:extLst>
              </p:cNvPr>
              <p:cNvSpPr/>
              <p:nvPr/>
            </p:nvSpPr>
            <p:spPr>
              <a:xfrm>
                <a:off x="11587264" y="52730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44" name="Прямоугольник 243">
                <a:extLst>
                  <a:ext uri="{FF2B5EF4-FFF2-40B4-BE49-F238E27FC236}">
                    <a16:creationId xmlns:a16="http://schemas.microsoft.com/office/drawing/2014/main" id="{250D30C6-61F0-4DD6-A2D5-DCC3E1A77F3C}"/>
                  </a:ext>
                </a:extLst>
              </p:cNvPr>
              <p:cNvSpPr/>
              <p:nvPr/>
            </p:nvSpPr>
            <p:spPr>
              <a:xfrm>
                <a:off x="11017096" y="63779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5" name="Прямоугольник 244">
                <a:extLst>
                  <a:ext uri="{FF2B5EF4-FFF2-40B4-BE49-F238E27FC236}">
                    <a16:creationId xmlns:a16="http://schemas.microsoft.com/office/drawing/2014/main" id="{4407F0B2-BED9-4498-AE84-00763FA6950C}"/>
                  </a:ext>
                </a:extLst>
              </p:cNvPr>
              <p:cNvSpPr/>
              <p:nvPr/>
            </p:nvSpPr>
            <p:spPr>
              <a:xfrm>
                <a:off x="11397208" y="7886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46" name="Прямоугольник 245">
                <a:extLst>
                  <a:ext uri="{FF2B5EF4-FFF2-40B4-BE49-F238E27FC236}">
                    <a16:creationId xmlns:a16="http://schemas.microsoft.com/office/drawing/2014/main" id="{FD308D07-EAC9-45B3-AC34-2A44B7196355}"/>
                  </a:ext>
                </a:extLst>
              </p:cNvPr>
              <p:cNvSpPr/>
              <p:nvPr/>
            </p:nvSpPr>
            <p:spPr>
              <a:xfrm>
                <a:off x="11587264" y="7886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47" name="Прямоугольник 246">
                <a:extLst>
                  <a:ext uri="{FF2B5EF4-FFF2-40B4-BE49-F238E27FC236}">
                    <a16:creationId xmlns:a16="http://schemas.microsoft.com/office/drawing/2014/main" id="{5CA770AD-29E6-42A6-97E7-D02DCBED8001}"/>
                  </a:ext>
                </a:extLst>
              </p:cNvPr>
              <p:cNvSpPr/>
              <p:nvPr/>
            </p:nvSpPr>
            <p:spPr>
              <a:xfrm>
                <a:off x="11207152" y="10553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8" name="Прямоугольник 247">
                <a:extLst>
                  <a:ext uri="{FF2B5EF4-FFF2-40B4-BE49-F238E27FC236}">
                    <a16:creationId xmlns:a16="http://schemas.microsoft.com/office/drawing/2014/main" id="{72F8C11C-73C8-4EB4-A716-C0FB53F1F5BE}"/>
                  </a:ext>
                </a:extLst>
              </p:cNvPr>
              <p:cNvSpPr/>
              <p:nvPr/>
            </p:nvSpPr>
            <p:spPr>
              <a:xfrm>
                <a:off x="11397208" y="10553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791D8093-AD75-41FB-9320-71EB5167D039}"/>
                  </a:ext>
                </a:extLst>
              </p:cNvPr>
              <p:cNvSpPr/>
              <p:nvPr/>
            </p:nvSpPr>
            <p:spPr>
              <a:xfrm>
                <a:off x="11587264" y="10553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50" name="Прямоугольник 249">
                <a:extLst>
                  <a:ext uri="{FF2B5EF4-FFF2-40B4-BE49-F238E27FC236}">
                    <a16:creationId xmlns:a16="http://schemas.microsoft.com/office/drawing/2014/main" id="{AA1F6140-5230-4791-96C1-5C435888762E}"/>
                  </a:ext>
                </a:extLst>
              </p:cNvPr>
              <p:cNvSpPr/>
              <p:nvPr/>
            </p:nvSpPr>
            <p:spPr>
              <a:xfrm>
                <a:off x="11207152" y="7798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51" name="Прямоугольник 250">
                <a:extLst>
                  <a:ext uri="{FF2B5EF4-FFF2-40B4-BE49-F238E27FC236}">
                    <a16:creationId xmlns:a16="http://schemas.microsoft.com/office/drawing/2014/main" id="{7CBBDFF4-1A73-4AD2-809D-3EE738B464AE}"/>
                  </a:ext>
                </a:extLst>
              </p:cNvPr>
              <p:cNvSpPr/>
              <p:nvPr/>
            </p:nvSpPr>
            <p:spPr>
              <a:xfrm>
                <a:off x="11207152" y="35785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52" name="Прямоугольник 251">
                <a:extLst>
                  <a:ext uri="{FF2B5EF4-FFF2-40B4-BE49-F238E27FC236}">
                    <a16:creationId xmlns:a16="http://schemas.microsoft.com/office/drawing/2014/main" id="{7853102B-63ED-4712-B84A-5B49D3BD8255}"/>
                  </a:ext>
                </a:extLst>
              </p:cNvPr>
              <p:cNvSpPr/>
              <p:nvPr/>
            </p:nvSpPr>
            <p:spPr>
              <a:xfrm>
                <a:off x="11397208" y="35785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253" name="Прямоугольник 252">
                <a:extLst>
                  <a:ext uri="{FF2B5EF4-FFF2-40B4-BE49-F238E27FC236}">
                    <a16:creationId xmlns:a16="http://schemas.microsoft.com/office/drawing/2014/main" id="{5CB37E2A-F0FB-4D35-92CE-DE58041150FC}"/>
                  </a:ext>
                </a:extLst>
              </p:cNvPr>
              <p:cNvSpPr/>
              <p:nvPr/>
            </p:nvSpPr>
            <p:spPr>
              <a:xfrm>
                <a:off x="11587264" y="35785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254" name="Прямоугольник 253">
                <a:extLst>
                  <a:ext uri="{FF2B5EF4-FFF2-40B4-BE49-F238E27FC236}">
                    <a16:creationId xmlns:a16="http://schemas.microsoft.com/office/drawing/2014/main" id="{117AC1CE-590B-4519-BF34-F50E0824F378}"/>
                  </a:ext>
                </a:extLst>
              </p:cNvPr>
              <p:cNvSpPr/>
              <p:nvPr/>
            </p:nvSpPr>
            <p:spPr>
              <a:xfrm>
                <a:off x="11777320" y="52730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55" name="Прямоугольник 254">
                <a:extLst>
                  <a:ext uri="{FF2B5EF4-FFF2-40B4-BE49-F238E27FC236}">
                    <a16:creationId xmlns:a16="http://schemas.microsoft.com/office/drawing/2014/main" id="{5C739155-13E6-40C4-820E-25D6C79170FA}"/>
                  </a:ext>
                </a:extLst>
              </p:cNvPr>
              <p:cNvSpPr/>
              <p:nvPr/>
            </p:nvSpPr>
            <p:spPr>
              <a:xfrm>
                <a:off x="11777320" y="7886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56" name="Прямоугольник 255">
                <a:extLst>
                  <a:ext uri="{FF2B5EF4-FFF2-40B4-BE49-F238E27FC236}">
                    <a16:creationId xmlns:a16="http://schemas.microsoft.com/office/drawing/2014/main" id="{B1F73AD3-3EF7-4B7F-818A-2E74FD9E70BE}"/>
                  </a:ext>
                </a:extLst>
              </p:cNvPr>
              <p:cNvSpPr/>
              <p:nvPr/>
            </p:nvSpPr>
            <p:spPr>
              <a:xfrm>
                <a:off x="11777320" y="10553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57" name="Прямоугольник 256">
                <a:extLst>
                  <a:ext uri="{FF2B5EF4-FFF2-40B4-BE49-F238E27FC236}">
                    <a16:creationId xmlns:a16="http://schemas.microsoft.com/office/drawing/2014/main" id="{0DFB225E-F483-4F8A-A960-B701734052BF}"/>
                  </a:ext>
                </a:extLst>
              </p:cNvPr>
              <p:cNvSpPr/>
              <p:nvPr/>
            </p:nvSpPr>
            <p:spPr>
              <a:xfrm>
                <a:off x="11777320" y="35785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258" name="Прямая соединительная линия 257">
                <a:extLst>
                  <a:ext uri="{FF2B5EF4-FFF2-40B4-BE49-F238E27FC236}">
                    <a16:creationId xmlns:a16="http://schemas.microsoft.com/office/drawing/2014/main" id="{58A0B8B6-279C-4FA3-A642-35DCFAE7F4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07152" y="1049965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CF4F5FD-1418-44D5-9E7A-7EF1815A2F01}"/>
              </a:ext>
            </a:extLst>
          </p:cNvPr>
          <p:cNvGrpSpPr/>
          <p:nvPr/>
        </p:nvGrpSpPr>
        <p:grpSpPr>
          <a:xfrm>
            <a:off x="5620860" y="442582"/>
            <a:ext cx="4738345" cy="958812"/>
            <a:chOff x="5620860" y="442582"/>
            <a:chExt cx="4738345" cy="958812"/>
          </a:xfrm>
        </p:grpSpPr>
        <p:sp>
          <p:nvSpPr>
            <p:cNvPr id="297" name="Прямоугольник 296">
              <a:extLst>
                <a:ext uri="{FF2B5EF4-FFF2-40B4-BE49-F238E27FC236}">
                  <a16:creationId xmlns:a16="http://schemas.microsoft.com/office/drawing/2014/main" id="{FB118FD9-B820-4FEA-A875-CA90C1F41BE2}"/>
                </a:ext>
              </a:extLst>
            </p:cNvPr>
            <p:cNvSpPr/>
            <p:nvPr/>
          </p:nvSpPr>
          <p:spPr>
            <a:xfrm>
              <a:off x="5620860" y="442582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1) Вычитаем 1-ый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7BAD3C07-D48E-4F83-932D-B16C8A0C4BB8}"/>
                </a:ext>
              </a:extLst>
            </p:cNvPr>
            <p:cNvGrpSpPr/>
            <p:nvPr/>
          </p:nvGrpSpPr>
          <p:grpSpPr>
            <a:xfrm>
              <a:off x="5620860" y="442582"/>
              <a:ext cx="950280" cy="958812"/>
              <a:chOff x="1433986" y="364527"/>
              <a:chExt cx="950280" cy="958812"/>
            </a:xfrm>
            <a:noFill/>
          </p:grpSpPr>
          <p:sp>
            <p:nvSpPr>
              <p:cNvPr id="115" name="Прямоугольник 114">
                <a:extLst>
                  <a:ext uri="{FF2B5EF4-FFF2-40B4-BE49-F238E27FC236}">
                    <a16:creationId xmlns:a16="http://schemas.microsoft.com/office/drawing/2014/main" id="{0A0697D0-73AE-40BF-8F49-9357BC623E4B}"/>
                  </a:ext>
                </a:extLst>
              </p:cNvPr>
              <p:cNvSpPr/>
              <p:nvPr/>
            </p:nvSpPr>
            <p:spPr>
              <a:xfrm>
                <a:off x="1624042" y="5339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2F7FD857-490B-4685-A0A2-444650B66CC0}"/>
                  </a:ext>
                </a:extLst>
              </p:cNvPr>
              <p:cNvSpPr/>
              <p:nvPr/>
            </p:nvSpPr>
            <p:spPr>
              <a:xfrm>
                <a:off x="1814098" y="5339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982D834F-A871-4D40-AEEC-031313415F99}"/>
                  </a:ext>
                </a:extLst>
              </p:cNvPr>
              <p:cNvSpPr/>
              <p:nvPr/>
            </p:nvSpPr>
            <p:spPr>
              <a:xfrm>
                <a:off x="2004154" y="53398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E93C314E-5560-48C3-BF41-A5CE08FFF4D0}"/>
                  </a:ext>
                </a:extLst>
              </p:cNvPr>
              <p:cNvSpPr/>
              <p:nvPr/>
            </p:nvSpPr>
            <p:spPr>
              <a:xfrm>
                <a:off x="1433986" y="644473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9" name="Прямоугольник 118">
                <a:extLst>
                  <a:ext uri="{FF2B5EF4-FFF2-40B4-BE49-F238E27FC236}">
                    <a16:creationId xmlns:a16="http://schemas.microsoft.com/office/drawing/2014/main" id="{D9519D8C-4552-4A85-ADCB-5C3F7EEF1E95}"/>
                  </a:ext>
                </a:extLst>
              </p:cNvPr>
              <p:cNvSpPr/>
              <p:nvPr/>
            </p:nvSpPr>
            <p:spPr>
              <a:xfrm>
                <a:off x="1814098" y="7953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20" name="Прямоугольник 119">
                <a:extLst>
                  <a:ext uri="{FF2B5EF4-FFF2-40B4-BE49-F238E27FC236}">
                    <a16:creationId xmlns:a16="http://schemas.microsoft.com/office/drawing/2014/main" id="{CD4A0071-B58C-403A-84D0-44C5B57A1FB4}"/>
                  </a:ext>
                </a:extLst>
              </p:cNvPr>
              <p:cNvSpPr/>
              <p:nvPr/>
            </p:nvSpPr>
            <p:spPr>
              <a:xfrm>
                <a:off x="2004154" y="7953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1" name="Прямоугольник 120">
                <a:extLst>
                  <a:ext uri="{FF2B5EF4-FFF2-40B4-BE49-F238E27FC236}">
                    <a16:creationId xmlns:a16="http://schemas.microsoft.com/office/drawing/2014/main" id="{60381433-3E78-45A8-B605-12C39C65E76D}"/>
                  </a:ext>
                </a:extLst>
              </p:cNvPr>
              <p:cNvSpPr/>
              <p:nvPr/>
            </p:nvSpPr>
            <p:spPr>
              <a:xfrm>
                <a:off x="1624042" y="10620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2" name="Прямоугольник 121">
                <a:extLst>
                  <a:ext uri="{FF2B5EF4-FFF2-40B4-BE49-F238E27FC236}">
                    <a16:creationId xmlns:a16="http://schemas.microsoft.com/office/drawing/2014/main" id="{6F3B808D-6938-459B-88AF-1A558A4FF54D}"/>
                  </a:ext>
                </a:extLst>
              </p:cNvPr>
              <p:cNvSpPr/>
              <p:nvPr/>
            </p:nvSpPr>
            <p:spPr>
              <a:xfrm>
                <a:off x="1814098" y="10620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3" name="Прямоугольник 122">
                <a:extLst>
                  <a:ext uri="{FF2B5EF4-FFF2-40B4-BE49-F238E27FC236}">
                    <a16:creationId xmlns:a16="http://schemas.microsoft.com/office/drawing/2014/main" id="{CA358EAC-20FC-4620-B4C0-7BC140C21087}"/>
                  </a:ext>
                </a:extLst>
              </p:cNvPr>
              <p:cNvSpPr/>
              <p:nvPr/>
            </p:nvSpPr>
            <p:spPr>
              <a:xfrm>
                <a:off x="2004154" y="10620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4" name="Прямоугольник 123">
                <a:extLst>
                  <a:ext uri="{FF2B5EF4-FFF2-40B4-BE49-F238E27FC236}">
                    <a16:creationId xmlns:a16="http://schemas.microsoft.com/office/drawing/2014/main" id="{CD05F651-9292-4E7E-98F7-648715067DD0}"/>
                  </a:ext>
                </a:extLst>
              </p:cNvPr>
              <p:cNvSpPr/>
              <p:nvPr/>
            </p:nvSpPr>
            <p:spPr>
              <a:xfrm>
                <a:off x="1624042" y="78656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5" name="Прямоугольник 124">
                <a:extLst>
                  <a:ext uri="{FF2B5EF4-FFF2-40B4-BE49-F238E27FC236}">
                    <a16:creationId xmlns:a16="http://schemas.microsoft.com/office/drawing/2014/main" id="{E24E36AF-AB8B-4027-8A28-ADB0073090F4}"/>
                  </a:ext>
                </a:extLst>
              </p:cNvPr>
              <p:cNvSpPr/>
              <p:nvPr/>
            </p:nvSpPr>
            <p:spPr>
              <a:xfrm>
                <a:off x="1624042" y="364528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6" name="Прямоугольник 125">
                <a:extLst>
                  <a:ext uri="{FF2B5EF4-FFF2-40B4-BE49-F238E27FC236}">
                    <a16:creationId xmlns:a16="http://schemas.microsoft.com/office/drawing/2014/main" id="{63C28073-266E-4181-BC74-F3ED60F8EF6E}"/>
                  </a:ext>
                </a:extLst>
              </p:cNvPr>
              <p:cNvSpPr/>
              <p:nvPr/>
            </p:nvSpPr>
            <p:spPr>
              <a:xfrm>
                <a:off x="1814098" y="364528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rgbClr val="E7E6E6"/>
                  </a:solidFill>
                  <a:latin typeface="Nunito" pitchFamily="2" charset="-52"/>
                </a:endParaRPr>
              </a:p>
            </p:txBody>
          </p:sp>
          <p:sp>
            <p:nvSpPr>
              <p:cNvPr id="127" name="Прямоугольник 126">
                <a:extLst>
                  <a:ext uri="{FF2B5EF4-FFF2-40B4-BE49-F238E27FC236}">
                    <a16:creationId xmlns:a16="http://schemas.microsoft.com/office/drawing/2014/main" id="{1B261789-E8B7-4193-9734-380FF26AF39E}"/>
                  </a:ext>
                </a:extLst>
              </p:cNvPr>
              <p:cNvSpPr/>
              <p:nvPr/>
            </p:nvSpPr>
            <p:spPr>
              <a:xfrm>
                <a:off x="2004154" y="36452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28" name="Прямоугольник 127">
                <a:extLst>
                  <a:ext uri="{FF2B5EF4-FFF2-40B4-BE49-F238E27FC236}">
                    <a16:creationId xmlns:a16="http://schemas.microsoft.com/office/drawing/2014/main" id="{D665D3C6-23DE-4032-BC7B-5F412C52ECC0}"/>
                  </a:ext>
                </a:extLst>
              </p:cNvPr>
              <p:cNvSpPr/>
              <p:nvPr/>
            </p:nvSpPr>
            <p:spPr>
              <a:xfrm>
                <a:off x="2194210" y="53398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29" name="Прямоугольник 128">
                <a:extLst>
                  <a:ext uri="{FF2B5EF4-FFF2-40B4-BE49-F238E27FC236}">
                    <a16:creationId xmlns:a16="http://schemas.microsoft.com/office/drawing/2014/main" id="{4B267F2D-BF61-4E76-A327-F63BEB39A8DC}"/>
                  </a:ext>
                </a:extLst>
              </p:cNvPr>
              <p:cNvSpPr/>
              <p:nvPr/>
            </p:nvSpPr>
            <p:spPr>
              <a:xfrm>
                <a:off x="2194210" y="7953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30" name="Прямоугольник 129">
                <a:extLst>
                  <a:ext uri="{FF2B5EF4-FFF2-40B4-BE49-F238E27FC236}">
                    <a16:creationId xmlns:a16="http://schemas.microsoft.com/office/drawing/2014/main" id="{E6CBE4A6-689D-4B86-B28B-4FFCE998CFB4}"/>
                  </a:ext>
                </a:extLst>
              </p:cNvPr>
              <p:cNvSpPr/>
              <p:nvPr/>
            </p:nvSpPr>
            <p:spPr>
              <a:xfrm>
                <a:off x="2194210" y="10620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31" name="Прямоугольник 130">
                <a:extLst>
                  <a:ext uri="{FF2B5EF4-FFF2-40B4-BE49-F238E27FC236}">
                    <a16:creationId xmlns:a16="http://schemas.microsoft.com/office/drawing/2014/main" id="{9E8C69BF-BB75-404E-ABFA-0878692243FE}"/>
                  </a:ext>
                </a:extLst>
              </p:cNvPr>
              <p:cNvSpPr/>
              <p:nvPr/>
            </p:nvSpPr>
            <p:spPr>
              <a:xfrm>
                <a:off x="2194210" y="36452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32" name="Прямая соединительная линия 131">
                <a:extLst>
                  <a:ext uri="{FF2B5EF4-FFF2-40B4-BE49-F238E27FC236}">
                    <a16:creationId xmlns:a16="http://schemas.microsoft.com/office/drawing/2014/main" id="{90A8BD6A-5CA0-45C6-89C5-31EDC5CE8A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24042" y="1056639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5AA7D44-BEA7-4781-B698-4BFD2114BA0A}"/>
              </a:ext>
            </a:extLst>
          </p:cNvPr>
          <p:cNvGrpSpPr/>
          <p:nvPr/>
        </p:nvGrpSpPr>
        <p:grpSpPr>
          <a:xfrm>
            <a:off x="5620860" y="1656049"/>
            <a:ext cx="4738345" cy="960426"/>
            <a:chOff x="5620860" y="1656049"/>
            <a:chExt cx="4738345" cy="960426"/>
          </a:xfrm>
        </p:grpSpPr>
        <p:sp>
          <p:nvSpPr>
            <p:cNvPr id="298" name="Прямоугольник 297">
              <a:extLst>
                <a:ext uri="{FF2B5EF4-FFF2-40B4-BE49-F238E27FC236}">
                  <a16:creationId xmlns:a16="http://schemas.microsoft.com/office/drawing/2014/main" id="{D9E428E9-1C57-49A1-A2F7-20AA4CF1E9F0}"/>
                </a:ext>
              </a:extLst>
            </p:cNvPr>
            <p:cNvSpPr/>
            <p:nvPr/>
          </p:nvSpPr>
          <p:spPr>
            <a:xfrm>
              <a:off x="5620860" y="1657664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2) Вычитаем 2-ой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B0C222FD-69A2-43D0-B273-08A5625CF0CF}"/>
                </a:ext>
              </a:extLst>
            </p:cNvPr>
            <p:cNvGrpSpPr/>
            <p:nvPr/>
          </p:nvGrpSpPr>
          <p:grpSpPr>
            <a:xfrm>
              <a:off x="5620860" y="1656049"/>
              <a:ext cx="950280" cy="958812"/>
              <a:chOff x="3836067" y="350413"/>
              <a:chExt cx="950280" cy="958812"/>
            </a:xfrm>
            <a:noFill/>
          </p:grpSpPr>
          <p:sp>
            <p:nvSpPr>
              <p:cNvPr id="133" name="Прямоугольник 132">
                <a:extLst>
                  <a:ext uri="{FF2B5EF4-FFF2-40B4-BE49-F238E27FC236}">
                    <a16:creationId xmlns:a16="http://schemas.microsoft.com/office/drawing/2014/main" id="{0955D1C6-ECC7-4CCD-9F73-3CB12E779F7C}"/>
                  </a:ext>
                </a:extLst>
              </p:cNvPr>
              <p:cNvSpPr/>
              <p:nvPr/>
            </p:nvSpPr>
            <p:spPr>
              <a:xfrm>
                <a:off x="4026123" y="5198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8D3D87FE-80CA-466B-AEB3-34AC8E732DDA}"/>
                  </a:ext>
                </a:extLst>
              </p:cNvPr>
              <p:cNvSpPr/>
              <p:nvPr/>
            </p:nvSpPr>
            <p:spPr>
              <a:xfrm>
                <a:off x="4216179" y="5198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09B286C0-D6B2-4399-BA01-F03299E8E100}"/>
                  </a:ext>
                </a:extLst>
              </p:cNvPr>
              <p:cNvSpPr/>
              <p:nvPr/>
            </p:nvSpPr>
            <p:spPr>
              <a:xfrm>
                <a:off x="4406235" y="5198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5014CD56-E8BF-4034-A1DF-2DBA3D3C5D5A}"/>
                  </a:ext>
                </a:extLst>
              </p:cNvPr>
              <p:cNvSpPr/>
              <p:nvPr/>
            </p:nvSpPr>
            <p:spPr>
              <a:xfrm>
                <a:off x="3836067" y="63035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3CBC5D39-5829-40C4-BCF3-B4FA7FA3069E}"/>
                  </a:ext>
                </a:extLst>
              </p:cNvPr>
              <p:cNvSpPr/>
              <p:nvPr/>
            </p:nvSpPr>
            <p:spPr>
              <a:xfrm>
                <a:off x="4216179" y="7811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38" name="Прямоугольник 137">
                <a:extLst>
                  <a:ext uri="{FF2B5EF4-FFF2-40B4-BE49-F238E27FC236}">
                    <a16:creationId xmlns:a16="http://schemas.microsoft.com/office/drawing/2014/main" id="{958CBD4E-FB1F-496C-AA37-DC23531FC7A6}"/>
                  </a:ext>
                </a:extLst>
              </p:cNvPr>
              <p:cNvSpPr/>
              <p:nvPr/>
            </p:nvSpPr>
            <p:spPr>
              <a:xfrm>
                <a:off x="4406235" y="7811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39" name="Прямоугольник 138">
                <a:extLst>
                  <a:ext uri="{FF2B5EF4-FFF2-40B4-BE49-F238E27FC236}">
                    <a16:creationId xmlns:a16="http://schemas.microsoft.com/office/drawing/2014/main" id="{AD32619B-3F40-47AD-8FEE-2BF87807C995}"/>
                  </a:ext>
                </a:extLst>
              </p:cNvPr>
              <p:cNvSpPr/>
              <p:nvPr/>
            </p:nvSpPr>
            <p:spPr>
              <a:xfrm>
                <a:off x="4026123" y="10478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40" name="Прямоугольник 139">
                <a:extLst>
                  <a:ext uri="{FF2B5EF4-FFF2-40B4-BE49-F238E27FC236}">
                    <a16:creationId xmlns:a16="http://schemas.microsoft.com/office/drawing/2014/main" id="{ED3A8C3F-3816-49A4-AD14-D0107BC31109}"/>
                  </a:ext>
                </a:extLst>
              </p:cNvPr>
              <p:cNvSpPr/>
              <p:nvPr/>
            </p:nvSpPr>
            <p:spPr>
              <a:xfrm>
                <a:off x="4216179" y="10478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77B681AB-668B-4698-8B6A-D96D01F6609C}"/>
                  </a:ext>
                </a:extLst>
              </p:cNvPr>
              <p:cNvSpPr/>
              <p:nvPr/>
            </p:nvSpPr>
            <p:spPr>
              <a:xfrm>
                <a:off x="4406235" y="10478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42" name="Прямоугольник 141">
                <a:extLst>
                  <a:ext uri="{FF2B5EF4-FFF2-40B4-BE49-F238E27FC236}">
                    <a16:creationId xmlns:a16="http://schemas.microsoft.com/office/drawing/2014/main" id="{0311F737-FA1C-431D-9043-848232A74756}"/>
                  </a:ext>
                </a:extLst>
              </p:cNvPr>
              <p:cNvSpPr/>
              <p:nvPr/>
            </p:nvSpPr>
            <p:spPr>
              <a:xfrm>
                <a:off x="4026123" y="77245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43" name="Прямоугольник 142">
                <a:extLst>
                  <a:ext uri="{FF2B5EF4-FFF2-40B4-BE49-F238E27FC236}">
                    <a16:creationId xmlns:a16="http://schemas.microsoft.com/office/drawing/2014/main" id="{381156DB-D261-4C3B-8B32-41758CCF06AC}"/>
                  </a:ext>
                </a:extLst>
              </p:cNvPr>
              <p:cNvSpPr/>
              <p:nvPr/>
            </p:nvSpPr>
            <p:spPr>
              <a:xfrm>
                <a:off x="4026123" y="35041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44" name="Прямоугольник 143">
                <a:extLst>
                  <a:ext uri="{FF2B5EF4-FFF2-40B4-BE49-F238E27FC236}">
                    <a16:creationId xmlns:a16="http://schemas.microsoft.com/office/drawing/2014/main" id="{A4F94399-19B9-4B1D-80B7-88647F8671FA}"/>
                  </a:ext>
                </a:extLst>
              </p:cNvPr>
              <p:cNvSpPr/>
              <p:nvPr/>
            </p:nvSpPr>
            <p:spPr>
              <a:xfrm>
                <a:off x="4216179" y="35041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45" name="Прямоугольник 144">
                <a:extLst>
                  <a:ext uri="{FF2B5EF4-FFF2-40B4-BE49-F238E27FC236}">
                    <a16:creationId xmlns:a16="http://schemas.microsoft.com/office/drawing/2014/main" id="{54C2091A-D18D-4040-B1DE-9A28EC51EBC9}"/>
                  </a:ext>
                </a:extLst>
              </p:cNvPr>
              <p:cNvSpPr/>
              <p:nvPr/>
            </p:nvSpPr>
            <p:spPr>
              <a:xfrm>
                <a:off x="4406235" y="35041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46" name="Прямоугольник 145">
                <a:extLst>
                  <a:ext uri="{FF2B5EF4-FFF2-40B4-BE49-F238E27FC236}">
                    <a16:creationId xmlns:a16="http://schemas.microsoft.com/office/drawing/2014/main" id="{09E66F75-455B-449B-A2CC-BB4B83335619}"/>
                  </a:ext>
                </a:extLst>
              </p:cNvPr>
              <p:cNvSpPr/>
              <p:nvPr/>
            </p:nvSpPr>
            <p:spPr>
              <a:xfrm>
                <a:off x="4596291" y="5198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47" name="Прямоугольник 146">
                <a:extLst>
                  <a:ext uri="{FF2B5EF4-FFF2-40B4-BE49-F238E27FC236}">
                    <a16:creationId xmlns:a16="http://schemas.microsoft.com/office/drawing/2014/main" id="{A194AC0F-3770-44FE-B4CA-45493FDA2E44}"/>
                  </a:ext>
                </a:extLst>
              </p:cNvPr>
              <p:cNvSpPr/>
              <p:nvPr/>
            </p:nvSpPr>
            <p:spPr>
              <a:xfrm>
                <a:off x="4596291" y="7811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48" name="Прямоугольник 147">
                <a:extLst>
                  <a:ext uri="{FF2B5EF4-FFF2-40B4-BE49-F238E27FC236}">
                    <a16:creationId xmlns:a16="http://schemas.microsoft.com/office/drawing/2014/main" id="{EF815D5A-838F-4345-A1AB-B1A1130DAA0C}"/>
                  </a:ext>
                </a:extLst>
              </p:cNvPr>
              <p:cNvSpPr/>
              <p:nvPr/>
            </p:nvSpPr>
            <p:spPr>
              <a:xfrm>
                <a:off x="4596291" y="10478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63" name="Прямоугольник 162">
                <a:extLst>
                  <a:ext uri="{FF2B5EF4-FFF2-40B4-BE49-F238E27FC236}">
                    <a16:creationId xmlns:a16="http://schemas.microsoft.com/office/drawing/2014/main" id="{51FD3525-A1B4-40FB-A602-34118FA8CA40}"/>
                  </a:ext>
                </a:extLst>
              </p:cNvPr>
              <p:cNvSpPr/>
              <p:nvPr/>
            </p:nvSpPr>
            <p:spPr>
              <a:xfrm>
                <a:off x="4596291" y="35041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64" name="Прямая соединительная линия 163">
                <a:extLst>
                  <a:ext uri="{FF2B5EF4-FFF2-40B4-BE49-F238E27FC236}">
                    <a16:creationId xmlns:a16="http://schemas.microsoft.com/office/drawing/2014/main" id="{7CD30AC1-F9EB-4BF6-8310-251ABB1A44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123" y="1042525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70DDEEE-8992-4351-9D8B-5A6473FF1D23}"/>
              </a:ext>
            </a:extLst>
          </p:cNvPr>
          <p:cNvGrpSpPr/>
          <p:nvPr/>
        </p:nvGrpSpPr>
        <p:grpSpPr>
          <a:xfrm>
            <a:off x="5715888" y="3044341"/>
            <a:ext cx="4738345" cy="958812"/>
            <a:chOff x="5715888" y="3044341"/>
            <a:chExt cx="4738345" cy="958812"/>
          </a:xfrm>
        </p:grpSpPr>
        <p:sp>
          <p:nvSpPr>
            <p:cNvPr id="300" name="Прямоугольник 299">
              <a:extLst>
                <a:ext uri="{FF2B5EF4-FFF2-40B4-BE49-F238E27FC236}">
                  <a16:creationId xmlns:a16="http://schemas.microsoft.com/office/drawing/2014/main" id="{F009C691-2789-4080-89B6-4DDB29FAD0DE}"/>
                </a:ext>
              </a:extLst>
            </p:cNvPr>
            <p:cNvSpPr/>
            <p:nvPr/>
          </p:nvSpPr>
          <p:spPr>
            <a:xfrm>
              <a:off x="5715888" y="3044341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3) Вычитаем 3-ий справа столбец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1E7DD928-FEF7-4072-A5F8-4688D2E8CE0D}"/>
                </a:ext>
              </a:extLst>
            </p:cNvPr>
            <p:cNvGrpSpPr/>
            <p:nvPr/>
          </p:nvGrpSpPr>
          <p:grpSpPr>
            <a:xfrm>
              <a:off x="5715888" y="3044341"/>
              <a:ext cx="950280" cy="958812"/>
              <a:chOff x="6203620" y="357854"/>
              <a:chExt cx="950280" cy="958812"/>
            </a:xfrm>
            <a:noFill/>
          </p:grpSpPr>
          <p:sp>
            <p:nvSpPr>
              <p:cNvPr id="259" name="Прямоугольник 258">
                <a:extLst>
                  <a:ext uri="{FF2B5EF4-FFF2-40B4-BE49-F238E27FC236}">
                    <a16:creationId xmlns:a16="http://schemas.microsoft.com/office/drawing/2014/main" id="{6F90A770-19C4-4114-B413-0DB8497E7122}"/>
                  </a:ext>
                </a:extLst>
              </p:cNvPr>
              <p:cNvSpPr/>
              <p:nvPr/>
            </p:nvSpPr>
            <p:spPr>
              <a:xfrm>
                <a:off x="6393676" y="5273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0" name="Прямоугольник 259">
                <a:extLst>
                  <a:ext uri="{FF2B5EF4-FFF2-40B4-BE49-F238E27FC236}">
                    <a16:creationId xmlns:a16="http://schemas.microsoft.com/office/drawing/2014/main" id="{67B36F88-7BB8-4C1F-984B-61221730BFB4}"/>
                  </a:ext>
                </a:extLst>
              </p:cNvPr>
              <p:cNvSpPr/>
              <p:nvPr/>
            </p:nvSpPr>
            <p:spPr>
              <a:xfrm>
                <a:off x="6583732" y="5273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1" name="Прямоугольник 260">
                <a:extLst>
                  <a:ext uri="{FF2B5EF4-FFF2-40B4-BE49-F238E27FC236}">
                    <a16:creationId xmlns:a16="http://schemas.microsoft.com/office/drawing/2014/main" id="{4D8A8906-93A5-424D-84DC-435C1FA33676}"/>
                  </a:ext>
                </a:extLst>
              </p:cNvPr>
              <p:cNvSpPr/>
              <p:nvPr/>
            </p:nvSpPr>
            <p:spPr>
              <a:xfrm>
                <a:off x="6773788" y="5273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62" name="Прямоугольник 261">
                <a:extLst>
                  <a:ext uri="{FF2B5EF4-FFF2-40B4-BE49-F238E27FC236}">
                    <a16:creationId xmlns:a16="http://schemas.microsoft.com/office/drawing/2014/main" id="{C5969A57-0B52-4E25-8781-486B14F2F9AD}"/>
                  </a:ext>
                </a:extLst>
              </p:cNvPr>
              <p:cNvSpPr/>
              <p:nvPr/>
            </p:nvSpPr>
            <p:spPr>
              <a:xfrm>
                <a:off x="6203620" y="63780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63" name="Прямоугольник 262">
                <a:extLst>
                  <a:ext uri="{FF2B5EF4-FFF2-40B4-BE49-F238E27FC236}">
                    <a16:creationId xmlns:a16="http://schemas.microsoft.com/office/drawing/2014/main" id="{07B43DC5-38C5-4B5E-81CA-7ABBE18A0ECD}"/>
                  </a:ext>
                </a:extLst>
              </p:cNvPr>
              <p:cNvSpPr/>
              <p:nvPr/>
            </p:nvSpPr>
            <p:spPr>
              <a:xfrm>
                <a:off x="6583732" y="7886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64" name="Прямоугольник 263">
                <a:extLst>
                  <a:ext uri="{FF2B5EF4-FFF2-40B4-BE49-F238E27FC236}">
                    <a16:creationId xmlns:a16="http://schemas.microsoft.com/office/drawing/2014/main" id="{5CB5068D-9682-47D1-B5BA-AB9477328FAB}"/>
                  </a:ext>
                </a:extLst>
              </p:cNvPr>
              <p:cNvSpPr/>
              <p:nvPr/>
            </p:nvSpPr>
            <p:spPr>
              <a:xfrm>
                <a:off x="6773788" y="7886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5" name="Прямоугольник 264">
                <a:extLst>
                  <a:ext uri="{FF2B5EF4-FFF2-40B4-BE49-F238E27FC236}">
                    <a16:creationId xmlns:a16="http://schemas.microsoft.com/office/drawing/2014/main" id="{AEA47E74-6A0A-48B6-8A93-88B6BBF4E6BE}"/>
                  </a:ext>
                </a:extLst>
              </p:cNvPr>
              <p:cNvSpPr/>
              <p:nvPr/>
            </p:nvSpPr>
            <p:spPr>
              <a:xfrm>
                <a:off x="6393676" y="10553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66" name="Прямоугольник 265">
                <a:extLst>
                  <a:ext uri="{FF2B5EF4-FFF2-40B4-BE49-F238E27FC236}">
                    <a16:creationId xmlns:a16="http://schemas.microsoft.com/office/drawing/2014/main" id="{1027D690-6CEB-4CFD-8471-E6EA9FD55CD2}"/>
                  </a:ext>
                </a:extLst>
              </p:cNvPr>
              <p:cNvSpPr/>
              <p:nvPr/>
            </p:nvSpPr>
            <p:spPr>
              <a:xfrm>
                <a:off x="6583732" y="10553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67" name="Прямоугольник 266">
                <a:extLst>
                  <a:ext uri="{FF2B5EF4-FFF2-40B4-BE49-F238E27FC236}">
                    <a16:creationId xmlns:a16="http://schemas.microsoft.com/office/drawing/2014/main" id="{D913BF38-6CA3-4FA9-B16A-273EDB04C73A}"/>
                  </a:ext>
                </a:extLst>
              </p:cNvPr>
              <p:cNvSpPr/>
              <p:nvPr/>
            </p:nvSpPr>
            <p:spPr>
              <a:xfrm>
                <a:off x="6773788" y="10553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8" name="Прямоугольник 267">
                <a:extLst>
                  <a:ext uri="{FF2B5EF4-FFF2-40B4-BE49-F238E27FC236}">
                    <a16:creationId xmlns:a16="http://schemas.microsoft.com/office/drawing/2014/main" id="{E92C8680-9453-4E63-8859-C5DADFD2C5D6}"/>
                  </a:ext>
                </a:extLst>
              </p:cNvPr>
              <p:cNvSpPr/>
              <p:nvPr/>
            </p:nvSpPr>
            <p:spPr>
              <a:xfrm>
                <a:off x="6393676" y="77989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69" name="Прямоугольник 268">
                <a:extLst>
                  <a:ext uri="{FF2B5EF4-FFF2-40B4-BE49-F238E27FC236}">
                    <a16:creationId xmlns:a16="http://schemas.microsoft.com/office/drawing/2014/main" id="{30D867E6-16C9-4260-BFCC-01B0625B7244}"/>
                  </a:ext>
                </a:extLst>
              </p:cNvPr>
              <p:cNvSpPr/>
              <p:nvPr/>
            </p:nvSpPr>
            <p:spPr>
              <a:xfrm>
                <a:off x="6393676" y="35785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270" name="Прямоугольник 269">
                <a:extLst>
                  <a:ext uri="{FF2B5EF4-FFF2-40B4-BE49-F238E27FC236}">
                    <a16:creationId xmlns:a16="http://schemas.microsoft.com/office/drawing/2014/main" id="{E0E95079-48F3-443E-9887-B21D7637B6AD}"/>
                  </a:ext>
                </a:extLst>
              </p:cNvPr>
              <p:cNvSpPr/>
              <p:nvPr/>
            </p:nvSpPr>
            <p:spPr>
              <a:xfrm>
                <a:off x="6583732" y="35785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-1</a:t>
                </a:r>
              </a:p>
            </p:txBody>
          </p:sp>
          <p:sp>
            <p:nvSpPr>
              <p:cNvPr id="271" name="Прямоугольник 270">
                <a:extLst>
                  <a:ext uri="{FF2B5EF4-FFF2-40B4-BE49-F238E27FC236}">
                    <a16:creationId xmlns:a16="http://schemas.microsoft.com/office/drawing/2014/main" id="{6D620316-285F-4EF6-97DF-ED40DF20EED0}"/>
                  </a:ext>
                </a:extLst>
              </p:cNvPr>
              <p:cNvSpPr/>
              <p:nvPr/>
            </p:nvSpPr>
            <p:spPr>
              <a:xfrm>
                <a:off x="6773788" y="35785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272" name="Прямоугольник 271">
                <a:extLst>
                  <a:ext uri="{FF2B5EF4-FFF2-40B4-BE49-F238E27FC236}">
                    <a16:creationId xmlns:a16="http://schemas.microsoft.com/office/drawing/2014/main" id="{E63406CB-FF59-4CFF-BE71-ACEC12C038D0}"/>
                  </a:ext>
                </a:extLst>
              </p:cNvPr>
              <p:cNvSpPr/>
              <p:nvPr/>
            </p:nvSpPr>
            <p:spPr>
              <a:xfrm>
                <a:off x="6963844" y="5273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73" name="Прямоугольник 272">
                <a:extLst>
                  <a:ext uri="{FF2B5EF4-FFF2-40B4-BE49-F238E27FC236}">
                    <a16:creationId xmlns:a16="http://schemas.microsoft.com/office/drawing/2014/main" id="{192E94F4-A10E-4085-9E16-09EE62FB36E6}"/>
                  </a:ext>
                </a:extLst>
              </p:cNvPr>
              <p:cNvSpPr/>
              <p:nvPr/>
            </p:nvSpPr>
            <p:spPr>
              <a:xfrm>
                <a:off x="6963844" y="7886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74" name="Прямоугольник 273">
                <a:extLst>
                  <a:ext uri="{FF2B5EF4-FFF2-40B4-BE49-F238E27FC236}">
                    <a16:creationId xmlns:a16="http://schemas.microsoft.com/office/drawing/2014/main" id="{1594805E-84EB-40FA-9433-D5D7DC68298A}"/>
                  </a:ext>
                </a:extLst>
              </p:cNvPr>
              <p:cNvSpPr/>
              <p:nvPr/>
            </p:nvSpPr>
            <p:spPr>
              <a:xfrm>
                <a:off x="6963844" y="10553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75" name="Прямоугольник 274">
                <a:extLst>
                  <a:ext uri="{FF2B5EF4-FFF2-40B4-BE49-F238E27FC236}">
                    <a16:creationId xmlns:a16="http://schemas.microsoft.com/office/drawing/2014/main" id="{6096AB19-1C5A-4C80-81A0-252D02C3EDCC}"/>
                  </a:ext>
                </a:extLst>
              </p:cNvPr>
              <p:cNvSpPr/>
              <p:nvPr/>
            </p:nvSpPr>
            <p:spPr>
              <a:xfrm>
                <a:off x="6963844" y="35785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276" name="Прямая соединительная линия 275">
                <a:extLst>
                  <a:ext uri="{FF2B5EF4-FFF2-40B4-BE49-F238E27FC236}">
                    <a16:creationId xmlns:a16="http://schemas.microsoft.com/office/drawing/2014/main" id="{36AF624D-0A1E-40AA-BFED-F2AF160879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3676" y="1049966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E76EBDE-F4A0-4653-86FE-3F2A31B180B8}"/>
              </a:ext>
            </a:extLst>
          </p:cNvPr>
          <p:cNvGrpSpPr/>
          <p:nvPr/>
        </p:nvGrpSpPr>
        <p:grpSpPr>
          <a:xfrm>
            <a:off x="5695387" y="4327749"/>
            <a:ext cx="4738345" cy="958812"/>
            <a:chOff x="5695387" y="4327749"/>
            <a:chExt cx="4738345" cy="958812"/>
          </a:xfrm>
        </p:grpSpPr>
        <p:sp>
          <p:nvSpPr>
            <p:cNvPr id="302" name="Прямоугольник 301">
              <a:extLst>
                <a:ext uri="{FF2B5EF4-FFF2-40B4-BE49-F238E27FC236}">
                  <a16:creationId xmlns:a16="http://schemas.microsoft.com/office/drawing/2014/main" id="{036FA764-90FA-4D48-BD2F-390BEA807633}"/>
                </a:ext>
              </a:extLst>
            </p:cNvPr>
            <p:cNvSpPr/>
            <p:nvPr/>
          </p:nvSpPr>
          <p:spPr>
            <a:xfrm>
              <a:off x="5695387" y="4327749"/>
              <a:ext cx="4738345" cy="958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4) Вычитаем 4-ый справа столбец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AD97C3BC-D456-446A-84B3-1C7CF8AC993B}"/>
                </a:ext>
              </a:extLst>
            </p:cNvPr>
            <p:cNvGrpSpPr/>
            <p:nvPr/>
          </p:nvGrpSpPr>
          <p:grpSpPr>
            <a:xfrm>
              <a:off x="5695387" y="4327749"/>
              <a:ext cx="950280" cy="958812"/>
              <a:chOff x="8638216" y="351181"/>
              <a:chExt cx="950280" cy="958812"/>
            </a:xfrm>
            <a:noFill/>
          </p:grpSpPr>
          <p:sp>
            <p:nvSpPr>
              <p:cNvPr id="277" name="Прямоугольник 276">
                <a:extLst>
                  <a:ext uri="{FF2B5EF4-FFF2-40B4-BE49-F238E27FC236}">
                    <a16:creationId xmlns:a16="http://schemas.microsoft.com/office/drawing/2014/main" id="{3A08FFC5-B080-4BB4-B2B8-50F6E6675F9E}"/>
                  </a:ext>
                </a:extLst>
              </p:cNvPr>
              <p:cNvSpPr/>
              <p:nvPr/>
            </p:nvSpPr>
            <p:spPr>
              <a:xfrm>
                <a:off x="8828272" y="5206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78" name="Прямоугольник 277">
                <a:extLst>
                  <a:ext uri="{FF2B5EF4-FFF2-40B4-BE49-F238E27FC236}">
                    <a16:creationId xmlns:a16="http://schemas.microsoft.com/office/drawing/2014/main" id="{06E67BC1-98C5-4302-BB7A-48A5873CCAB0}"/>
                  </a:ext>
                </a:extLst>
              </p:cNvPr>
              <p:cNvSpPr/>
              <p:nvPr/>
            </p:nvSpPr>
            <p:spPr>
              <a:xfrm>
                <a:off x="9018328" y="52063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79" name="Прямоугольник 278">
                <a:extLst>
                  <a:ext uri="{FF2B5EF4-FFF2-40B4-BE49-F238E27FC236}">
                    <a16:creationId xmlns:a16="http://schemas.microsoft.com/office/drawing/2014/main" id="{21200857-DA9A-4206-AC2D-42419E464922}"/>
                  </a:ext>
                </a:extLst>
              </p:cNvPr>
              <p:cNvSpPr/>
              <p:nvPr/>
            </p:nvSpPr>
            <p:spPr>
              <a:xfrm>
                <a:off x="9208384" y="5206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80" name="Прямоугольник 279">
                <a:extLst>
                  <a:ext uri="{FF2B5EF4-FFF2-40B4-BE49-F238E27FC236}">
                    <a16:creationId xmlns:a16="http://schemas.microsoft.com/office/drawing/2014/main" id="{D3837A1E-0E48-4EA9-BB77-BA8FF8A37045}"/>
                  </a:ext>
                </a:extLst>
              </p:cNvPr>
              <p:cNvSpPr/>
              <p:nvPr/>
            </p:nvSpPr>
            <p:spPr>
              <a:xfrm>
                <a:off x="8638216" y="63112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–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81" name="Прямоугольник 280">
                <a:extLst>
                  <a:ext uri="{FF2B5EF4-FFF2-40B4-BE49-F238E27FC236}">
                    <a16:creationId xmlns:a16="http://schemas.microsoft.com/office/drawing/2014/main" id="{5621B84D-A78F-495F-BD0D-2AEDD57E4F34}"/>
                  </a:ext>
                </a:extLst>
              </p:cNvPr>
              <p:cNvSpPr/>
              <p:nvPr/>
            </p:nvSpPr>
            <p:spPr>
              <a:xfrm>
                <a:off x="9018328" y="7819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82" name="Прямоугольник 281">
                <a:extLst>
                  <a:ext uri="{FF2B5EF4-FFF2-40B4-BE49-F238E27FC236}">
                    <a16:creationId xmlns:a16="http://schemas.microsoft.com/office/drawing/2014/main" id="{97C0263D-FF3E-41CE-9F14-8FDDB3723866}"/>
                  </a:ext>
                </a:extLst>
              </p:cNvPr>
              <p:cNvSpPr/>
              <p:nvPr/>
            </p:nvSpPr>
            <p:spPr>
              <a:xfrm>
                <a:off x="9208384" y="7819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83" name="Прямоугольник 282">
                <a:extLst>
                  <a:ext uri="{FF2B5EF4-FFF2-40B4-BE49-F238E27FC236}">
                    <a16:creationId xmlns:a16="http://schemas.microsoft.com/office/drawing/2014/main" id="{D8A630E8-F4CE-4374-9043-52615DD2A887}"/>
                  </a:ext>
                </a:extLst>
              </p:cNvPr>
              <p:cNvSpPr/>
              <p:nvPr/>
            </p:nvSpPr>
            <p:spPr>
              <a:xfrm>
                <a:off x="8828272" y="10486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84" name="Прямоугольник 283">
                <a:extLst>
                  <a:ext uri="{FF2B5EF4-FFF2-40B4-BE49-F238E27FC236}">
                    <a16:creationId xmlns:a16="http://schemas.microsoft.com/office/drawing/2014/main" id="{DEDF1C69-37C1-4382-A2E9-4D1DD92FE058}"/>
                  </a:ext>
                </a:extLst>
              </p:cNvPr>
              <p:cNvSpPr/>
              <p:nvPr/>
            </p:nvSpPr>
            <p:spPr>
              <a:xfrm>
                <a:off x="9018328" y="10486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85" name="Прямоугольник 284">
                <a:extLst>
                  <a:ext uri="{FF2B5EF4-FFF2-40B4-BE49-F238E27FC236}">
                    <a16:creationId xmlns:a16="http://schemas.microsoft.com/office/drawing/2014/main" id="{43843560-BFC5-4DD4-9CC0-4AD86011F058}"/>
                  </a:ext>
                </a:extLst>
              </p:cNvPr>
              <p:cNvSpPr/>
              <p:nvPr/>
            </p:nvSpPr>
            <p:spPr>
              <a:xfrm>
                <a:off x="9208384" y="10486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86" name="Прямоугольник 285">
                <a:extLst>
                  <a:ext uri="{FF2B5EF4-FFF2-40B4-BE49-F238E27FC236}">
                    <a16:creationId xmlns:a16="http://schemas.microsoft.com/office/drawing/2014/main" id="{B059F535-93E0-4457-8DD4-FD37C42EB9FE}"/>
                  </a:ext>
                </a:extLst>
              </p:cNvPr>
              <p:cNvSpPr/>
              <p:nvPr/>
            </p:nvSpPr>
            <p:spPr>
              <a:xfrm>
                <a:off x="8828272" y="7732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87" name="Прямоугольник 286">
                <a:extLst>
                  <a:ext uri="{FF2B5EF4-FFF2-40B4-BE49-F238E27FC236}">
                    <a16:creationId xmlns:a16="http://schemas.microsoft.com/office/drawing/2014/main" id="{B76C3DAB-778F-41CA-946E-BF985BCDF1D1}"/>
                  </a:ext>
                </a:extLst>
              </p:cNvPr>
              <p:cNvSpPr/>
              <p:nvPr/>
            </p:nvSpPr>
            <p:spPr>
              <a:xfrm>
                <a:off x="8828272" y="35118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288" name="Прямоугольник 287">
                <a:extLst>
                  <a:ext uri="{FF2B5EF4-FFF2-40B4-BE49-F238E27FC236}">
                    <a16:creationId xmlns:a16="http://schemas.microsoft.com/office/drawing/2014/main" id="{AF76A851-F50C-4DD3-99A3-70B3CDBD1720}"/>
                  </a:ext>
                </a:extLst>
              </p:cNvPr>
              <p:cNvSpPr/>
              <p:nvPr/>
            </p:nvSpPr>
            <p:spPr>
              <a:xfrm>
                <a:off x="9018328" y="35118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-1</a:t>
                </a:r>
              </a:p>
            </p:txBody>
          </p:sp>
          <p:sp>
            <p:nvSpPr>
              <p:cNvPr id="289" name="Прямоугольник 288">
                <a:extLst>
                  <a:ext uri="{FF2B5EF4-FFF2-40B4-BE49-F238E27FC236}">
                    <a16:creationId xmlns:a16="http://schemas.microsoft.com/office/drawing/2014/main" id="{054E5908-43D4-4EDF-A300-38CF6D6F19B7}"/>
                  </a:ext>
                </a:extLst>
              </p:cNvPr>
              <p:cNvSpPr/>
              <p:nvPr/>
            </p:nvSpPr>
            <p:spPr>
              <a:xfrm>
                <a:off x="9208384" y="35118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290" name="Прямоугольник 289">
                <a:extLst>
                  <a:ext uri="{FF2B5EF4-FFF2-40B4-BE49-F238E27FC236}">
                    <a16:creationId xmlns:a16="http://schemas.microsoft.com/office/drawing/2014/main" id="{DC50630E-8937-44BF-9CAD-882DD7AEC458}"/>
                  </a:ext>
                </a:extLst>
              </p:cNvPr>
              <p:cNvSpPr/>
              <p:nvPr/>
            </p:nvSpPr>
            <p:spPr>
              <a:xfrm>
                <a:off x="9398440" y="5206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91" name="Прямоугольник 290">
                <a:extLst>
                  <a:ext uri="{FF2B5EF4-FFF2-40B4-BE49-F238E27FC236}">
                    <a16:creationId xmlns:a16="http://schemas.microsoft.com/office/drawing/2014/main" id="{31BAF312-1F2B-4FB2-A030-4184C1AD7214}"/>
                  </a:ext>
                </a:extLst>
              </p:cNvPr>
              <p:cNvSpPr/>
              <p:nvPr/>
            </p:nvSpPr>
            <p:spPr>
              <a:xfrm>
                <a:off x="9398440" y="7819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92" name="Прямоугольник 291">
                <a:extLst>
                  <a:ext uri="{FF2B5EF4-FFF2-40B4-BE49-F238E27FC236}">
                    <a16:creationId xmlns:a16="http://schemas.microsoft.com/office/drawing/2014/main" id="{2DFD2ABE-7BF6-440B-A125-A7051B41900C}"/>
                  </a:ext>
                </a:extLst>
              </p:cNvPr>
              <p:cNvSpPr/>
              <p:nvPr/>
            </p:nvSpPr>
            <p:spPr>
              <a:xfrm>
                <a:off x="9398440" y="10486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293" name="Прямоугольник 292">
                <a:extLst>
                  <a:ext uri="{FF2B5EF4-FFF2-40B4-BE49-F238E27FC236}">
                    <a16:creationId xmlns:a16="http://schemas.microsoft.com/office/drawing/2014/main" id="{2249480C-43A5-465A-8810-7D0BBA9931D2}"/>
                  </a:ext>
                </a:extLst>
              </p:cNvPr>
              <p:cNvSpPr/>
              <p:nvPr/>
            </p:nvSpPr>
            <p:spPr>
              <a:xfrm>
                <a:off x="9398440" y="35118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294" name="Прямая соединительная линия 293">
                <a:extLst>
                  <a:ext uri="{FF2B5EF4-FFF2-40B4-BE49-F238E27FC236}">
                    <a16:creationId xmlns:a16="http://schemas.microsoft.com/office/drawing/2014/main" id="{35B98024-DFEB-439C-B6BC-076B723EE2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8272" y="1043293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49458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E347ED-0A0C-4E21-B161-DF0973BAAA77}"/>
              </a:ext>
            </a:extLst>
          </p:cNvPr>
          <p:cNvSpPr/>
          <p:nvPr/>
        </p:nvSpPr>
        <p:spPr>
          <a:xfrm>
            <a:off x="3881120" y="3070869"/>
            <a:ext cx="2869691" cy="242694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Процессор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D0446C6-C2F0-446D-9E47-6E51CE808542}"/>
              </a:ext>
            </a:extLst>
          </p:cNvPr>
          <p:cNvCxnSpPr/>
          <p:nvPr/>
        </p:nvCxnSpPr>
        <p:spPr>
          <a:xfrm flipH="1">
            <a:off x="6750811" y="4284342"/>
            <a:ext cx="204216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4ADBDD1-F105-48CF-B16F-D00F2D18ECA2}"/>
              </a:ext>
            </a:extLst>
          </p:cNvPr>
          <p:cNvSpPr/>
          <p:nvPr/>
        </p:nvSpPr>
        <p:spPr>
          <a:xfrm>
            <a:off x="8749535" y="3283307"/>
            <a:ext cx="1741931" cy="2628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Инструкция 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48B967-98C0-496C-BD98-3B9DD24E1D62}"/>
              </a:ext>
            </a:extLst>
          </p:cNvPr>
          <p:cNvSpPr/>
          <p:nvPr/>
        </p:nvSpPr>
        <p:spPr>
          <a:xfrm>
            <a:off x="8749536" y="4105249"/>
            <a:ext cx="1741931" cy="366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1001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Nunito" pitchFamily="2" charset="-52"/>
              </a:rPr>
              <a:t>1100</a:t>
            </a:r>
            <a:endParaRPr lang="ru-BY" dirty="0">
              <a:solidFill>
                <a:schemeClr val="accent4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DCB25AF-966C-4E65-8C82-820FE44437EC}"/>
              </a:ext>
            </a:extLst>
          </p:cNvPr>
          <p:cNvSpPr/>
          <p:nvPr/>
        </p:nvSpPr>
        <p:spPr>
          <a:xfrm>
            <a:off x="7878570" y="4508509"/>
            <a:ext cx="1741931" cy="2628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Код операции 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FB204F9-63BA-4705-A2B4-2A6790268EAE}"/>
              </a:ext>
            </a:extLst>
          </p:cNvPr>
          <p:cNvSpPr/>
          <p:nvPr/>
        </p:nvSpPr>
        <p:spPr>
          <a:xfrm>
            <a:off x="9620501" y="4508509"/>
            <a:ext cx="1741931" cy="2628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Адрес памяти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B4C153-7194-4609-B32A-7CE5696E346F}"/>
              </a:ext>
            </a:extLst>
          </p:cNvPr>
          <p:cNvSpPr/>
          <p:nvPr/>
        </p:nvSpPr>
        <p:spPr>
          <a:xfrm>
            <a:off x="8749534" y="3747062"/>
            <a:ext cx="1741931" cy="366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D5959"/>
                </a:solidFill>
                <a:latin typeface="Nunito" pitchFamily="2" charset="-52"/>
              </a:rPr>
              <a:t>MOV</a:t>
            </a:r>
            <a:r>
              <a:rPr lang="ru-RU" dirty="0">
                <a:solidFill>
                  <a:srgbClr val="DD5959"/>
                </a:solidFill>
                <a:latin typeface="Nunito" pitchFamily="2" charset="-52"/>
              </a:rPr>
              <a:t>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Nunito" pitchFamily="2" charset="-52"/>
              </a:rPr>
              <a:t>7</a:t>
            </a:r>
            <a:endParaRPr lang="ru-BY" dirty="0">
              <a:solidFill>
                <a:schemeClr val="accent4">
                  <a:lumMod val="75000"/>
                </a:schemeClr>
              </a:solidFill>
              <a:latin typeface="Nunito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72B8EDF-1791-4DBA-B445-0DCF813E4497}"/>
              </a:ext>
            </a:extLst>
          </p:cNvPr>
          <p:cNvSpPr/>
          <p:nvPr/>
        </p:nvSpPr>
        <p:spPr>
          <a:xfrm>
            <a:off x="284480" y="254000"/>
            <a:ext cx="5120640" cy="60087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I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. Считывание команды из памяти</a:t>
            </a:r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 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Fetch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C91C0E0-AD06-4A29-8419-92B062861A96}"/>
              </a:ext>
            </a:extLst>
          </p:cNvPr>
          <p:cNvSpPr/>
          <p:nvPr/>
        </p:nvSpPr>
        <p:spPr>
          <a:xfrm>
            <a:off x="284480" y="1113393"/>
            <a:ext cx="5120640" cy="60087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II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. Декодирование команды в микрооперации </a:t>
            </a:r>
          </a:p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Decode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06F6801-AFF3-4145-810F-76D79D01371C}"/>
              </a:ext>
            </a:extLst>
          </p:cNvPr>
          <p:cNvSpPr/>
          <p:nvPr/>
        </p:nvSpPr>
        <p:spPr>
          <a:xfrm>
            <a:off x="284480" y="1972786"/>
            <a:ext cx="5120640" cy="60087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III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. Исполнение команды </a:t>
            </a:r>
          </a:p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Execute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7EEEB14-C2C1-49DD-8C08-87C84393AEEB}"/>
              </a:ext>
            </a:extLst>
          </p:cNvPr>
          <p:cNvSpPr/>
          <p:nvPr/>
        </p:nvSpPr>
        <p:spPr>
          <a:xfrm>
            <a:off x="284480" y="2828127"/>
            <a:ext cx="5120640" cy="60087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IV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. Запись результатов </a:t>
            </a:r>
          </a:p>
          <a:p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Store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35477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E347ED-0A0C-4E21-B161-DF0973BAAA77}"/>
              </a:ext>
            </a:extLst>
          </p:cNvPr>
          <p:cNvSpPr/>
          <p:nvPr/>
        </p:nvSpPr>
        <p:spPr>
          <a:xfrm>
            <a:off x="2301749" y="967666"/>
            <a:ext cx="5040000" cy="468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B2BB37-3725-414F-8AE4-D2F8CDBD0473}"/>
              </a:ext>
            </a:extLst>
          </p:cNvPr>
          <p:cNvSpPr/>
          <p:nvPr/>
        </p:nvSpPr>
        <p:spPr>
          <a:xfrm>
            <a:off x="2494626" y="3694475"/>
            <a:ext cx="1966931" cy="17652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АЛУ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4108A7C-5898-457D-99CB-B5636130935F}"/>
              </a:ext>
            </a:extLst>
          </p:cNvPr>
          <p:cNvSpPr/>
          <p:nvPr/>
        </p:nvSpPr>
        <p:spPr>
          <a:xfrm>
            <a:off x="4665224" y="3694474"/>
            <a:ext cx="2481300" cy="17652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УУ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42FBEAA-80C0-4DAF-BBC8-043D1D287E0F}"/>
              </a:ext>
            </a:extLst>
          </p:cNvPr>
          <p:cNvSpPr/>
          <p:nvPr/>
        </p:nvSpPr>
        <p:spPr>
          <a:xfrm>
            <a:off x="2494626" y="1170931"/>
            <a:ext cx="1230975" cy="59036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Обработчик прерываний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601208E-9D53-4C2B-AB50-1FB532E50281}"/>
              </a:ext>
            </a:extLst>
          </p:cNvPr>
          <p:cNvGrpSpPr/>
          <p:nvPr/>
        </p:nvGrpSpPr>
        <p:grpSpPr>
          <a:xfrm>
            <a:off x="2494626" y="1964560"/>
            <a:ext cx="1230975" cy="1542015"/>
            <a:chOff x="3314416" y="2145288"/>
            <a:chExt cx="1125276" cy="123364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37D6C18-EBA9-4030-8193-6D72A95B3004}"/>
                </a:ext>
              </a:extLst>
            </p:cNvPr>
            <p:cNvSpPr/>
            <p:nvPr/>
          </p:nvSpPr>
          <p:spPr>
            <a:xfrm>
              <a:off x="3314417" y="2967716"/>
              <a:ext cx="1125275" cy="411214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  <a:latin typeface="Nunito" pitchFamily="2" charset="-52"/>
                </a:rPr>
                <a:t>Кеш </a:t>
              </a:r>
              <a:r>
                <a:rPr lang="en-US" sz="1400" dirty="0">
                  <a:solidFill>
                    <a:schemeClr val="tx1"/>
                  </a:solidFill>
                  <a:latin typeface="Nunito" pitchFamily="2" charset="-52"/>
                </a:rPr>
                <a:t>III</a:t>
              </a:r>
              <a:endParaRPr lang="ru-BY" sz="1400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C924BF61-B7CE-4BDB-A498-14154BB9C69B}"/>
                </a:ext>
              </a:extLst>
            </p:cNvPr>
            <p:cNvSpPr/>
            <p:nvPr/>
          </p:nvSpPr>
          <p:spPr>
            <a:xfrm>
              <a:off x="3314416" y="2556502"/>
              <a:ext cx="1125275" cy="411214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  <a:latin typeface="Nunito" pitchFamily="2" charset="-52"/>
                </a:rPr>
                <a:t>Кеш </a:t>
              </a:r>
              <a:r>
                <a:rPr lang="en-US" sz="1400" dirty="0">
                  <a:solidFill>
                    <a:schemeClr val="tx1"/>
                  </a:solidFill>
                  <a:latin typeface="Nunito" pitchFamily="2" charset="-52"/>
                </a:rPr>
                <a:t>II</a:t>
              </a:r>
              <a:endParaRPr lang="ru-BY" sz="1400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29AF30A-93A6-4D6B-BBF6-D9C62F3613ED}"/>
                </a:ext>
              </a:extLst>
            </p:cNvPr>
            <p:cNvSpPr/>
            <p:nvPr/>
          </p:nvSpPr>
          <p:spPr>
            <a:xfrm>
              <a:off x="3314416" y="2145288"/>
              <a:ext cx="1125275" cy="411214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  <a:latin typeface="Nunito" pitchFamily="2" charset="-52"/>
                </a:rPr>
                <a:t>Кеш </a:t>
              </a:r>
              <a:r>
                <a:rPr lang="en-US" sz="1400" dirty="0">
                  <a:solidFill>
                    <a:schemeClr val="tx1"/>
                  </a:solidFill>
                  <a:latin typeface="Nunito" pitchFamily="2" charset="-52"/>
                </a:rPr>
                <a:t>I</a:t>
              </a:r>
              <a:endParaRPr lang="ru-BY" sz="1400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B1232E7-53AE-4AAD-891B-FAEC01494CE8}"/>
              </a:ext>
            </a:extLst>
          </p:cNvPr>
          <p:cNvSpPr/>
          <p:nvPr/>
        </p:nvSpPr>
        <p:spPr>
          <a:xfrm>
            <a:off x="2087447" y="569389"/>
            <a:ext cx="5468604" cy="33092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unito" pitchFamily="2" charset="-52"/>
              </a:rPr>
              <a:t>CPU –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центральное процессорное устройство</a:t>
            </a:r>
            <a:endParaRPr lang="ru-BY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E4A5677-0ADB-4A93-97EB-46A5046B93E5}"/>
              </a:ext>
            </a:extLst>
          </p:cNvPr>
          <p:cNvSpPr/>
          <p:nvPr/>
        </p:nvSpPr>
        <p:spPr>
          <a:xfrm>
            <a:off x="3921964" y="1170931"/>
            <a:ext cx="1101246" cy="59036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Тактовый генератор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7F4052-3067-4DF2-A45D-6900B2663C5D}"/>
              </a:ext>
            </a:extLst>
          </p:cNvPr>
          <p:cNvSpPr/>
          <p:nvPr/>
        </p:nvSpPr>
        <p:spPr>
          <a:xfrm>
            <a:off x="5219574" y="1170931"/>
            <a:ext cx="1926950" cy="2335644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Регистры общего назначения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3CBD980F-AC46-41AC-B46B-778D1E1590DE}"/>
              </a:ext>
            </a:extLst>
          </p:cNvPr>
          <p:cNvSpPr/>
          <p:nvPr/>
        </p:nvSpPr>
        <p:spPr>
          <a:xfrm>
            <a:off x="4800407" y="3804309"/>
            <a:ext cx="899057" cy="561053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Счётчик команд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2FAF504C-E314-436D-8844-E75EB3B986DD}"/>
              </a:ext>
            </a:extLst>
          </p:cNvPr>
          <p:cNvSpPr/>
          <p:nvPr/>
        </p:nvSpPr>
        <p:spPr>
          <a:xfrm>
            <a:off x="5834647" y="3805160"/>
            <a:ext cx="899057" cy="561053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Регистр команд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18A97CC7-C6D7-4EF3-9E3C-A1A257573D51}"/>
              </a:ext>
            </a:extLst>
          </p:cNvPr>
          <p:cNvSpPr/>
          <p:nvPr/>
        </p:nvSpPr>
        <p:spPr>
          <a:xfrm>
            <a:off x="2602784" y="3804309"/>
            <a:ext cx="1319179" cy="300332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Аккумулятор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035E4B16-6FA5-46B8-B528-5BDA61B7CF55}"/>
              </a:ext>
            </a:extLst>
          </p:cNvPr>
          <p:cNvSpPr/>
          <p:nvPr/>
        </p:nvSpPr>
        <p:spPr>
          <a:xfrm>
            <a:off x="4800407" y="4783257"/>
            <a:ext cx="899057" cy="561053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Регистр состояния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1F68FAA0-D883-47B9-925F-038EACD2559B}"/>
              </a:ext>
            </a:extLst>
          </p:cNvPr>
          <p:cNvSpPr/>
          <p:nvPr/>
        </p:nvSpPr>
        <p:spPr>
          <a:xfrm>
            <a:off x="6043009" y="4742767"/>
            <a:ext cx="899057" cy="561053"/>
          </a:xfrm>
          <a:prstGeom prst="rect">
            <a:avLst/>
          </a:prstGeom>
          <a:solidFill>
            <a:srgbClr val="F2EDC0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Nunito" pitchFamily="2" charset="-52"/>
              </a:rPr>
              <a:t>Указатель стека</a:t>
            </a:r>
            <a:endParaRPr lang="ru-BY" sz="1400" dirty="0">
              <a:solidFill>
                <a:schemeClr val="tx1"/>
              </a:solidFill>
              <a:latin typeface="Nunito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47378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Прямоугольник 261">
            <a:extLst>
              <a:ext uri="{FF2B5EF4-FFF2-40B4-BE49-F238E27FC236}">
                <a16:creationId xmlns:a16="http://schemas.microsoft.com/office/drawing/2014/main" id="{A108DB67-E38E-406B-9F7B-96A2B155B003}"/>
              </a:ext>
            </a:extLst>
          </p:cNvPr>
          <p:cNvSpPr/>
          <p:nvPr/>
        </p:nvSpPr>
        <p:spPr>
          <a:xfrm>
            <a:off x="780609" y="-648377"/>
            <a:ext cx="7350607" cy="58517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chemeClr val="accent3">
                  <a:lumMod val="60000"/>
                  <a:lumOff val="40000"/>
                </a:schemeClr>
              </a:solidFill>
              <a:latin typeface="Nunito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EA36BA5-53C4-47CA-AA1C-23ADAA171F87}"/>
              </a:ext>
            </a:extLst>
          </p:cNvPr>
          <p:cNvSpPr/>
          <p:nvPr/>
        </p:nvSpPr>
        <p:spPr>
          <a:xfrm>
            <a:off x="782473" y="-652722"/>
            <a:ext cx="7350608" cy="8086758"/>
          </a:xfrm>
          <a:prstGeom prst="rect">
            <a:avLst/>
          </a:prstGeom>
          <a:noFill/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atin typeface="Nunito" pitchFamily="2" charset="-52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A908267-1FA6-42DF-ABAA-5C03AB503FEC}"/>
              </a:ext>
            </a:extLst>
          </p:cNvPr>
          <p:cNvGrpSpPr/>
          <p:nvPr/>
        </p:nvGrpSpPr>
        <p:grpSpPr>
          <a:xfrm>
            <a:off x="2622747" y="196329"/>
            <a:ext cx="838200" cy="308880"/>
            <a:chOff x="2622747" y="196329"/>
            <a:chExt cx="838200" cy="308880"/>
          </a:xfrm>
        </p:grpSpPr>
        <p:cxnSp>
          <p:nvCxnSpPr>
            <p:cNvPr id="224" name="Прямая соединительная линия 223">
              <a:extLst>
                <a:ext uri="{FF2B5EF4-FFF2-40B4-BE49-F238E27FC236}">
                  <a16:creationId xmlns:a16="http://schemas.microsoft.com/office/drawing/2014/main" id="{03CCBC04-9798-4A37-A126-D99343B2B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2747" y="347082"/>
              <a:ext cx="838200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Группа 224">
              <a:extLst>
                <a:ext uri="{FF2B5EF4-FFF2-40B4-BE49-F238E27FC236}">
                  <a16:creationId xmlns:a16="http://schemas.microsoft.com/office/drawing/2014/main" id="{5BA2E395-523D-4AD5-B5A1-2BFAEF31A9C6}"/>
                </a:ext>
              </a:extLst>
            </p:cNvPr>
            <p:cNvGrpSpPr/>
            <p:nvPr/>
          </p:nvGrpSpPr>
          <p:grpSpPr>
            <a:xfrm>
              <a:off x="2880508" y="196329"/>
              <a:ext cx="412078" cy="308880"/>
              <a:chOff x="8436703" y="3452515"/>
              <a:chExt cx="706766" cy="529768"/>
            </a:xfrm>
          </p:grpSpPr>
          <p:sp>
            <p:nvSpPr>
              <p:cNvPr id="226" name="Равнобедренный треугольник 225">
                <a:extLst>
                  <a:ext uri="{FF2B5EF4-FFF2-40B4-BE49-F238E27FC236}">
                    <a16:creationId xmlns:a16="http://schemas.microsoft.com/office/drawing/2014/main" id="{389EF61B-F955-4968-A1C8-F7F833C3B03D}"/>
                  </a:ext>
                </a:extLst>
              </p:cNvPr>
              <p:cNvSpPr/>
              <p:nvPr/>
            </p:nvSpPr>
            <p:spPr>
              <a:xfrm rot="5400000">
                <a:off x="8476227" y="3412991"/>
                <a:ext cx="529768" cy="60881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  <p:sp>
            <p:nvSpPr>
              <p:cNvPr id="227" name="Овал 226">
                <a:extLst>
                  <a:ext uri="{FF2B5EF4-FFF2-40B4-BE49-F238E27FC236}">
                    <a16:creationId xmlns:a16="http://schemas.microsoft.com/office/drawing/2014/main" id="{A9538307-3469-4A3B-B121-24EFC3CDE063}"/>
                  </a:ext>
                </a:extLst>
              </p:cNvPr>
              <p:cNvSpPr/>
              <p:nvPr/>
            </p:nvSpPr>
            <p:spPr>
              <a:xfrm>
                <a:off x="9017757" y="3646513"/>
                <a:ext cx="125712" cy="12571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0651EEB-3EA6-419B-AD81-22955D614CE9}"/>
              </a:ext>
            </a:extLst>
          </p:cNvPr>
          <p:cNvGrpSpPr/>
          <p:nvPr/>
        </p:nvGrpSpPr>
        <p:grpSpPr>
          <a:xfrm>
            <a:off x="2622747" y="2226607"/>
            <a:ext cx="838199" cy="357174"/>
            <a:chOff x="2622747" y="2226607"/>
            <a:chExt cx="838199" cy="357174"/>
          </a:xfrm>
        </p:grpSpPr>
        <p:cxnSp>
          <p:nvCxnSpPr>
            <p:cNvPr id="218" name="Прямая соединительная линия 217">
              <a:extLst>
                <a:ext uri="{FF2B5EF4-FFF2-40B4-BE49-F238E27FC236}">
                  <a16:creationId xmlns:a16="http://schemas.microsoft.com/office/drawing/2014/main" id="{EEC6C517-7A5E-458D-833B-F200A332D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724" y="2404627"/>
              <a:ext cx="423222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Прямая соединительная линия 231">
              <a:extLst>
                <a:ext uri="{FF2B5EF4-FFF2-40B4-BE49-F238E27FC236}">
                  <a16:creationId xmlns:a16="http://schemas.microsoft.com/office/drawing/2014/main" id="{42B5ADC0-7831-424F-939E-A165794CD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2747" y="2336233"/>
              <a:ext cx="414977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Прямая соединительная линия 232">
              <a:extLst>
                <a:ext uri="{FF2B5EF4-FFF2-40B4-BE49-F238E27FC236}">
                  <a16:creationId xmlns:a16="http://schemas.microsoft.com/office/drawing/2014/main" id="{F54EFDED-DCD3-4825-ABB5-6E44561A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2747" y="2474827"/>
              <a:ext cx="414977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Группа 233">
              <a:extLst>
                <a:ext uri="{FF2B5EF4-FFF2-40B4-BE49-F238E27FC236}">
                  <a16:creationId xmlns:a16="http://schemas.microsoft.com/office/drawing/2014/main" id="{804426FC-CEAC-42F6-9749-00C8E29D1426}"/>
                </a:ext>
              </a:extLst>
            </p:cNvPr>
            <p:cNvGrpSpPr/>
            <p:nvPr/>
          </p:nvGrpSpPr>
          <p:grpSpPr>
            <a:xfrm>
              <a:off x="2880547" y="2226607"/>
              <a:ext cx="426591" cy="357174"/>
              <a:chOff x="6376773" y="2057236"/>
              <a:chExt cx="731658" cy="612599"/>
            </a:xfrm>
            <a:solidFill>
              <a:schemeClr val="bg1"/>
            </a:solidFill>
          </p:grpSpPr>
          <p:sp>
            <p:nvSpPr>
              <p:cNvPr id="235" name="Полилиния: фигура 234">
                <a:extLst>
                  <a:ext uri="{FF2B5EF4-FFF2-40B4-BE49-F238E27FC236}">
                    <a16:creationId xmlns:a16="http://schemas.microsoft.com/office/drawing/2014/main" id="{9222D5BA-07C7-47B3-8161-8521F2087371}"/>
                  </a:ext>
                </a:extLst>
              </p:cNvPr>
              <p:cNvSpPr/>
              <p:nvPr/>
            </p:nvSpPr>
            <p:spPr>
              <a:xfrm>
                <a:off x="6376773" y="2057236"/>
                <a:ext cx="605946" cy="612599"/>
              </a:xfrm>
              <a:custGeom>
                <a:avLst/>
                <a:gdLst>
                  <a:gd name="connsiteX0" fmla="*/ 134284 w 601461"/>
                  <a:gd name="connsiteY0" fmla="*/ 316 h 756347"/>
                  <a:gd name="connsiteX1" fmla="*/ 226849 w 601461"/>
                  <a:gd name="connsiteY1" fmla="*/ 1044 h 756347"/>
                  <a:gd name="connsiteX2" fmla="*/ 601461 w 601461"/>
                  <a:gd name="connsiteY2" fmla="*/ 375656 h 756347"/>
                  <a:gd name="connsiteX3" fmla="*/ 226849 w 601461"/>
                  <a:gd name="connsiteY3" fmla="*/ 750268 h 756347"/>
                  <a:gd name="connsiteX4" fmla="*/ 15875 w 601461"/>
                  <a:gd name="connsiteY4" fmla="*/ 756347 h 756347"/>
                  <a:gd name="connsiteX5" fmla="*/ 0 w 601461"/>
                  <a:gd name="connsiteY5" fmla="*/ 755882 h 756347"/>
                  <a:gd name="connsiteX6" fmla="*/ 0 w 601461"/>
                  <a:gd name="connsiteY6" fmla="*/ 1644 h 756347"/>
                  <a:gd name="connsiteX7" fmla="*/ 14064 w 601461"/>
                  <a:gd name="connsiteY7" fmla="*/ 801 h 756347"/>
                  <a:gd name="connsiteX8" fmla="*/ 134284 w 601461"/>
                  <a:gd name="connsiteY8" fmla="*/ 316 h 75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461" h="756347">
                    <a:moveTo>
                      <a:pt x="134284" y="316"/>
                    </a:moveTo>
                    <a:cubicBezTo>
                      <a:pt x="170438" y="713"/>
                      <a:pt x="201984" y="1312"/>
                      <a:pt x="226849" y="1044"/>
                    </a:cubicBezTo>
                    <a:cubicBezTo>
                      <a:pt x="425773" y="-1102"/>
                      <a:pt x="601461" y="168764"/>
                      <a:pt x="601461" y="375656"/>
                    </a:cubicBezTo>
                    <a:cubicBezTo>
                      <a:pt x="601461" y="582548"/>
                      <a:pt x="425773" y="748122"/>
                      <a:pt x="226849" y="750268"/>
                    </a:cubicBezTo>
                    <a:cubicBezTo>
                      <a:pt x="177118" y="750805"/>
                      <a:pt x="101472" y="755884"/>
                      <a:pt x="15875" y="756347"/>
                    </a:cubicBezTo>
                    <a:lnTo>
                      <a:pt x="0" y="755882"/>
                    </a:lnTo>
                    <a:lnTo>
                      <a:pt x="0" y="1644"/>
                    </a:lnTo>
                    <a:lnTo>
                      <a:pt x="14064" y="801"/>
                    </a:lnTo>
                    <a:cubicBezTo>
                      <a:pt x="57366" y="-276"/>
                      <a:pt x="98129" y="-81"/>
                      <a:pt x="134284" y="316"/>
                    </a:cubicBezTo>
                    <a:close/>
                  </a:path>
                </a:pathLst>
              </a:custGeom>
              <a:grpFill/>
              <a:ln w="19050" cap="rnd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  <p:sp>
            <p:nvSpPr>
              <p:cNvPr id="236" name="Овал 235">
                <a:extLst>
                  <a:ext uri="{FF2B5EF4-FFF2-40B4-BE49-F238E27FC236}">
                    <a16:creationId xmlns:a16="http://schemas.microsoft.com/office/drawing/2014/main" id="{FA409A88-715B-45BF-93C0-12DE1DF4944D}"/>
                  </a:ext>
                </a:extLst>
              </p:cNvPr>
              <p:cNvSpPr/>
              <p:nvPr/>
            </p:nvSpPr>
            <p:spPr>
              <a:xfrm>
                <a:off x="6982719" y="2299707"/>
                <a:ext cx="125712" cy="125712"/>
              </a:xfrm>
              <a:prstGeom prst="ellips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</p:grp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4C9D9E-04E1-46B6-9F81-0A38382F0249}"/>
              </a:ext>
            </a:extLst>
          </p:cNvPr>
          <p:cNvGrpSpPr/>
          <p:nvPr/>
        </p:nvGrpSpPr>
        <p:grpSpPr>
          <a:xfrm>
            <a:off x="2597613" y="5479734"/>
            <a:ext cx="868378" cy="363868"/>
            <a:chOff x="2597613" y="5479734"/>
            <a:chExt cx="868378" cy="363868"/>
          </a:xfrm>
        </p:grpSpPr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A4DFB096-0B73-4AF1-B9FB-B621D86FE3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207" y="5598920"/>
              <a:ext cx="54021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Прямая соединительная линия 237">
              <a:extLst>
                <a:ext uri="{FF2B5EF4-FFF2-40B4-BE49-F238E27FC236}">
                  <a16:creationId xmlns:a16="http://schemas.microsoft.com/office/drawing/2014/main" id="{B3A4DF5E-2CB6-43CB-B071-C79671900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7613" y="5737514"/>
              <a:ext cx="481988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Прямая соединительная линия 238">
              <a:extLst>
                <a:ext uri="{FF2B5EF4-FFF2-40B4-BE49-F238E27FC236}">
                  <a16:creationId xmlns:a16="http://schemas.microsoft.com/office/drawing/2014/main" id="{3A33E921-E409-4363-8204-09A71A29EA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983" y="5665430"/>
              <a:ext cx="390008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Группа 239">
              <a:extLst>
                <a:ext uri="{FF2B5EF4-FFF2-40B4-BE49-F238E27FC236}">
                  <a16:creationId xmlns:a16="http://schemas.microsoft.com/office/drawing/2014/main" id="{D0E2873D-AB9B-4B4F-A975-48D61B4FA775}"/>
                </a:ext>
              </a:extLst>
            </p:cNvPr>
            <p:cNvGrpSpPr/>
            <p:nvPr/>
          </p:nvGrpSpPr>
          <p:grpSpPr>
            <a:xfrm>
              <a:off x="2740706" y="5479734"/>
              <a:ext cx="502913" cy="363868"/>
              <a:chOff x="7865813" y="2046564"/>
              <a:chExt cx="940636" cy="680570"/>
            </a:xfrm>
            <a:solidFill>
              <a:schemeClr val="bg1"/>
            </a:solidFill>
          </p:grpSpPr>
          <p:sp>
            <p:nvSpPr>
              <p:cNvPr id="241" name="Полилиния: фигура 240">
                <a:extLst>
                  <a:ext uri="{FF2B5EF4-FFF2-40B4-BE49-F238E27FC236}">
                    <a16:creationId xmlns:a16="http://schemas.microsoft.com/office/drawing/2014/main" id="{EEFEBBA2-8140-459E-910F-787FC36019FF}"/>
                  </a:ext>
                </a:extLst>
              </p:cNvPr>
              <p:cNvSpPr/>
              <p:nvPr/>
            </p:nvSpPr>
            <p:spPr>
              <a:xfrm>
                <a:off x="7865813" y="2069349"/>
                <a:ext cx="165421" cy="624081"/>
              </a:xfrm>
              <a:custGeom>
                <a:avLst/>
                <a:gdLst>
                  <a:gd name="connsiteX0" fmla="*/ 562558 w 697990"/>
                  <a:gd name="connsiteY0" fmla="*/ 0 h 665180"/>
                  <a:gd name="connsiteX1" fmla="*/ 580866 w 697990"/>
                  <a:gd name="connsiteY1" fmla="*/ 17414 h 665180"/>
                  <a:gd name="connsiteX2" fmla="*/ 697990 w 697990"/>
                  <a:gd name="connsiteY2" fmla="*/ 318328 h 665180"/>
                  <a:gd name="connsiteX3" fmla="*/ 580866 w 697990"/>
                  <a:gd name="connsiteY3" fmla="*/ 619242 h 665180"/>
                  <a:gd name="connsiteX4" fmla="*/ 532570 w 697990"/>
                  <a:gd name="connsiteY4" fmla="*/ 665180 h 665180"/>
                  <a:gd name="connsiteX5" fmla="*/ 418856 w 697990"/>
                  <a:gd name="connsiteY5" fmla="*/ 647665 h 665180"/>
                  <a:gd name="connsiteX6" fmla="*/ 0 w 697990"/>
                  <a:gd name="connsiteY6" fmla="*/ 334121 h 665180"/>
                  <a:gd name="connsiteX7" fmla="*/ 547587 w 697990"/>
                  <a:gd name="connsiteY7" fmla="*/ 749 h 665180"/>
                  <a:gd name="connsiteX8" fmla="*/ 562558 w 697990"/>
                  <a:gd name="connsiteY8" fmla="*/ 0 h 665180"/>
                  <a:gd name="connsiteX0" fmla="*/ 0 w 697990"/>
                  <a:gd name="connsiteY0" fmla="*/ 334121 h 665180"/>
                  <a:gd name="connsiteX1" fmla="*/ 547587 w 697990"/>
                  <a:gd name="connsiteY1" fmla="*/ 749 h 665180"/>
                  <a:gd name="connsiteX2" fmla="*/ 562558 w 697990"/>
                  <a:gd name="connsiteY2" fmla="*/ 0 h 665180"/>
                  <a:gd name="connsiteX3" fmla="*/ 580866 w 697990"/>
                  <a:gd name="connsiteY3" fmla="*/ 17414 h 665180"/>
                  <a:gd name="connsiteX4" fmla="*/ 697990 w 697990"/>
                  <a:gd name="connsiteY4" fmla="*/ 318328 h 665180"/>
                  <a:gd name="connsiteX5" fmla="*/ 580866 w 697990"/>
                  <a:gd name="connsiteY5" fmla="*/ 619242 h 665180"/>
                  <a:gd name="connsiteX6" fmla="*/ 532570 w 697990"/>
                  <a:gd name="connsiteY6" fmla="*/ 665180 h 665180"/>
                  <a:gd name="connsiteX7" fmla="*/ 418856 w 697990"/>
                  <a:gd name="connsiteY7" fmla="*/ 647665 h 665180"/>
                  <a:gd name="connsiteX8" fmla="*/ 91440 w 697990"/>
                  <a:gd name="connsiteY8" fmla="*/ 425561 h 665180"/>
                  <a:gd name="connsiteX0" fmla="*/ 0 w 697990"/>
                  <a:gd name="connsiteY0" fmla="*/ 334121 h 665180"/>
                  <a:gd name="connsiteX1" fmla="*/ 547587 w 697990"/>
                  <a:gd name="connsiteY1" fmla="*/ 749 h 665180"/>
                  <a:gd name="connsiteX2" fmla="*/ 562558 w 697990"/>
                  <a:gd name="connsiteY2" fmla="*/ 0 h 665180"/>
                  <a:gd name="connsiteX3" fmla="*/ 580866 w 697990"/>
                  <a:gd name="connsiteY3" fmla="*/ 17414 h 665180"/>
                  <a:gd name="connsiteX4" fmla="*/ 697990 w 697990"/>
                  <a:gd name="connsiteY4" fmla="*/ 318328 h 665180"/>
                  <a:gd name="connsiteX5" fmla="*/ 580866 w 697990"/>
                  <a:gd name="connsiteY5" fmla="*/ 619242 h 665180"/>
                  <a:gd name="connsiteX6" fmla="*/ 532570 w 697990"/>
                  <a:gd name="connsiteY6" fmla="*/ 665180 h 665180"/>
                  <a:gd name="connsiteX7" fmla="*/ 418856 w 697990"/>
                  <a:gd name="connsiteY7" fmla="*/ 647665 h 665180"/>
                  <a:gd name="connsiteX0" fmla="*/ 128731 w 279134"/>
                  <a:gd name="connsiteY0" fmla="*/ 749 h 665180"/>
                  <a:gd name="connsiteX1" fmla="*/ 143702 w 279134"/>
                  <a:gd name="connsiteY1" fmla="*/ 0 h 665180"/>
                  <a:gd name="connsiteX2" fmla="*/ 162010 w 279134"/>
                  <a:gd name="connsiteY2" fmla="*/ 17414 h 665180"/>
                  <a:gd name="connsiteX3" fmla="*/ 279134 w 279134"/>
                  <a:gd name="connsiteY3" fmla="*/ 318328 h 665180"/>
                  <a:gd name="connsiteX4" fmla="*/ 162010 w 279134"/>
                  <a:gd name="connsiteY4" fmla="*/ 619242 h 665180"/>
                  <a:gd name="connsiteX5" fmla="*/ 113714 w 279134"/>
                  <a:gd name="connsiteY5" fmla="*/ 665180 h 665180"/>
                  <a:gd name="connsiteX6" fmla="*/ 0 w 279134"/>
                  <a:gd name="connsiteY6" fmla="*/ 647665 h 665180"/>
                  <a:gd name="connsiteX0" fmla="*/ 15017 w 165420"/>
                  <a:gd name="connsiteY0" fmla="*/ 749 h 665180"/>
                  <a:gd name="connsiteX1" fmla="*/ 29988 w 165420"/>
                  <a:gd name="connsiteY1" fmla="*/ 0 h 665180"/>
                  <a:gd name="connsiteX2" fmla="*/ 48296 w 165420"/>
                  <a:gd name="connsiteY2" fmla="*/ 17414 h 665180"/>
                  <a:gd name="connsiteX3" fmla="*/ 165420 w 165420"/>
                  <a:gd name="connsiteY3" fmla="*/ 318328 h 665180"/>
                  <a:gd name="connsiteX4" fmla="*/ 48296 w 165420"/>
                  <a:gd name="connsiteY4" fmla="*/ 619242 h 665180"/>
                  <a:gd name="connsiteX5" fmla="*/ 0 w 165420"/>
                  <a:gd name="connsiteY5" fmla="*/ 665180 h 665180"/>
                  <a:gd name="connsiteX0" fmla="*/ 29988 w 165420"/>
                  <a:gd name="connsiteY0" fmla="*/ 0 h 665180"/>
                  <a:gd name="connsiteX1" fmla="*/ 48296 w 165420"/>
                  <a:gd name="connsiteY1" fmla="*/ 17414 h 665180"/>
                  <a:gd name="connsiteX2" fmla="*/ 165420 w 165420"/>
                  <a:gd name="connsiteY2" fmla="*/ 318328 h 665180"/>
                  <a:gd name="connsiteX3" fmla="*/ 48296 w 165420"/>
                  <a:gd name="connsiteY3" fmla="*/ 619242 h 665180"/>
                  <a:gd name="connsiteX4" fmla="*/ 0 w 165420"/>
                  <a:gd name="connsiteY4" fmla="*/ 665180 h 66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420" h="665180">
                    <a:moveTo>
                      <a:pt x="29988" y="0"/>
                    </a:moveTo>
                    <a:lnTo>
                      <a:pt x="48296" y="17414"/>
                    </a:lnTo>
                    <a:cubicBezTo>
                      <a:pt x="122242" y="103312"/>
                      <a:pt x="165420" y="206863"/>
                      <a:pt x="165420" y="318328"/>
                    </a:cubicBezTo>
                    <a:cubicBezTo>
                      <a:pt x="165420" y="429794"/>
                      <a:pt x="122242" y="533345"/>
                      <a:pt x="48296" y="619242"/>
                    </a:cubicBezTo>
                    <a:lnTo>
                      <a:pt x="0" y="665180"/>
                    </a:lnTo>
                  </a:path>
                </a:pathLst>
              </a:custGeom>
              <a:noFill/>
              <a:ln w="19050" cap="rnd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  <p:sp>
            <p:nvSpPr>
              <p:cNvPr id="242" name="Полилиния: фигура 241">
                <a:extLst>
                  <a:ext uri="{FF2B5EF4-FFF2-40B4-BE49-F238E27FC236}">
                    <a16:creationId xmlns:a16="http://schemas.microsoft.com/office/drawing/2014/main" id="{DD6DD741-27E1-4FBD-AB2F-B037F6A1F647}"/>
                  </a:ext>
                </a:extLst>
              </p:cNvPr>
              <p:cNvSpPr/>
              <p:nvPr/>
            </p:nvSpPr>
            <p:spPr>
              <a:xfrm>
                <a:off x="7967419" y="2046564"/>
                <a:ext cx="839030" cy="680570"/>
              </a:xfrm>
              <a:custGeom>
                <a:avLst/>
                <a:gdLst>
                  <a:gd name="connsiteX0" fmla="*/ 153230 w 839030"/>
                  <a:gd name="connsiteY0" fmla="*/ 0 h 680570"/>
                  <a:gd name="connsiteX1" fmla="*/ 839030 w 839030"/>
                  <a:gd name="connsiteY1" fmla="*/ 340285 h 680570"/>
                  <a:gd name="connsiteX2" fmla="*/ 153230 w 839030"/>
                  <a:gd name="connsiteY2" fmla="*/ 680570 h 680570"/>
                  <a:gd name="connsiteX3" fmla="*/ 15017 w 839030"/>
                  <a:gd name="connsiteY3" fmla="*/ 673657 h 680570"/>
                  <a:gd name="connsiteX4" fmla="*/ 0 w 839030"/>
                  <a:gd name="connsiteY4" fmla="*/ 671344 h 680570"/>
                  <a:gd name="connsiteX5" fmla="*/ 48296 w 839030"/>
                  <a:gd name="connsiteY5" fmla="*/ 625406 h 680570"/>
                  <a:gd name="connsiteX6" fmla="*/ 165420 w 839030"/>
                  <a:gd name="connsiteY6" fmla="*/ 324492 h 680570"/>
                  <a:gd name="connsiteX7" fmla="*/ 48296 w 839030"/>
                  <a:gd name="connsiteY7" fmla="*/ 23578 h 680570"/>
                  <a:gd name="connsiteX8" fmla="*/ 29988 w 839030"/>
                  <a:gd name="connsiteY8" fmla="*/ 6164 h 680570"/>
                  <a:gd name="connsiteX9" fmla="*/ 153230 w 839030"/>
                  <a:gd name="connsiteY9" fmla="*/ 0 h 680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030" h="680570">
                    <a:moveTo>
                      <a:pt x="153230" y="0"/>
                    </a:moveTo>
                    <a:cubicBezTo>
                      <a:pt x="531987" y="0"/>
                      <a:pt x="839030" y="210306"/>
                      <a:pt x="839030" y="340285"/>
                    </a:cubicBezTo>
                    <a:cubicBezTo>
                      <a:pt x="839030" y="470264"/>
                      <a:pt x="531987" y="680570"/>
                      <a:pt x="153230" y="680570"/>
                    </a:cubicBezTo>
                    <a:cubicBezTo>
                      <a:pt x="105886" y="680570"/>
                      <a:pt x="59662" y="678190"/>
                      <a:pt x="15017" y="673657"/>
                    </a:cubicBezTo>
                    <a:lnTo>
                      <a:pt x="0" y="671344"/>
                    </a:lnTo>
                    <a:lnTo>
                      <a:pt x="48296" y="625406"/>
                    </a:lnTo>
                    <a:cubicBezTo>
                      <a:pt x="122242" y="539509"/>
                      <a:pt x="165420" y="435958"/>
                      <a:pt x="165420" y="324492"/>
                    </a:cubicBezTo>
                    <a:cubicBezTo>
                      <a:pt x="165420" y="213027"/>
                      <a:pt x="122242" y="109476"/>
                      <a:pt x="48296" y="23578"/>
                    </a:cubicBezTo>
                    <a:lnTo>
                      <a:pt x="29988" y="6164"/>
                    </a:lnTo>
                    <a:lnTo>
                      <a:pt x="153230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</p:grp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C3A6D7B-5177-443C-804F-7D400EEF027C}"/>
              </a:ext>
            </a:extLst>
          </p:cNvPr>
          <p:cNvGrpSpPr/>
          <p:nvPr/>
        </p:nvGrpSpPr>
        <p:grpSpPr>
          <a:xfrm>
            <a:off x="2622747" y="1152057"/>
            <a:ext cx="838199" cy="357174"/>
            <a:chOff x="2622747" y="1152057"/>
            <a:chExt cx="838199" cy="357174"/>
          </a:xfrm>
        </p:grpSpPr>
        <p:cxnSp>
          <p:nvCxnSpPr>
            <p:cNvPr id="256" name="Прямая соединительная линия 255">
              <a:extLst>
                <a:ext uri="{FF2B5EF4-FFF2-40B4-BE49-F238E27FC236}">
                  <a16:creationId xmlns:a16="http://schemas.microsoft.com/office/drawing/2014/main" id="{BA1EAE3F-ABCC-4238-8AF6-88F3BF28E8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5961" y="1333476"/>
              <a:ext cx="424985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Прямая соединительная линия 256">
              <a:extLst>
                <a:ext uri="{FF2B5EF4-FFF2-40B4-BE49-F238E27FC236}">
                  <a16:creationId xmlns:a16="http://schemas.microsoft.com/office/drawing/2014/main" id="{DF7BDA83-977F-4FB1-97AD-595974FE3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2747" y="1268892"/>
              <a:ext cx="41321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Прямая соединительная линия 257">
              <a:extLst>
                <a:ext uri="{FF2B5EF4-FFF2-40B4-BE49-F238E27FC236}">
                  <a16:creationId xmlns:a16="http://schemas.microsoft.com/office/drawing/2014/main" id="{FFD7D0D6-BB44-4959-BDB3-B9636DC1A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2747" y="1407486"/>
              <a:ext cx="41321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Полилиния: фигура 258">
              <a:extLst>
                <a:ext uri="{FF2B5EF4-FFF2-40B4-BE49-F238E27FC236}">
                  <a16:creationId xmlns:a16="http://schemas.microsoft.com/office/drawing/2014/main" id="{39DF3E98-2BDA-4CA1-9A14-36779E324479}"/>
                </a:ext>
              </a:extLst>
            </p:cNvPr>
            <p:cNvSpPr/>
            <p:nvPr/>
          </p:nvSpPr>
          <p:spPr>
            <a:xfrm>
              <a:off x="2878784" y="1152057"/>
              <a:ext cx="353295" cy="357174"/>
            </a:xfrm>
            <a:custGeom>
              <a:avLst/>
              <a:gdLst>
                <a:gd name="connsiteX0" fmla="*/ 134284 w 601461"/>
                <a:gd name="connsiteY0" fmla="*/ 316 h 756347"/>
                <a:gd name="connsiteX1" fmla="*/ 226849 w 601461"/>
                <a:gd name="connsiteY1" fmla="*/ 1044 h 756347"/>
                <a:gd name="connsiteX2" fmla="*/ 601461 w 601461"/>
                <a:gd name="connsiteY2" fmla="*/ 375656 h 756347"/>
                <a:gd name="connsiteX3" fmla="*/ 226849 w 601461"/>
                <a:gd name="connsiteY3" fmla="*/ 750268 h 756347"/>
                <a:gd name="connsiteX4" fmla="*/ 15875 w 601461"/>
                <a:gd name="connsiteY4" fmla="*/ 756347 h 756347"/>
                <a:gd name="connsiteX5" fmla="*/ 0 w 601461"/>
                <a:gd name="connsiteY5" fmla="*/ 755882 h 756347"/>
                <a:gd name="connsiteX6" fmla="*/ 0 w 601461"/>
                <a:gd name="connsiteY6" fmla="*/ 1644 h 756347"/>
                <a:gd name="connsiteX7" fmla="*/ 14064 w 601461"/>
                <a:gd name="connsiteY7" fmla="*/ 801 h 756347"/>
                <a:gd name="connsiteX8" fmla="*/ 134284 w 601461"/>
                <a:gd name="connsiteY8" fmla="*/ 316 h 75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461" h="756347">
                  <a:moveTo>
                    <a:pt x="134284" y="316"/>
                  </a:moveTo>
                  <a:cubicBezTo>
                    <a:pt x="170438" y="713"/>
                    <a:pt x="201984" y="1312"/>
                    <a:pt x="226849" y="1044"/>
                  </a:cubicBezTo>
                  <a:cubicBezTo>
                    <a:pt x="425773" y="-1102"/>
                    <a:pt x="601461" y="168764"/>
                    <a:pt x="601461" y="375656"/>
                  </a:cubicBezTo>
                  <a:cubicBezTo>
                    <a:pt x="601461" y="582548"/>
                    <a:pt x="425773" y="748122"/>
                    <a:pt x="226849" y="750268"/>
                  </a:cubicBezTo>
                  <a:cubicBezTo>
                    <a:pt x="177118" y="750805"/>
                    <a:pt x="101472" y="755884"/>
                    <a:pt x="15875" y="756347"/>
                  </a:cubicBezTo>
                  <a:lnTo>
                    <a:pt x="0" y="755882"/>
                  </a:lnTo>
                  <a:lnTo>
                    <a:pt x="0" y="1644"/>
                  </a:lnTo>
                  <a:lnTo>
                    <a:pt x="14064" y="801"/>
                  </a:lnTo>
                  <a:cubicBezTo>
                    <a:pt x="57366" y="-276"/>
                    <a:pt x="98129" y="-81"/>
                    <a:pt x="134284" y="316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aphicFrame>
        <p:nvGraphicFramePr>
          <p:cNvPr id="297" name="Таблица 13">
            <a:extLst>
              <a:ext uri="{FF2B5EF4-FFF2-40B4-BE49-F238E27FC236}">
                <a16:creationId xmlns:a16="http://schemas.microsoft.com/office/drawing/2014/main" id="{FCCE7903-D0DC-4E1E-9D9B-0116D3EB2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260158"/>
              </p:ext>
            </p:extLst>
          </p:nvPr>
        </p:nvGraphicFramePr>
        <p:xfrm>
          <a:off x="5811765" y="816845"/>
          <a:ext cx="787607" cy="981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586">
                  <a:extLst>
                    <a:ext uri="{9D8B030D-6E8A-4147-A177-3AD203B41FA5}">
                      <a16:colId xmlns:a16="http://schemas.microsoft.com/office/drawing/2014/main" val="191811662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85245452"/>
                    </a:ext>
                  </a:extLst>
                </a:gridCol>
                <a:gridCol w="296321">
                  <a:extLst>
                    <a:ext uri="{9D8B030D-6E8A-4147-A177-3AD203B41FA5}">
                      <a16:colId xmlns:a16="http://schemas.microsoft.com/office/drawing/2014/main" val="204370489"/>
                    </a:ext>
                  </a:extLst>
                </a:gridCol>
              </a:tblGrid>
              <a:tr h="18292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A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B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out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3711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81280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66402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37917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313776"/>
                  </a:ext>
                </a:extLst>
              </a:tr>
            </a:tbl>
          </a:graphicData>
        </a:graphic>
      </p:graphicFrame>
      <p:graphicFrame>
        <p:nvGraphicFramePr>
          <p:cNvPr id="298" name="Таблица 13">
            <a:extLst>
              <a:ext uri="{FF2B5EF4-FFF2-40B4-BE49-F238E27FC236}">
                <a16:creationId xmlns:a16="http://schemas.microsoft.com/office/drawing/2014/main" id="{AEC7A8BA-5505-427F-8333-F1348431A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41070"/>
              </p:ext>
            </p:extLst>
          </p:nvPr>
        </p:nvGraphicFramePr>
        <p:xfrm>
          <a:off x="5811764" y="2976511"/>
          <a:ext cx="787607" cy="981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586">
                  <a:extLst>
                    <a:ext uri="{9D8B030D-6E8A-4147-A177-3AD203B41FA5}">
                      <a16:colId xmlns:a16="http://schemas.microsoft.com/office/drawing/2014/main" val="191811662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85245452"/>
                    </a:ext>
                  </a:extLst>
                </a:gridCol>
                <a:gridCol w="296321">
                  <a:extLst>
                    <a:ext uri="{9D8B030D-6E8A-4147-A177-3AD203B41FA5}">
                      <a16:colId xmlns:a16="http://schemas.microsoft.com/office/drawing/2014/main" val="204370489"/>
                    </a:ext>
                  </a:extLst>
                </a:gridCol>
              </a:tblGrid>
              <a:tr h="18292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A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B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out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3711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81280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66402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37917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313776"/>
                  </a:ext>
                </a:extLst>
              </a:tr>
            </a:tbl>
          </a:graphicData>
        </a:graphic>
      </p:graphicFrame>
      <p:graphicFrame>
        <p:nvGraphicFramePr>
          <p:cNvPr id="299" name="Таблица 13">
            <a:extLst>
              <a:ext uri="{FF2B5EF4-FFF2-40B4-BE49-F238E27FC236}">
                <a16:creationId xmlns:a16="http://schemas.microsoft.com/office/drawing/2014/main" id="{4B76EF64-27E1-4D78-B140-A1EBE6A04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76560"/>
              </p:ext>
            </p:extLst>
          </p:nvPr>
        </p:nvGraphicFramePr>
        <p:xfrm>
          <a:off x="5806181" y="5156933"/>
          <a:ext cx="787607" cy="981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586">
                  <a:extLst>
                    <a:ext uri="{9D8B030D-6E8A-4147-A177-3AD203B41FA5}">
                      <a16:colId xmlns:a16="http://schemas.microsoft.com/office/drawing/2014/main" val="191811662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85245452"/>
                    </a:ext>
                  </a:extLst>
                </a:gridCol>
                <a:gridCol w="296321">
                  <a:extLst>
                    <a:ext uri="{9D8B030D-6E8A-4147-A177-3AD203B41FA5}">
                      <a16:colId xmlns:a16="http://schemas.microsoft.com/office/drawing/2014/main" val="204370489"/>
                    </a:ext>
                  </a:extLst>
                </a:gridCol>
              </a:tblGrid>
              <a:tr h="18292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A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B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out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3711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81280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66402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37917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313776"/>
                  </a:ext>
                </a:extLst>
              </a:tr>
            </a:tbl>
          </a:graphicData>
        </a:graphic>
      </p:graphicFrame>
      <p:graphicFrame>
        <p:nvGraphicFramePr>
          <p:cNvPr id="300" name="Таблица 13">
            <a:extLst>
              <a:ext uri="{FF2B5EF4-FFF2-40B4-BE49-F238E27FC236}">
                <a16:creationId xmlns:a16="http://schemas.microsoft.com/office/drawing/2014/main" id="{48E6FA9F-D4CF-4954-A405-B3032DF93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70133"/>
              </p:ext>
            </p:extLst>
          </p:nvPr>
        </p:nvGraphicFramePr>
        <p:xfrm>
          <a:off x="5806180" y="6260898"/>
          <a:ext cx="787607" cy="981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586">
                  <a:extLst>
                    <a:ext uri="{9D8B030D-6E8A-4147-A177-3AD203B41FA5}">
                      <a16:colId xmlns:a16="http://schemas.microsoft.com/office/drawing/2014/main" val="191811662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85245452"/>
                    </a:ext>
                  </a:extLst>
                </a:gridCol>
                <a:gridCol w="296321">
                  <a:extLst>
                    <a:ext uri="{9D8B030D-6E8A-4147-A177-3AD203B41FA5}">
                      <a16:colId xmlns:a16="http://schemas.microsoft.com/office/drawing/2014/main" val="204370489"/>
                    </a:ext>
                  </a:extLst>
                </a:gridCol>
              </a:tblGrid>
              <a:tr h="18292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A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B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out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3711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81280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66402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37917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313776"/>
                  </a:ext>
                </a:extLst>
              </a:tr>
            </a:tbl>
          </a:graphicData>
        </a:graphic>
      </p:graphicFrame>
      <p:graphicFrame>
        <p:nvGraphicFramePr>
          <p:cNvPr id="301" name="Таблица 13">
            <a:extLst>
              <a:ext uri="{FF2B5EF4-FFF2-40B4-BE49-F238E27FC236}">
                <a16:creationId xmlns:a16="http://schemas.microsoft.com/office/drawing/2014/main" id="{630F29B1-10EF-4835-82C1-CD088BC90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81440"/>
              </p:ext>
            </p:extLst>
          </p:nvPr>
        </p:nvGraphicFramePr>
        <p:xfrm>
          <a:off x="5814222" y="1910319"/>
          <a:ext cx="787607" cy="981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586">
                  <a:extLst>
                    <a:ext uri="{9D8B030D-6E8A-4147-A177-3AD203B41FA5}">
                      <a16:colId xmlns:a16="http://schemas.microsoft.com/office/drawing/2014/main" val="191811662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85245452"/>
                    </a:ext>
                  </a:extLst>
                </a:gridCol>
                <a:gridCol w="296321">
                  <a:extLst>
                    <a:ext uri="{9D8B030D-6E8A-4147-A177-3AD203B41FA5}">
                      <a16:colId xmlns:a16="http://schemas.microsoft.com/office/drawing/2014/main" val="204370489"/>
                    </a:ext>
                  </a:extLst>
                </a:gridCol>
              </a:tblGrid>
              <a:tr h="18292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A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B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out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3711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81280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66402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37917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313776"/>
                  </a:ext>
                </a:extLst>
              </a:tr>
            </a:tbl>
          </a:graphicData>
        </a:graphic>
      </p:graphicFrame>
      <p:graphicFrame>
        <p:nvGraphicFramePr>
          <p:cNvPr id="302" name="Таблица 13">
            <a:extLst>
              <a:ext uri="{FF2B5EF4-FFF2-40B4-BE49-F238E27FC236}">
                <a16:creationId xmlns:a16="http://schemas.microsoft.com/office/drawing/2014/main" id="{2201AEA7-7867-4EC0-8223-4AFA8FA71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11762"/>
              </p:ext>
            </p:extLst>
          </p:nvPr>
        </p:nvGraphicFramePr>
        <p:xfrm>
          <a:off x="5811763" y="4077404"/>
          <a:ext cx="787607" cy="981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586">
                  <a:extLst>
                    <a:ext uri="{9D8B030D-6E8A-4147-A177-3AD203B41FA5}">
                      <a16:colId xmlns:a16="http://schemas.microsoft.com/office/drawing/2014/main" val="191811662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85245452"/>
                    </a:ext>
                  </a:extLst>
                </a:gridCol>
                <a:gridCol w="296321">
                  <a:extLst>
                    <a:ext uri="{9D8B030D-6E8A-4147-A177-3AD203B41FA5}">
                      <a16:colId xmlns:a16="http://schemas.microsoft.com/office/drawing/2014/main" val="204370489"/>
                    </a:ext>
                  </a:extLst>
                </a:gridCol>
              </a:tblGrid>
              <a:tr h="18292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A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B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out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3711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81280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66402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37917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313776"/>
                  </a:ext>
                </a:extLst>
              </a:tr>
            </a:tbl>
          </a:graphicData>
        </a:graphic>
      </p:graphicFrame>
      <p:graphicFrame>
        <p:nvGraphicFramePr>
          <p:cNvPr id="304" name="Таблица 13">
            <a:extLst>
              <a:ext uri="{FF2B5EF4-FFF2-40B4-BE49-F238E27FC236}">
                <a16:creationId xmlns:a16="http://schemas.microsoft.com/office/drawing/2014/main" id="{1ED0C54D-4E11-4DA3-9CE3-40B3CA784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37690"/>
              </p:ext>
            </p:extLst>
          </p:nvPr>
        </p:nvGraphicFramePr>
        <p:xfrm>
          <a:off x="5945458" y="96035"/>
          <a:ext cx="520907" cy="626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586">
                  <a:extLst>
                    <a:ext uri="{9D8B030D-6E8A-4147-A177-3AD203B41FA5}">
                      <a16:colId xmlns:a16="http://schemas.microsoft.com/office/drawing/2014/main" val="1918116624"/>
                    </a:ext>
                  </a:extLst>
                </a:gridCol>
                <a:gridCol w="296321">
                  <a:extLst>
                    <a:ext uri="{9D8B030D-6E8A-4147-A177-3AD203B41FA5}">
                      <a16:colId xmlns:a16="http://schemas.microsoft.com/office/drawing/2014/main" val="2043704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A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out</a:t>
                      </a:r>
                      <a:endParaRPr lang="ru-RU" sz="1400" dirty="0">
                        <a:solidFill>
                          <a:schemeClr val="tx1"/>
                        </a:solidFill>
                        <a:latin typeface="Nunito" pitchFamily="2" charset="-5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3711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812803"/>
                  </a:ext>
                </a:extLst>
              </a:tr>
              <a:tr h="16008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Nunito" pitchFamily="2" charset="-5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66402"/>
                  </a:ext>
                </a:extLst>
              </a:tr>
            </a:tbl>
          </a:graphicData>
        </a:graphic>
      </p:graphicFrame>
      <p:sp>
        <p:nvSpPr>
          <p:cNvPr id="307" name="Прямоугольник 306">
            <a:extLst>
              <a:ext uri="{FF2B5EF4-FFF2-40B4-BE49-F238E27FC236}">
                <a16:creationId xmlns:a16="http://schemas.microsoft.com/office/drawing/2014/main" id="{510DBC4A-8626-4C59-AD00-F22C1609EC14}"/>
              </a:ext>
            </a:extLst>
          </p:cNvPr>
          <p:cNvSpPr/>
          <p:nvPr/>
        </p:nvSpPr>
        <p:spPr>
          <a:xfrm>
            <a:off x="2378042" y="188568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08" name="Прямоугольник 307">
            <a:extLst>
              <a:ext uri="{FF2B5EF4-FFF2-40B4-BE49-F238E27FC236}">
                <a16:creationId xmlns:a16="http://schemas.microsoft.com/office/drawing/2014/main" id="{9E0E6CA7-2798-4150-8A0D-DA9C8F2C763F}"/>
              </a:ext>
            </a:extLst>
          </p:cNvPr>
          <p:cNvSpPr/>
          <p:nvPr/>
        </p:nvSpPr>
        <p:spPr>
          <a:xfrm>
            <a:off x="3405623" y="178900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09" name="Прямоугольник 308">
            <a:extLst>
              <a:ext uri="{FF2B5EF4-FFF2-40B4-BE49-F238E27FC236}">
                <a16:creationId xmlns:a16="http://schemas.microsoft.com/office/drawing/2014/main" id="{1E490A46-3EE7-4241-8182-97551BDD2EA2}"/>
              </a:ext>
            </a:extLst>
          </p:cNvPr>
          <p:cNvSpPr/>
          <p:nvPr/>
        </p:nvSpPr>
        <p:spPr>
          <a:xfrm>
            <a:off x="2368655" y="1103919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10" name="Прямоугольник 309">
            <a:extLst>
              <a:ext uri="{FF2B5EF4-FFF2-40B4-BE49-F238E27FC236}">
                <a16:creationId xmlns:a16="http://schemas.microsoft.com/office/drawing/2014/main" id="{CF0AEB34-3C75-4062-A548-B6A0C8487826}"/>
              </a:ext>
            </a:extLst>
          </p:cNvPr>
          <p:cNvSpPr/>
          <p:nvPr/>
        </p:nvSpPr>
        <p:spPr>
          <a:xfrm>
            <a:off x="2372899" y="1278128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25" name="Прямоугольник 324">
            <a:extLst>
              <a:ext uri="{FF2B5EF4-FFF2-40B4-BE49-F238E27FC236}">
                <a16:creationId xmlns:a16="http://schemas.microsoft.com/office/drawing/2014/main" id="{200A4CBA-BF94-4B98-98D2-A99AC3143CCF}"/>
              </a:ext>
            </a:extLst>
          </p:cNvPr>
          <p:cNvSpPr/>
          <p:nvPr/>
        </p:nvSpPr>
        <p:spPr>
          <a:xfrm>
            <a:off x="3400219" y="2242985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30" name="Прямоугольник 329">
            <a:extLst>
              <a:ext uri="{FF2B5EF4-FFF2-40B4-BE49-F238E27FC236}">
                <a16:creationId xmlns:a16="http://schemas.microsoft.com/office/drawing/2014/main" id="{17AFB145-E94B-417D-BD34-0DEF3C74C179}"/>
              </a:ext>
            </a:extLst>
          </p:cNvPr>
          <p:cNvSpPr/>
          <p:nvPr/>
        </p:nvSpPr>
        <p:spPr>
          <a:xfrm>
            <a:off x="5602675" y="-568901"/>
            <a:ext cx="1223206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Таблица истинности</a:t>
            </a:r>
          </a:p>
        </p:txBody>
      </p:sp>
      <p:sp>
        <p:nvSpPr>
          <p:cNvPr id="331" name="Прямоугольник 330">
            <a:extLst>
              <a:ext uri="{FF2B5EF4-FFF2-40B4-BE49-F238E27FC236}">
                <a16:creationId xmlns:a16="http://schemas.microsoft.com/office/drawing/2014/main" id="{B4E1053B-3099-4CA6-A0B3-B83B08131984}"/>
              </a:ext>
            </a:extLst>
          </p:cNvPr>
          <p:cNvSpPr/>
          <p:nvPr/>
        </p:nvSpPr>
        <p:spPr>
          <a:xfrm>
            <a:off x="886527" y="-576521"/>
            <a:ext cx="1223206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Логический вентиль</a:t>
            </a:r>
          </a:p>
        </p:txBody>
      </p:sp>
      <p:sp>
        <p:nvSpPr>
          <p:cNvPr id="293" name="Прямоугольник 292">
            <a:extLst>
              <a:ext uri="{FF2B5EF4-FFF2-40B4-BE49-F238E27FC236}">
                <a16:creationId xmlns:a16="http://schemas.microsoft.com/office/drawing/2014/main" id="{48C5CA8C-43B8-4228-9FCC-0892671165DD}"/>
              </a:ext>
            </a:extLst>
          </p:cNvPr>
          <p:cNvSpPr/>
          <p:nvPr/>
        </p:nvSpPr>
        <p:spPr>
          <a:xfrm>
            <a:off x="2411619" y="-652722"/>
            <a:ext cx="3022601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20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Графическое обозначение</a:t>
            </a:r>
          </a:p>
          <a:p>
            <a:pPr algn="ctr">
              <a:lnSpc>
                <a:spcPts val="20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Стандарт 1                Стандарт 2</a:t>
            </a:r>
          </a:p>
        </p:txBody>
      </p:sp>
      <p:sp>
        <p:nvSpPr>
          <p:cNvPr id="303" name="Прямоугольник 302">
            <a:extLst>
              <a:ext uri="{FF2B5EF4-FFF2-40B4-BE49-F238E27FC236}">
                <a16:creationId xmlns:a16="http://schemas.microsoft.com/office/drawing/2014/main" id="{31233321-CE52-4147-973B-7F1A39825B41}"/>
              </a:ext>
            </a:extLst>
          </p:cNvPr>
          <p:cNvSpPr/>
          <p:nvPr/>
        </p:nvSpPr>
        <p:spPr>
          <a:xfrm>
            <a:off x="3401844" y="1167941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27" name="Прямоугольник 326">
            <a:extLst>
              <a:ext uri="{FF2B5EF4-FFF2-40B4-BE49-F238E27FC236}">
                <a16:creationId xmlns:a16="http://schemas.microsoft.com/office/drawing/2014/main" id="{C61BE7D5-446D-4A52-9528-0CE1C4AE89BF}"/>
              </a:ext>
            </a:extLst>
          </p:cNvPr>
          <p:cNvSpPr/>
          <p:nvPr/>
        </p:nvSpPr>
        <p:spPr>
          <a:xfrm>
            <a:off x="2364945" y="2167806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28" name="Прямоугольник 327">
            <a:extLst>
              <a:ext uri="{FF2B5EF4-FFF2-40B4-BE49-F238E27FC236}">
                <a16:creationId xmlns:a16="http://schemas.microsoft.com/office/drawing/2014/main" id="{2420505F-919A-4754-A763-55F434EB262C}"/>
              </a:ext>
            </a:extLst>
          </p:cNvPr>
          <p:cNvSpPr/>
          <p:nvPr/>
        </p:nvSpPr>
        <p:spPr>
          <a:xfrm>
            <a:off x="2369189" y="2342015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BF4C9B4-A070-45B5-80A7-20505FA98AA3}"/>
              </a:ext>
            </a:extLst>
          </p:cNvPr>
          <p:cNvGrpSpPr/>
          <p:nvPr/>
        </p:nvGrpSpPr>
        <p:grpSpPr>
          <a:xfrm>
            <a:off x="2623302" y="4413576"/>
            <a:ext cx="837899" cy="363868"/>
            <a:chOff x="2623302" y="4413576"/>
            <a:chExt cx="837899" cy="363868"/>
          </a:xfrm>
        </p:grpSpPr>
        <p:cxnSp>
          <p:nvCxnSpPr>
            <p:cNvPr id="250" name="Прямая соединительная линия 249">
              <a:extLst>
                <a:ext uri="{FF2B5EF4-FFF2-40B4-BE49-F238E27FC236}">
                  <a16:creationId xmlns:a16="http://schemas.microsoft.com/office/drawing/2014/main" id="{E88DDD0A-6E59-46CA-899E-917887095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3302" y="4527621"/>
              <a:ext cx="54021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Прямая соединительная линия 250">
              <a:extLst>
                <a:ext uri="{FF2B5EF4-FFF2-40B4-BE49-F238E27FC236}">
                  <a16:creationId xmlns:a16="http://schemas.microsoft.com/office/drawing/2014/main" id="{63C0AFE1-166E-46F1-87D5-F0694FC66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3302" y="4666215"/>
              <a:ext cx="54021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2B71A263-81CF-43F3-AB6D-07B904F75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1958" y="4594131"/>
              <a:ext cx="32924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Овал 254">
              <a:extLst>
                <a:ext uri="{FF2B5EF4-FFF2-40B4-BE49-F238E27FC236}">
                  <a16:creationId xmlns:a16="http://schemas.microsoft.com/office/drawing/2014/main" id="{470E174E-D672-487D-AC9B-7AAE4E0661DA}"/>
                </a:ext>
              </a:extLst>
            </p:cNvPr>
            <p:cNvSpPr/>
            <p:nvPr/>
          </p:nvSpPr>
          <p:spPr>
            <a:xfrm>
              <a:off x="3240869" y="4558627"/>
              <a:ext cx="73296" cy="73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358" name="Полилиния: фигура 357">
              <a:extLst>
                <a:ext uri="{FF2B5EF4-FFF2-40B4-BE49-F238E27FC236}">
                  <a16:creationId xmlns:a16="http://schemas.microsoft.com/office/drawing/2014/main" id="{58DD01B6-AC68-449C-98C4-026C925CF096}"/>
                </a:ext>
              </a:extLst>
            </p:cNvPr>
            <p:cNvSpPr/>
            <p:nvPr/>
          </p:nvSpPr>
          <p:spPr>
            <a:xfrm>
              <a:off x="2787433" y="4413576"/>
              <a:ext cx="448589" cy="363868"/>
            </a:xfrm>
            <a:custGeom>
              <a:avLst/>
              <a:gdLst>
                <a:gd name="connsiteX0" fmla="*/ 153230 w 839030"/>
                <a:gd name="connsiteY0" fmla="*/ 0 h 680570"/>
                <a:gd name="connsiteX1" fmla="*/ 839030 w 839030"/>
                <a:gd name="connsiteY1" fmla="*/ 340285 h 680570"/>
                <a:gd name="connsiteX2" fmla="*/ 153230 w 839030"/>
                <a:gd name="connsiteY2" fmla="*/ 680570 h 680570"/>
                <a:gd name="connsiteX3" fmla="*/ 15017 w 839030"/>
                <a:gd name="connsiteY3" fmla="*/ 673657 h 680570"/>
                <a:gd name="connsiteX4" fmla="*/ 0 w 839030"/>
                <a:gd name="connsiteY4" fmla="*/ 671344 h 680570"/>
                <a:gd name="connsiteX5" fmla="*/ 48296 w 839030"/>
                <a:gd name="connsiteY5" fmla="*/ 625406 h 680570"/>
                <a:gd name="connsiteX6" fmla="*/ 165420 w 839030"/>
                <a:gd name="connsiteY6" fmla="*/ 324492 h 680570"/>
                <a:gd name="connsiteX7" fmla="*/ 48296 w 839030"/>
                <a:gd name="connsiteY7" fmla="*/ 23578 h 680570"/>
                <a:gd name="connsiteX8" fmla="*/ 29988 w 839030"/>
                <a:gd name="connsiteY8" fmla="*/ 6164 h 680570"/>
                <a:gd name="connsiteX9" fmla="*/ 153230 w 839030"/>
                <a:gd name="connsiteY9" fmla="*/ 0 h 6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030" h="680570">
                  <a:moveTo>
                    <a:pt x="153230" y="0"/>
                  </a:moveTo>
                  <a:cubicBezTo>
                    <a:pt x="531987" y="0"/>
                    <a:pt x="839030" y="210306"/>
                    <a:pt x="839030" y="340285"/>
                  </a:cubicBezTo>
                  <a:cubicBezTo>
                    <a:pt x="839030" y="470264"/>
                    <a:pt x="531987" y="680570"/>
                    <a:pt x="153230" y="680570"/>
                  </a:cubicBezTo>
                  <a:cubicBezTo>
                    <a:pt x="105886" y="680570"/>
                    <a:pt x="59662" y="678190"/>
                    <a:pt x="15017" y="673657"/>
                  </a:cubicBezTo>
                  <a:lnTo>
                    <a:pt x="0" y="671344"/>
                  </a:lnTo>
                  <a:lnTo>
                    <a:pt x="48296" y="625406"/>
                  </a:lnTo>
                  <a:cubicBezTo>
                    <a:pt x="122242" y="539509"/>
                    <a:pt x="165420" y="435958"/>
                    <a:pt x="165420" y="324492"/>
                  </a:cubicBezTo>
                  <a:cubicBezTo>
                    <a:pt x="165420" y="213027"/>
                    <a:pt x="122242" y="109476"/>
                    <a:pt x="48296" y="23578"/>
                  </a:cubicBezTo>
                  <a:lnTo>
                    <a:pt x="29988" y="6164"/>
                  </a:lnTo>
                  <a:lnTo>
                    <a:pt x="153230" y="0"/>
                  </a:ln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3163E2F-4FF2-4698-BBD0-F24930684915}"/>
              </a:ext>
            </a:extLst>
          </p:cNvPr>
          <p:cNvGrpSpPr/>
          <p:nvPr/>
        </p:nvGrpSpPr>
        <p:grpSpPr>
          <a:xfrm>
            <a:off x="2620763" y="3263781"/>
            <a:ext cx="837898" cy="363868"/>
            <a:chOff x="2620763" y="3263781"/>
            <a:chExt cx="837898" cy="363868"/>
          </a:xfrm>
        </p:grpSpPr>
        <p:cxnSp>
          <p:nvCxnSpPr>
            <p:cNvPr id="150" name="Прямая соединительная линия 149">
              <a:extLst>
                <a:ext uri="{FF2B5EF4-FFF2-40B4-BE49-F238E27FC236}">
                  <a16:creationId xmlns:a16="http://schemas.microsoft.com/office/drawing/2014/main" id="{BC8943D0-B5A6-4686-AC19-13EF6DFD1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0763" y="3382771"/>
              <a:ext cx="54021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единительная линия 150">
              <a:extLst>
                <a:ext uri="{FF2B5EF4-FFF2-40B4-BE49-F238E27FC236}">
                  <a16:creationId xmlns:a16="http://schemas.microsoft.com/office/drawing/2014/main" id="{F384CE82-63B6-456F-90CB-0BF2AAE3F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0763" y="3521365"/>
              <a:ext cx="54021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Прямая соединительная линия 216">
              <a:extLst>
                <a:ext uri="{FF2B5EF4-FFF2-40B4-BE49-F238E27FC236}">
                  <a16:creationId xmlns:a16="http://schemas.microsoft.com/office/drawing/2014/main" id="{6155109D-4844-4B21-9B70-E9CB6EA7D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6394" y="3449281"/>
              <a:ext cx="402267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Полилиния: фигура 358">
              <a:extLst>
                <a:ext uri="{FF2B5EF4-FFF2-40B4-BE49-F238E27FC236}">
                  <a16:creationId xmlns:a16="http://schemas.microsoft.com/office/drawing/2014/main" id="{F572B58D-945C-487E-8A6F-236EC6927AF4}"/>
                </a:ext>
              </a:extLst>
            </p:cNvPr>
            <p:cNvSpPr/>
            <p:nvPr/>
          </p:nvSpPr>
          <p:spPr>
            <a:xfrm>
              <a:off x="2802533" y="3263781"/>
              <a:ext cx="448589" cy="363868"/>
            </a:xfrm>
            <a:custGeom>
              <a:avLst/>
              <a:gdLst>
                <a:gd name="connsiteX0" fmla="*/ 153230 w 839030"/>
                <a:gd name="connsiteY0" fmla="*/ 0 h 680570"/>
                <a:gd name="connsiteX1" fmla="*/ 839030 w 839030"/>
                <a:gd name="connsiteY1" fmla="*/ 340285 h 680570"/>
                <a:gd name="connsiteX2" fmla="*/ 153230 w 839030"/>
                <a:gd name="connsiteY2" fmla="*/ 680570 h 680570"/>
                <a:gd name="connsiteX3" fmla="*/ 15017 w 839030"/>
                <a:gd name="connsiteY3" fmla="*/ 673657 h 680570"/>
                <a:gd name="connsiteX4" fmla="*/ 0 w 839030"/>
                <a:gd name="connsiteY4" fmla="*/ 671344 h 680570"/>
                <a:gd name="connsiteX5" fmla="*/ 48296 w 839030"/>
                <a:gd name="connsiteY5" fmla="*/ 625406 h 680570"/>
                <a:gd name="connsiteX6" fmla="*/ 165420 w 839030"/>
                <a:gd name="connsiteY6" fmla="*/ 324492 h 680570"/>
                <a:gd name="connsiteX7" fmla="*/ 48296 w 839030"/>
                <a:gd name="connsiteY7" fmla="*/ 23578 h 680570"/>
                <a:gd name="connsiteX8" fmla="*/ 29988 w 839030"/>
                <a:gd name="connsiteY8" fmla="*/ 6164 h 680570"/>
                <a:gd name="connsiteX9" fmla="*/ 153230 w 839030"/>
                <a:gd name="connsiteY9" fmla="*/ 0 h 6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030" h="680570">
                  <a:moveTo>
                    <a:pt x="153230" y="0"/>
                  </a:moveTo>
                  <a:cubicBezTo>
                    <a:pt x="531987" y="0"/>
                    <a:pt x="839030" y="210306"/>
                    <a:pt x="839030" y="340285"/>
                  </a:cubicBezTo>
                  <a:cubicBezTo>
                    <a:pt x="839030" y="470264"/>
                    <a:pt x="531987" y="680570"/>
                    <a:pt x="153230" y="680570"/>
                  </a:cubicBezTo>
                  <a:cubicBezTo>
                    <a:pt x="105886" y="680570"/>
                    <a:pt x="59662" y="678190"/>
                    <a:pt x="15017" y="673657"/>
                  </a:cubicBezTo>
                  <a:lnTo>
                    <a:pt x="0" y="671344"/>
                  </a:lnTo>
                  <a:lnTo>
                    <a:pt x="48296" y="625406"/>
                  </a:lnTo>
                  <a:cubicBezTo>
                    <a:pt x="122242" y="539509"/>
                    <a:pt x="165420" y="435958"/>
                    <a:pt x="165420" y="324492"/>
                  </a:cubicBezTo>
                  <a:cubicBezTo>
                    <a:pt x="165420" y="213027"/>
                    <a:pt x="122242" y="109476"/>
                    <a:pt x="48296" y="23578"/>
                  </a:cubicBezTo>
                  <a:lnTo>
                    <a:pt x="29988" y="6164"/>
                  </a:lnTo>
                  <a:lnTo>
                    <a:pt x="153230" y="0"/>
                  </a:ln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1E74FA1-575D-4B71-BC13-B0D93483CE6F}"/>
              </a:ext>
            </a:extLst>
          </p:cNvPr>
          <p:cNvGrpSpPr/>
          <p:nvPr/>
        </p:nvGrpSpPr>
        <p:grpSpPr>
          <a:xfrm>
            <a:off x="2599456" y="6563210"/>
            <a:ext cx="869075" cy="363868"/>
            <a:chOff x="2599456" y="6563210"/>
            <a:chExt cx="869075" cy="363868"/>
          </a:xfrm>
        </p:grpSpPr>
        <p:cxnSp>
          <p:nvCxnSpPr>
            <p:cNvPr id="243" name="Прямая соединительная линия 242">
              <a:extLst>
                <a:ext uri="{FF2B5EF4-FFF2-40B4-BE49-F238E27FC236}">
                  <a16:creationId xmlns:a16="http://schemas.microsoft.com/office/drawing/2014/main" id="{89071AD1-4D3B-4EBD-8A8D-EE5E3575E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9456" y="6679596"/>
              <a:ext cx="54021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Прямая соединительная линия 243">
              <a:extLst>
                <a:ext uri="{FF2B5EF4-FFF2-40B4-BE49-F238E27FC236}">
                  <a16:creationId xmlns:a16="http://schemas.microsoft.com/office/drawing/2014/main" id="{C0B4A4A2-9DC6-4FA5-94AB-072B2E8F9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9456" y="6818190"/>
              <a:ext cx="54021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Прямая соединительная линия 244">
              <a:extLst>
                <a:ext uri="{FF2B5EF4-FFF2-40B4-BE49-F238E27FC236}">
                  <a16:creationId xmlns:a16="http://schemas.microsoft.com/office/drawing/2014/main" id="{91BDFEB8-2B76-41E7-9ED0-DB7258682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5737" y="6746106"/>
              <a:ext cx="312794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Овал 248">
              <a:extLst>
                <a:ext uri="{FF2B5EF4-FFF2-40B4-BE49-F238E27FC236}">
                  <a16:creationId xmlns:a16="http://schemas.microsoft.com/office/drawing/2014/main" id="{E9CA6C4A-C6FE-4AE3-9672-1ABFD07969E9}"/>
                </a:ext>
              </a:extLst>
            </p:cNvPr>
            <p:cNvSpPr/>
            <p:nvPr/>
          </p:nvSpPr>
          <p:spPr>
            <a:xfrm>
              <a:off x="3224007" y="6710601"/>
              <a:ext cx="73296" cy="73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grpSp>
          <p:nvGrpSpPr>
            <p:cNvPr id="360" name="Группа 359">
              <a:extLst>
                <a:ext uri="{FF2B5EF4-FFF2-40B4-BE49-F238E27FC236}">
                  <a16:creationId xmlns:a16="http://schemas.microsoft.com/office/drawing/2014/main" id="{1687BEC7-F8EF-45EA-A657-FE17A121D0BC}"/>
                </a:ext>
              </a:extLst>
            </p:cNvPr>
            <p:cNvGrpSpPr/>
            <p:nvPr/>
          </p:nvGrpSpPr>
          <p:grpSpPr>
            <a:xfrm>
              <a:off x="2712821" y="6563210"/>
              <a:ext cx="502913" cy="363868"/>
              <a:chOff x="7865813" y="2046564"/>
              <a:chExt cx="940636" cy="680570"/>
            </a:xfrm>
            <a:solidFill>
              <a:schemeClr val="bg1"/>
            </a:solidFill>
          </p:grpSpPr>
          <p:sp>
            <p:nvSpPr>
              <p:cNvPr id="361" name="Полилиния: фигура 360">
                <a:extLst>
                  <a:ext uri="{FF2B5EF4-FFF2-40B4-BE49-F238E27FC236}">
                    <a16:creationId xmlns:a16="http://schemas.microsoft.com/office/drawing/2014/main" id="{2987C1D9-4A1F-49BB-BFA4-C810784D440A}"/>
                  </a:ext>
                </a:extLst>
              </p:cNvPr>
              <p:cNvSpPr/>
              <p:nvPr/>
            </p:nvSpPr>
            <p:spPr>
              <a:xfrm>
                <a:off x="7865813" y="2069349"/>
                <a:ext cx="165421" cy="624081"/>
              </a:xfrm>
              <a:custGeom>
                <a:avLst/>
                <a:gdLst>
                  <a:gd name="connsiteX0" fmla="*/ 562558 w 697990"/>
                  <a:gd name="connsiteY0" fmla="*/ 0 h 665180"/>
                  <a:gd name="connsiteX1" fmla="*/ 580866 w 697990"/>
                  <a:gd name="connsiteY1" fmla="*/ 17414 h 665180"/>
                  <a:gd name="connsiteX2" fmla="*/ 697990 w 697990"/>
                  <a:gd name="connsiteY2" fmla="*/ 318328 h 665180"/>
                  <a:gd name="connsiteX3" fmla="*/ 580866 w 697990"/>
                  <a:gd name="connsiteY3" fmla="*/ 619242 h 665180"/>
                  <a:gd name="connsiteX4" fmla="*/ 532570 w 697990"/>
                  <a:gd name="connsiteY4" fmla="*/ 665180 h 665180"/>
                  <a:gd name="connsiteX5" fmla="*/ 418856 w 697990"/>
                  <a:gd name="connsiteY5" fmla="*/ 647665 h 665180"/>
                  <a:gd name="connsiteX6" fmla="*/ 0 w 697990"/>
                  <a:gd name="connsiteY6" fmla="*/ 334121 h 665180"/>
                  <a:gd name="connsiteX7" fmla="*/ 547587 w 697990"/>
                  <a:gd name="connsiteY7" fmla="*/ 749 h 665180"/>
                  <a:gd name="connsiteX8" fmla="*/ 562558 w 697990"/>
                  <a:gd name="connsiteY8" fmla="*/ 0 h 665180"/>
                  <a:gd name="connsiteX0" fmla="*/ 0 w 697990"/>
                  <a:gd name="connsiteY0" fmla="*/ 334121 h 665180"/>
                  <a:gd name="connsiteX1" fmla="*/ 547587 w 697990"/>
                  <a:gd name="connsiteY1" fmla="*/ 749 h 665180"/>
                  <a:gd name="connsiteX2" fmla="*/ 562558 w 697990"/>
                  <a:gd name="connsiteY2" fmla="*/ 0 h 665180"/>
                  <a:gd name="connsiteX3" fmla="*/ 580866 w 697990"/>
                  <a:gd name="connsiteY3" fmla="*/ 17414 h 665180"/>
                  <a:gd name="connsiteX4" fmla="*/ 697990 w 697990"/>
                  <a:gd name="connsiteY4" fmla="*/ 318328 h 665180"/>
                  <a:gd name="connsiteX5" fmla="*/ 580866 w 697990"/>
                  <a:gd name="connsiteY5" fmla="*/ 619242 h 665180"/>
                  <a:gd name="connsiteX6" fmla="*/ 532570 w 697990"/>
                  <a:gd name="connsiteY6" fmla="*/ 665180 h 665180"/>
                  <a:gd name="connsiteX7" fmla="*/ 418856 w 697990"/>
                  <a:gd name="connsiteY7" fmla="*/ 647665 h 665180"/>
                  <a:gd name="connsiteX8" fmla="*/ 91440 w 697990"/>
                  <a:gd name="connsiteY8" fmla="*/ 425561 h 665180"/>
                  <a:gd name="connsiteX0" fmla="*/ 0 w 697990"/>
                  <a:gd name="connsiteY0" fmla="*/ 334121 h 665180"/>
                  <a:gd name="connsiteX1" fmla="*/ 547587 w 697990"/>
                  <a:gd name="connsiteY1" fmla="*/ 749 h 665180"/>
                  <a:gd name="connsiteX2" fmla="*/ 562558 w 697990"/>
                  <a:gd name="connsiteY2" fmla="*/ 0 h 665180"/>
                  <a:gd name="connsiteX3" fmla="*/ 580866 w 697990"/>
                  <a:gd name="connsiteY3" fmla="*/ 17414 h 665180"/>
                  <a:gd name="connsiteX4" fmla="*/ 697990 w 697990"/>
                  <a:gd name="connsiteY4" fmla="*/ 318328 h 665180"/>
                  <a:gd name="connsiteX5" fmla="*/ 580866 w 697990"/>
                  <a:gd name="connsiteY5" fmla="*/ 619242 h 665180"/>
                  <a:gd name="connsiteX6" fmla="*/ 532570 w 697990"/>
                  <a:gd name="connsiteY6" fmla="*/ 665180 h 665180"/>
                  <a:gd name="connsiteX7" fmla="*/ 418856 w 697990"/>
                  <a:gd name="connsiteY7" fmla="*/ 647665 h 665180"/>
                  <a:gd name="connsiteX0" fmla="*/ 128731 w 279134"/>
                  <a:gd name="connsiteY0" fmla="*/ 749 h 665180"/>
                  <a:gd name="connsiteX1" fmla="*/ 143702 w 279134"/>
                  <a:gd name="connsiteY1" fmla="*/ 0 h 665180"/>
                  <a:gd name="connsiteX2" fmla="*/ 162010 w 279134"/>
                  <a:gd name="connsiteY2" fmla="*/ 17414 h 665180"/>
                  <a:gd name="connsiteX3" fmla="*/ 279134 w 279134"/>
                  <a:gd name="connsiteY3" fmla="*/ 318328 h 665180"/>
                  <a:gd name="connsiteX4" fmla="*/ 162010 w 279134"/>
                  <a:gd name="connsiteY4" fmla="*/ 619242 h 665180"/>
                  <a:gd name="connsiteX5" fmla="*/ 113714 w 279134"/>
                  <a:gd name="connsiteY5" fmla="*/ 665180 h 665180"/>
                  <a:gd name="connsiteX6" fmla="*/ 0 w 279134"/>
                  <a:gd name="connsiteY6" fmla="*/ 647665 h 665180"/>
                  <a:gd name="connsiteX0" fmla="*/ 15017 w 165420"/>
                  <a:gd name="connsiteY0" fmla="*/ 749 h 665180"/>
                  <a:gd name="connsiteX1" fmla="*/ 29988 w 165420"/>
                  <a:gd name="connsiteY1" fmla="*/ 0 h 665180"/>
                  <a:gd name="connsiteX2" fmla="*/ 48296 w 165420"/>
                  <a:gd name="connsiteY2" fmla="*/ 17414 h 665180"/>
                  <a:gd name="connsiteX3" fmla="*/ 165420 w 165420"/>
                  <a:gd name="connsiteY3" fmla="*/ 318328 h 665180"/>
                  <a:gd name="connsiteX4" fmla="*/ 48296 w 165420"/>
                  <a:gd name="connsiteY4" fmla="*/ 619242 h 665180"/>
                  <a:gd name="connsiteX5" fmla="*/ 0 w 165420"/>
                  <a:gd name="connsiteY5" fmla="*/ 665180 h 665180"/>
                  <a:gd name="connsiteX0" fmla="*/ 29988 w 165420"/>
                  <a:gd name="connsiteY0" fmla="*/ 0 h 665180"/>
                  <a:gd name="connsiteX1" fmla="*/ 48296 w 165420"/>
                  <a:gd name="connsiteY1" fmla="*/ 17414 h 665180"/>
                  <a:gd name="connsiteX2" fmla="*/ 165420 w 165420"/>
                  <a:gd name="connsiteY2" fmla="*/ 318328 h 665180"/>
                  <a:gd name="connsiteX3" fmla="*/ 48296 w 165420"/>
                  <a:gd name="connsiteY3" fmla="*/ 619242 h 665180"/>
                  <a:gd name="connsiteX4" fmla="*/ 0 w 165420"/>
                  <a:gd name="connsiteY4" fmla="*/ 665180 h 66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420" h="665180">
                    <a:moveTo>
                      <a:pt x="29988" y="0"/>
                    </a:moveTo>
                    <a:lnTo>
                      <a:pt x="48296" y="17414"/>
                    </a:lnTo>
                    <a:cubicBezTo>
                      <a:pt x="122242" y="103312"/>
                      <a:pt x="165420" y="206863"/>
                      <a:pt x="165420" y="318328"/>
                    </a:cubicBezTo>
                    <a:cubicBezTo>
                      <a:pt x="165420" y="429794"/>
                      <a:pt x="122242" y="533345"/>
                      <a:pt x="48296" y="619242"/>
                    </a:cubicBezTo>
                    <a:lnTo>
                      <a:pt x="0" y="665180"/>
                    </a:lnTo>
                  </a:path>
                </a:pathLst>
              </a:custGeom>
              <a:noFill/>
              <a:ln w="19050" cap="rnd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  <p:sp>
            <p:nvSpPr>
              <p:cNvPr id="362" name="Полилиния: фигура 361">
                <a:extLst>
                  <a:ext uri="{FF2B5EF4-FFF2-40B4-BE49-F238E27FC236}">
                    <a16:creationId xmlns:a16="http://schemas.microsoft.com/office/drawing/2014/main" id="{01981E86-6AAD-49A5-AD1A-BAAAE337750D}"/>
                  </a:ext>
                </a:extLst>
              </p:cNvPr>
              <p:cNvSpPr/>
              <p:nvPr/>
            </p:nvSpPr>
            <p:spPr>
              <a:xfrm>
                <a:off x="7967419" y="2046564"/>
                <a:ext cx="839030" cy="680570"/>
              </a:xfrm>
              <a:custGeom>
                <a:avLst/>
                <a:gdLst>
                  <a:gd name="connsiteX0" fmla="*/ 153230 w 839030"/>
                  <a:gd name="connsiteY0" fmla="*/ 0 h 680570"/>
                  <a:gd name="connsiteX1" fmla="*/ 839030 w 839030"/>
                  <a:gd name="connsiteY1" fmla="*/ 340285 h 680570"/>
                  <a:gd name="connsiteX2" fmla="*/ 153230 w 839030"/>
                  <a:gd name="connsiteY2" fmla="*/ 680570 h 680570"/>
                  <a:gd name="connsiteX3" fmla="*/ 15017 w 839030"/>
                  <a:gd name="connsiteY3" fmla="*/ 673657 h 680570"/>
                  <a:gd name="connsiteX4" fmla="*/ 0 w 839030"/>
                  <a:gd name="connsiteY4" fmla="*/ 671344 h 680570"/>
                  <a:gd name="connsiteX5" fmla="*/ 48296 w 839030"/>
                  <a:gd name="connsiteY5" fmla="*/ 625406 h 680570"/>
                  <a:gd name="connsiteX6" fmla="*/ 165420 w 839030"/>
                  <a:gd name="connsiteY6" fmla="*/ 324492 h 680570"/>
                  <a:gd name="connsiteX7" fmla="*/ 48296 w 839030"/>
                  <a:gd name="connsiteY7" fmla="*/ 23578 h 680570"/>
                  <a:gd name="connsiteX8" fmla="*/ 29988 w 839030"/>
                  <a:gd name="connsiteY8" fmla="*/ 6164 h 680570"/>
                  <a:gd name="connsiteX9" fmla="*/ 153230 w 839030"/>
                  <a:gd name="connsiteY9" fmla="*/ 0 h 680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030" h="680570">
                    <a:moveTo>
                      <a:pt x="153230" y="0"/>
                    </a:moveTo>
                    <a:cubicBezTo>
                      <a:pt x="531987" y="0"/>
                      <a:pt x="839030" y="210306"/>
                      <a:pt x="839030" y="340285"/>
                    </a:cubicBezTo>
                    <a:cubicBezTo>
                      <a:pt x="839030" y="470264"/>
                      <a:pt x="531987" y="680570"/>
                      <a:pt x="153230" y="680570"/>
                    </a:cubicBezTo>
                    <a:cubicBezTo>
                      <a:pt x="105886" y="680570"/>
                      <a:pt x="59662" y="678190"/>
                      <a:pt x="15017" y="673657"/>
                    </a:cubicBezTo>
                    <a:lnTo>
                      <a:pt x="0" y="671344"/>
                    </a:lnTo>
                    <a:lnTo>
                      <a:pt x="48296" y="625406"/>
                    </a:lnTo>
                    <a:cubicBezTo>
                      <a:pt x="122242" y="539509"/>
                      <a:pt x="165420" y="435958"/>
                      <a:pt x="165420" y="324492"/>
                    </a:cubicBezTo>
                    <a:cubicBezTo>
                      <a:pt x="165420" y="213027"/>
                      <a:pt x="122242" y="109476"/>
                      <a:pt x="48296" y="23578"/>
                    </a:cubicBezTo>
                    <a:lnTo>
                      <a:pt x="29988" y="6164"/>
                    </a:lnTo>
                    <a:lnTo>
                      <a:pt x="153230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</p:grpSp>
      </p:grpSp>
      <p:sp>
        <p:nvSpPr>
          <p:cNvPr id="363" name="Прямоугольник 362">
            <a:extLst>
              <a:ext uri="{FF2B5EF4-FFF2-40B4-BE49-F238E27FC236}">
                <a16:creationId xmlns:a16="http://schemas.microsoft.com/office/drawing/2014/main" id="{83908C8C-8568-447A-BEB8-DB1715DB0191}"/>
              </a:ext>
            </a:extLst>
          </p:cNvPr>
          <p:cNvSpPr/>
          <p:nvPr/>
        </p:nvSpPr>
        <p:spPr>
          <a:xfrm>
            <a:off x="3401844" y="3284434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64" name="Прямоугольник 363">
            <a:extLst>
              <a:ext uri="{FF2B5EF4-FFF2-40B4-BE49-F238E27FC236}">
                <a16:creationId xmlns:a16="http://schemas.microsoft.com/office/drawing/2014/main" id="{1C21817B-2359-4454-BC94-E3598A09AF43}"/>
              </a:ext>
            </a:extLst>
          </p:cNvPr>
          <p:cNvSpPr/>
          <p:nvPr/>
        </p:nvSpPr>
        <p:spPr>
          <a:xfrm>
            <a:off x="3400270" y="4437869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65" name="Прямоугольник 364">
            <a:extLst>
              <a:ext uri="{FF2B5EF4-FFF2-40B4-BE49-F238E27FC236}">
                <a16:creationId xmlns:a16="http://schemas.microsoft.com/office/drawing/2014/main" id="{2F493D6E-16ED-41C5-B154-2C5047C69659}"/>
              </a:ext>
            </a:extLst>
          </p:cNvPr>
          <p:cNvSpPr/>
          <p:nvPr/>
        </p:nvSpPr>
        <p:spPr>
          <a:xfrm>
            <a:off x="3405060" y="5503175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66" name="Прямоугольник 365">
            <a:extLst>
              <a:ext uri="{FF2B5EF4-FFF2-40B4-BE49-F238E27FC236}">
                <a16:creationId xmlns:a16="http://schemas.microsoft.com/office/drawing/2014/main" id="{AE2FC6C8-2C3A-4C49-9C24-FE903F988526}"/>
              </a:ext>
            </a:extLst>
          </p:cNvPr>
          <p:cNvSpPr/>
          <p:nvPr/>
        </p:nvSpPr>
        <p:spPr>
          <a:xfrm>
            <a:off x="3404671" y="6586304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67" name="Прямоугольник 366">
            <a:extLst>
              <a:ext uri="{FF2B5EF4-FFF2-40B4-BE49-F238E27FC236}">
                <a16:creationId xmlns:a16="http://schemas.microsoft.com/office/drawing/2014/main" id="{BCA4DE25-9882-4988-9646-CE11D6A96932}"/>
              </a:ext>
            </a:extLst>
          </p:cNvPr>
          <p:cNvSpPr/>
          <p:nvPr/>
        </p:nvSpPr>
        <p:spPr>
          <a:xfrm>
            <a:off x="2363599" y="3220450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68" name="Прямоугольник 367">
            <a:extLst>
              <a:ext uri="{FF2B5EF4-FFF2-40B4-BE49-F238E27FC236}">
                <a16:creationId xmlns:a16="http://schemas.microsoft.com/office/drawing/2014/main" id="{130DCCD4-A1F7-45A5-87A4-13DD6557DBD8}"/>
              </a:ext>
            </a:extLst>
          </p:cNvPr>
          <p:cNvSpPr/>
          <p:nvPr/>
        </p:nvSpPr>
        <p:spPr>
          <a:xfrm>
            <a:off x="2367843" y="3394659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1" name="Прямоугольник 370">
            <a:extLst>
              <a:ext uri="{FF2B5EF4-FFF2-40B4-BE49-F238E27FC236}">
                <a16:creationId xmlns:a16="http://schemas.microsoft.com/office/drawing/2014/main" id="{B061EBAF-C4B2-40F2-BF71-0CD3BD85D11B}"/>
              </a:ext>
            </a:extLst>
          </p:cNvPr>
          <p:cNvSpPr/>
          <p:nvPr/>
        </p:nvSpPr>
        <p:spPr>
          <a:xfrm>
            <a:off x="2357177" y="4352666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2" name="Прямоугольник 371">
            <a:extLst>
              <a:ext uri="{FF2B5EF4-FFF2-40B4-BE49-F238E27FC236}">
                <a16:creationId xmlns:a16="http://schemas.microsoft.com/office/drawing/2014/main" id="{51B5B4B9-7A16-4C39-BECB-BD42EA67AEF3}"/>
              </a:ext>
            </a:extLst>
          </p:cNvPr>
          <p:cNvSpPr/>
          <p:nvPr/>
        </p:nvSpPr>
        <p:spPr>
          <a:xfrm>
            <a:off x="2361421" y="4526875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3" name="Прямоугольник 372">
            <a:extLst>
              <a:ext uri="{FF2B5EF4-FFF2-40B4-BE49-F238E27FC236}">
                <a16:creationId xmlns:a16="http://schemas.microsoft.com/office/drawing/2014/main" id="{984AD72C-896D-4ABC-8AE5-84BE41CF3355}"/>
              </a:ext>
            </a:extLst>
          </p:cNvPr>
          <p:cNvSpPr/>
          <p:nvPr/>
        </p:nvSpPr>
        <p:spPr>
          <a:xfrm>
            <a:off x="2364751" y="5430426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4" name="Прямоугольник 373">
            <a:extLst>
              <a:ext uri="{FF2B5EF4-FFF2-40B4-BE49-F238E27FC236}">
                <a16:creationId xmlns:a16="http://schemas.microsoft.com/office/drawing/2014/main" id="{2F3D3437-54AD-40F3-B5EC-CC477D6C3F5C}"/>
              </a:ext>
            </a:extLst>
          </p:cNvPr>
          <p:cNvSpPr/>
          <p:nvPr/>
        </p:nvSpPr>
        <p:spPr>
          <a:xfrm>
            <a:off x="2368995" y="5604635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5" name="Прямоугольник 374">
            <a:extLst>
              <a:ext uri="{FF2B5EF4-FFF2-40B4-BE49-F238E27FC236}">
                <a16:creationId xmlns:a16="http://schemas.microsoft.com/office/drawing/2014/main" id="{29D3E7B8-A858-40E1-94C6-47AAD4D0A7D9}"/>
              </a:ext>
            </a:extLst>
          </p:cNvPr>
          <p:cNvSpPr/>
          <p:nvPr/>
        </p:nvSpPr>
        <p:spPr>
          <a:xfrm>
            <a:off x="2365430" y="6516495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6" name="Прямоугольник 375">
            <a:extLst>
              <a:ext uri="{FF2B5EF4-FFF2-40B4-BE49-F238E27FC236}">
                <a16:creationId xmlns:a16="http://schemas.microsoft.com/office/drawing/2014/main" id="{FF6B78D9-39F7-427D-B77A-1197FE35393A}"/>
              </a:ext>
            </a:extLst>
          </p:cNvPr>
          <p:cNvSpPr/>
          <p:nvPr/>
        </p:nvSpPr>
        <p:spPr>
          <a:xfrm>
            <a:off x="2369674" y="6667554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7" name="Прямоугольник 376">
            <a:extLst>
              <a:ext uri="{FF2B5EF4-FFF2-40B4-BE49-F238E27FC236}">
                <a16:creationId xmlns:a16="http://schemas.microsoft.com/office/drawing/2014/main" id="{56D941B2-44FC-4793-8844-86292FA5B250}"/>
              </a:ext>
            </a:extLst>
          </p:cNvPr>
          <p:cNvSpPr/>
          <p:nvPr/>
        </p:nvSpPr>
        <p:spPr>
          <a:xfrm>
            <a:off x="785657" y="123573"/>
            <a:ext cx="1425357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НЕ</a:t>
            </a:r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 (NOT)</a:t>
            </a:r>
            <a:endParaRPr lang="ru-RU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79" name="Прямоугольник 378">
            <a:extLst>
              <a:ext uri="{FF2B5EF4-FFF2-40B4-BE49-F238E27FC236}">
                <a16:creationId xmlns:a16="http://schemas.microsoft.com/office/drawing/2014/main" id="{AF510F41-1297-469A-906A-D97CF7CB1327}"/>
              </a:ext>
            </a:extLst>
          </p:cNvPr>
          <p:cNvSpPr/>
          <p:nvPr/>
        </p:nvSpPr>
        <p:spPr>
          <a:xfrm>
            <a:off x="785658" y="1118295"/>
            <a:ext cx="1425357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И</a:t>
            </a:r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 (AND)</a:t>
            </a:r>
            <a:endParaRPr lang="ru-RU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0" name="Прямоугольник 379">
            <a:extLst>
              <a:ext uri="{FF2B5EF4-FFF2-40B4-BE49-F238E27FC236}">
                <a16:creationId xmlns:a16="http://schemas.microsoft.com/office/drawing/2014/main" id="{4C3146EC-0DE1-4946-A15C-BC716F67814D}"/>
              </a:ext>
            </a:extLst>
          </p:cNvPr>
          <p:cNvSpPr/>
          <p:nvPr/>
        </p:nvSpPr>
        <p:spPr>
          <a:xfrm>
            <a:off x="785658" y="2177435"/>
            <a:ext cx="1425357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И–НЕ</a:t>
            </a:r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 </a:t>
            </a: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(NAND)</a:t>
            </a:r>
            <a:endParaRPr lang="ru-RU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1" name="Прямоугольник 380">
            <a:extLst>
              <a:ext uri="{FF2B5EF4-FFF2-40B4-BE49-F238E27FC236}">
                <a16:creationId xmlns:a16="http://schemas.microsoft.com/office/drawing/2014/main" id="{7C85E149-5B9F-4761-90F1-DC0AB0BB1FBF}"/>
              </a:ext>
            </a:extLst>
          </p:cNvPr>
          <p:cNvSpPr/>
          <p:nvPr/>
        </p:nvSpPr>
        <p:spPr>
          <a:xfrm>
            <a:off x="785658" y="3235337"/>
            <a:ext cx="1425357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ИЛИ</a:t>
            </a:r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 (OR)</a:t>
            </a:r>
            <a:endParaRPr lang="ru-RU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2" name="Прямоугольник 381">
            <a:extLst>
              <a:ext uri="{FF2B5EF4-FFF2-40B4-BE49-F238E27FC236}">
                <a16:creationId xmlns:a16="http://schemas.microsoft.com/office/drawing/2014/main" id="{748232C4-D892-4865-B712-4016817880DB}"/>
              </a:ext>
            </a:extLst>
          </p:cNvPr>
          <p:cNvSpPr/>
          <p:nvPr/>
        </p:nvSpPr>
        <p:spPr>
          <a:xfrm>
            <a:off x="787783" y="4367895"/>
            <a:ext cx="1425357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ИЛИ–НЕ</a:t>
            </a:r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 (NOR)</a:t>
            </a:r>
            <a:endParaRPr lang="ru-RU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3" name="Прямоугольник 382">
            <a:extLst>
              <a:ext uri="{FF2B5EF4-FFF2-40B4-BE49-F238E27FC236}">
                <a16:creationId xmlns:a16="http://schemas.microsoft.com/office/drawing/2014/main" id="{EBA4EDA9-DE3F-419F-ACDB-4299186780F3}"/>
              </a:ext>
            </a:extLst>
          </p:cNvPr>
          <p:cNvSpPr/>
          <p:nvPr/>
        </p:nvSpPr>
        <p:spPr>
          <a:xfrm>
            <a:off x="782473" y="5437114"/>
            <a:ext cx="1425357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Исключающее ИЛИ</a:t>
            </a:r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 (XOR)</a:t>
            </a:r>
            <a:endParaRPr lang="ru-RU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85" name="Прямоугольник 384">
            <a:extLst>
              <a:ext uri="{FF2B5EF4-FFF2-40B4-BE49-F238E27FC236}">
                <a16:creationId xmlns:a16="http://schemas.microsoft.com/office/drawing/2014/main" id="{82E90597-B2AA-4CC0-BFE4-70DFBC7FB856}"/>
              </a:ext>
            </a:extLst>
          </p:cNvPr>
          <p:cNvSpPr/>
          <p:nvPr/>
        </p:nvSpPr>
        <p:spPr>
          <a:xfrm>
            <a:off x="787911" y="6530273"/>
            <a:ext cx="1425357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Исключающее ИЛИ–НЕ</a:t>
            </a:r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 (XNOR)</a:t>
            </a:r>
            <a:endParaRPr lang="ru-RU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EF77294-0594-4132-A67B-8E9D1B1A4DE4}"/>
              </a:ext>
            </a:extLst>
          </p:cNvPr>
          <p:cNvCxnSpPr>
            <a:cxnSpLocks/>
          </p:cNvCxnSpPr>
          <p:nvPr/>
        </p:nvCxnSpPr>
        <p:spPr>
          <a:xfrm>
            <a:off x="792480" y="-55285"/>
            <a:ext cx="7340600" cy="0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Прямая соединительная линия 385">
            <a:extLst>
              <a:ext uri="{FF2B5EF4-FFF2-40B4-BE49-F238E27FC236}">
                <a16:creationId xmlns:a16="http://schemas.microsoft.com/office/drawing/2014/main" id="{8605AB8C-809F-43C2-8C2C-683E6C5CF742}"/>
              </a:ext>
            </a:extLst>
          </p:cNvPr>
          <p:cNvCxnSpPr>
            <a:cxnSpLocks/>
          </p:cNvCxnSpPr>
          <p:nvPr/>
        </p:nvCxnSpPr>
        <p:spPr>
          <a:xfrm>
            <a:off x="2284030" y="-652722"/>
            <a:ext cx="0" cy="8092907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Прямая соединительная линия 386">
            <a:extLst>
              <a:ext uri="{FF2B5EF4-FFF2-40B4-BE49-F238E27FC236}">
                <a16:creationId xmlns:a16="http://schemas.microsoft.com/office/drawing/2014/main" id="{9080D4A6-CB5A-40AE-BE3B-BBD3EC523C3D}"/>
              </a:ext>
            </a:extLst>
          </p:cNvPr>
          <p:cNvCxnSpPr>
            <a:cxnSpLocks/>
          </p:cNvCxnSpPr>
          <p:nvPr/>
        </p:nvCxnSpPr>
        <p:spPr>
          <a:xfrm>
            <a:off x="5621737" y="-652722"/>
            <a:ext cx="0" cy="8092907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F923F893-73F2-45FF-BEF1-8203572C3000}"/>
              </a:ext>
            </a:extLst>
          </p:cNvPr>
          <p:cNvSpPr/>
          <p:nvPr/>
        </p:nvSpPr>
        <p:spPr>
          <a:xfrm>
            <a:off x="6824757" y="-568902"/>
            <a:ext cx="1139037" cy="445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400"/>
              </a:lnSpc>
            </a:pPr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Диаграмма Вейна</a:t>
            </a:r>
          </a:p>
        </p:txBody>
      </p:sp>
      <p:cxnSp>
        <p:nvCxnSpPr>
          <p:cNvPr id="125" name="Прямая соединительная линия 124">
            <a:extLst>
              <a:ext uri="{FF2B5EF4-FFF2-40B4-BE49-F238E27FC236}">
                <a16:creationId xmlns:a16="http://schemas.microsoft.com/office/drawing/2014/main" id="{36476371-E7E4-492B-9287-3AB97341AB22}"/>
              </a:ext>
            </a:extLst>
          </p:cNvPr>
          <p:cNvCxnSpPr>
            <a:cxnSpLocks/>
          </p:cNvCxnSpPr>
          <p:nvPr/>
        </p:nvCxnSpPr>
        <p:spPr>
          <a:xfrm>
            <a:off x="6783234" y="-652722"/>
            <a:ext cx="0" cy="8086758"/>
          </a:xfrm>
          <a:prstGeom prst="line">
            <a:avLst/>
          </a:prstGeom>
          <a:ln w="28575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6446CEFC-F4B9-4C37-8FB6-BF3DB98D2560}"/>
              </a:ext>
            </a:extLst>
          </p:cNvPr>
          <p:cNvGrpSpPr/>
          <p:nvPr/>
        </p:nvGrpSpPr>
        <p:grpSpPr>
          <a:xfrm>
            <a:off x="7014014" y="140390"/>
            <a:ext cx="749223" cy="525170"/>
            <a:chOff x="1644067" y="1363934"/>
            <a:chExt cx="855677" cy="599789"/>
          </a:xfrm>
        </p:grpSpPr>
        <p:sp>
          <p:nvSpPr>
            <p:cNvPr id="127" name="Прямоугольник 126">
              <a:extLst>
                <a:ext uri="{FF2B5EF4-FFF2-40B4-BE49-F238E27FC236}">
                  <a16:creationId xmlns:a16="http://schemas.microsoft.com/office/drawing/2014/main" id="{2C488720-5821-4C12-97DA-D66E3A6B6061}"/>
                </a:ext>
              </a:extLst>
            </p:cNvPr>
            <p:cNvSpPr/>
            <p:nvPr/>
          </p:nvSpPr>
          <p:spPr>
            <a:xfrm>
              <a:off x="1644067" y="1363934"/>
              <a:ext cx="855677" cy="599789"/>
            </a:xfrm>
            <a:prstGeom prst="rect">
              <a:avLst/>
            </a:pr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28" name="Овал 127">
              <a:extLst>
                <a:ext uri="{FF2B5EF4-FFF2-40B4-BE49-F238E27FC236}">
                  <a16:creationId xmlns:a16="http://schemas.microsoft.com/office/drawing/2014/main" id="{4BBD880C-4B72-4DEC-A1BA-4E2D91BC2733}"/>
                </a:ext>
              </a:extLst>
            </p:cNvPr>
            <p:cNvSpPr/>
            <p:nvPr/>
          </p:nvSpPr>
          <p:spPr>
            <a:xfrm>
              <a:off x="1849655" y="1441578"/>
              <a:ext cx="444500" cy="444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DF87A6D-3EC8-484E-B338-614ADAA7A588}"/>
              </a:ext>
            </a:extLst>
          </p:cNvPr>
          <p:cNvGrpSpPr/>
          <p:nvPr/>
        </p:nvGrpSpPr>
        <p:grpSpPr>
          <a:xfrm>
            <a:off x="7014014" y="1042630"/>
            <a:ext cx="749223" cy="525170"/>
            <a:chOff x="1644067" y="2264768"/>
            <a:chExt cx="855677" cy="599789"/>
          </a:xfrm>
        </p:grpSpPr>
        <p:sp>
          <p:nvSpPr>
            <p:cNvPr id="130" name="Прямоугольник 129">
              <a:extLst>
                <a:ext uri="{FF2B5EF4-FFF2-40B4-BE49-F238E27FC236}">
                  <a16:creationId xmlns:a16="http://schemas.microsoft.com/office/drawing/2014/main" id="{EAECD671-553E-4737-A646-FC1DACA0C04B}"/>
                </a:ext>
              </a:extLst>
            </p:cNvPr>
            <p:cNvSpPr/>
            <p:nvPr/>
          </p:nvSpPr>
          <p:spPr>
            <a:xfrm>
              <a:off x="1644067" y="2264768"/>
              <a:ext cx="855677" cy="5997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31" name="Полилиния: фигура 130">
              <a:extLst>
                <a:ext uri="{FF2B5EF4-FFF2-40B4-BE49-F238E27FC236}">
                  <a16:creationId xmlns:a16="http://schemas.microsoft.com/office/drawing/2014/main" id="{5BC73D27-A9B1-48D6-8B15-38F3BF72F6FE}"/>
                </a:ext>
              </a:extLst>
            </p:cNvPr>
            <p:cNvSpPr/>
            <p:nvPr/>
          </p:nvSpPr>
          <p:spPr>
            <a:xfrm>
              <a:off x="1975771" y="2379892"/>
              <a:ext cx="197734" cy="369540"/>
            </a:xfrm>
            <a:custGeom>
              <a:avLst/>
              <a:gdLst>
                <a:gd name="connsiteX0" fmla="*/ 98867 w 197734"/>
                <a:gd name="connsiteY0" fmla="*/ 0 h 369540"/>
                <a:gd name="connsiteX1" fmla="*/ 99746 w 197734"/>
                <a:gd name="connsiteY1" fmla="*/ 477 h 369540"/>
                <a:gd name="connsiteX2" fmla="*/ 197734 w 197734"/>
                <a:gd name="connsiteY2" fmla="*/ 184770 h 369540"/>
                <a:gd name="connsiteX3" fmla="*/ 99746 w 197734"/>
                <a:gd name="connsiteY3" fmla="*/ 369063 h 369540"/>
                <a:gd name="connsiteX4" fmla="*/ 98867 w 197734"/>
                <a:gd name="connsiteY4" fmla="*/ 369540 h 369540"/>
                <a:gd name="connsiteX5" fmla="*/ 97988 w 197734"/>
                <a:gd name="connsiteY5" fmla="*/ 369063 h 369540"/>
                <a:gd name="connsiteX6" fmla="*/ 0 w 197734"/>
                <a:gd name="connsiteY6" fmla="*/ 184770 h 369540"/>
                <a:gd name="connsiteX7" fmla="*/ 97988 w 197734"/>
                <a:gd name="connsiteY7" fmla="*/ 477 h 369540"/>
                <a:gd name="connsiteX8" fmla="*/ 98867 w 197734"/>
                <a:gd name="connsiteY8" fmla="*/ 0 h 36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734" h="369540">
                  <a:moveTo>
                    <a:pt x="98867" y="0"/>
                  </a:moveTo>
                  <a:lnTo>
                    <a:pt x="99746" y="477"/>
                  </a:lnTo>
                  <a:cubicBezTo>
                    <a:pt x="158865" y="40417"/>
                    <a:pt x="197734" y="108055"/>
                    <a:pt x="197734" y="184770"/>
                  </a:cubicBezTo>
                  <a:cubicBezTo>
                    <a:pt x="197734" y="261486"/>
                    <a:pt x="158865" y="329123"/>
                    <a:pt x="99746" y="369063"/>
                  </a:cubicBezTo>
                  <a:lnTo>
                    <a:pt x="98867" y="369540"/>
                  </a:lnTo>
                  <a:lnTo>
                    <a:pt x="97988" y="369063"/>
                  </a:lnTo>
                  <a:cubicBezTo>
                    <a:pt x="38869" y="329123"/>
                    <a:pt x="0" y="261486"/>
                    <a:pt x="0" y="184770"/>
                  </a:cubicBezTo>
                  <a:cubicBezTo>
                    <a:pt x="0" y="108055"/>
                    <a:pt x="38869" y="40417"/>
                    <a:pt x="97988" y="477"/>
                  </a:cubicBezTo>
                  <a:lnTo>
                    <a:pt x="98867" y="0"/>
                  </a:lnTo>
                  <a:close/>
                </a:path>
              </a:pathLst>
            </a:cu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75A35755-E8CD-4FF6-85BE-D8EC191E73D4}"/>
                </a:ext>
              </a:extLst>
            </p:cNvPr>
            <p:cNvSpPr/>
            <p:nvPr/>
          </p:nvSpPr>
          <p:spPr>
            <a:xfrm>
              <a:off x="1729006" y="2342412"/>
              <a:ext cx="345633" cy="444500"/>
            </a:xfrm>
            <a:custGeom>
              <a:avLst/>
              <a:gdLst>
                <a:gd name="connsiteX0" fmla="*/ 222250 w 345633"/>
                <a:gd name="connsiteY0" fmla="*/ 0 h 444500"/>
                <a:gd name="connsiteX1" fmla="*/ 308760 w 345633"/>
                <a:gd name="connsiteY1" fmla="*/ 17466 h 444500"/>
                <a:gd name="connsiteX2" fmla="*/ 345633 w 345633"/>
                <a:gd name="connsiteY2" fmla="*/ 37480 h 444500"/>
                <a:gd name="connsiteX3" fmla="*/ 344754 w 345633"/>
                <a:gd name="connsiteY3" fmla="*/ 37957 h 444500"/>
                <a:gd name="connsiteX4" fmla="*/ 246766 w 345633"/>
                <a:gd name="connsiteY4" fmla="*/ 222250 h 444500"/>
                <a:gd name="connsiteX5" fmla="*/ 344754 w 345633"/>
                <a:gd name="connsiteY5" fmla="*/ 406543 h 444500"/>
                <a:gd name="connsiteX6" fmla="*/ 345633 w 345633"/>
                <a:gd name="connsiteY6" fmla="*/ 407020 h 444500"/>
                <a:gd name="connsiteX7" fmla="*/ 308760 w 345633"/>
                <a:gd name="connsiteY7" fmla="*/ 427034 h 444500"/>
                <a:gd name="connsiteX8" fmla="*/ 222250 w 345633"/>
                <a:gd name="connsiteY8" fmla="*/ 444500 h 444500"/>
                <a:gd name="connsiteX9" fmla="*/ 0 w 345633"/>
                <a:gd name="connsiteY9" fmla="*/ 222250 h 444500"/>
                <a:gd name="connsiteX10" fmla="*/ 222250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222250" y="0"/>
                  </a:moveTo>
                  <a:cubicBezTo>
                    <a:pt x="252936" y="0"/>
                    <a:pt x="282170" y="6219"/>
                    <a:pt x="308760" y="17466"/>
                  </a:cubicBezTo>
                  <a:lnTo>
                    <a:pt x="345633" y="37480"/>
                  </a:lnTo>
                  <a:lnTo>
                    <a:pt x="344754" y="37957"/>
                  </a:lnTo>
                  <a:cubicBezTo>
                    <a:pt x="285635" y="77897"/>
                    <a:pt x="246766" y="145535"/>
                    <a:pt x="246766" y="222250"/>
                  </a:cubicBezTo>
                  <a:cubicBezTo>
                    <a:pt x="246766" y="298966"/>
                    <a:pt x="285635" y="366603"/>
                    <a:pt x="344754" y="406543"/>
                  </a:cubicBezTo>
                  <a:lnTo>
                    <a:pt x="345633" y="407020"/>
                  </a:lnTo>
                  <a:lnTo>
                    <a:pt x="308760" y="427034"/>
                  </a:lnTo>
                  <a:cubicBezTo>
                    <a:pt x="282170" y="438281"/>
                    <a:pt x="252936" y="444500"/>
                    <a:pt x="222250" y="444500"/>
                  </a:cubicBezTo>
                  <a:cubicBezTo>
                    <a:pt x="99505" y="444500"/>
                    <a:pt x="0" y="344995"/>
                    <a:pt x="0" y="222250"/>
                  </a:cubicBezTo>
                  <a:cubicBezTo>
                    <a:pt x="0" y="99505"/>
                    <a:pt x="99505" y="0"/>
                    <a:pt x="22225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7559B414-4AA0-4201-8DB5-634D60329D35}"/>
                </a:ext>
              </a:extLst>
            </p:cNvPr>
            <p:cNvSpPr/>
            <p:nvPr/>
          </p:nvSpPr>
          <p:spPr>
            <a:xfrm>
              <a:off x="2074639" y="2342412"/>
              <a:ext cx="345633" cy="444500"/>
            </a:xfrm>
            <a:custGeom>
              <a:avLst/>
              <a:gdLst>
                <a:gd name="connsiteX0" fmla="*/ 123383 w 345633"/>
                <a:gd name="connsiteY0" fmla="*/ 0 h 444500"/>
                <a:gd name="connsiteX1" fmla="*/ 345633 w 345633"/>
                <a:gd name="connsiteY1" fmla="*/ 222250 h 444500"/>
                <a:gd name="connsiteX2" fmla="*/ 123383 w 345633"/>
                <a:gd name="connsiteY2" fmla="*/ 444500 h 444500"/>
                <a:gd name="connsiteX3" fmla="*/ 36873 w 345633"/>
                <a:gd name="connsiteY3" fmla="*/ 427034 h 444500"/>
                <a:gd name="connsiteX4" fmla="*/ 0 w 345633"/>
                <a:gd name="connsiteY4" fmla="*/ 407020 h 444500"/>
                <a:gd name="connsiteX5" fmla="*/ 879 w 345633"/>
                <a:gd name="connsiteY5" fmla="*/ 406543 h 444500"/>
                <a:gd name="connsiteX6" fmla="*/ 98867 w 345633"/>
                <a:gd name="connsiteY6" fmla="*/ 222250 h 444500"/>
                <a:gd name="connsiteX7" fmla="*/ 879 w 345633"/>
                <a:gd name="connsiteY7" fmla="*/ 37957 h 444500"/>
                <a:gd name="connsiteX8" fmla="*/ 0 w 345633"/>
                <a:gd name="connsiteY8" fmla="*/ 37480 h 444500"/>
                <a:gd name="connsiteX9" fmla="*/ 36873 w 345633"/>
                <a:gd name="connsiteY9" fmla="*/ 17466 h 444500"/>
                <a:gd name="connsiteX10" fmla="*/ 123383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123383" y="0"/>
                  </a:moveTo>
                  <a:cubicBezTo>
                    <a:pt x="246128" y="0"/>
                    <a:pt x="345633" y="99505"/>
                    <a:pt x="345633" y="222250"/>
                  </a:cubicBezTo>
                  <a:cubicBezTo>
                    <a:pt x="345633" y="344995"/>
                    <a:pt x="246128" y="444500"/>
                    <a:pt x="123383" y="444500"/>
                  </a:cubicBezTo>
                  <a:cubicBezTo>
                    <a:pt x="92697" y="444500"/>
                    <a:pt x="63463" y="438281"/>
                    <a:pt x="36873" y="427034"/>
                  </a:cubicBezTo>
                  <a:lnTo>
                    <a:pt x="0" y="407020"/>
                  </a:lnTo>
                  <a:lnTo>
                    <a:pt x="879" y="406543"/>
                  </a:lnTo>
                  <a:cubicBezTo>
                    <a:pt x="59998" y="366603"/>
                    <a:pt x="98867" y="298966"/>
                    <a:pt x="98867" y="222250"/>
                  </a:cubicBezTo>
                  <a:cubicBezTo>
                    <a:pt x="98867" y="145535"/>
                    <a:pt x="59998" y="77897"/>
                    <a:pt x="879" y="37957"/>
                  </a:cubicBezTo>
                  <a:lnTo>
                    <a:pt x="0" y="37480"/>
                  </a:lnTo>
                  <a:lnTo>
                    <a:pt x="36873" y="17466"/>
                  </a:lnTo>
                  <a:cubicBezTo>
                    <a:pt x="63463" y="6219"/>
                    <a:pt x="92697" y="0"/>
                    <a:pt x="123383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2D67CC45-3921-4D16-8AF5-5784EA3405F9}"/>
              </a:ext>
            </a:extLst>
          </p:cNvPr>
          <p:cNvGrpSpPr/>
          <p:nvPr/>
        </p:nvGrpSpPr>
        <p:grpSpPr>
          <a:xfrm>
            <a:off x="7011644" y="3235337"/>
            <a:ext cx="749223" cy="525170"/>
            <a:chOff x="1644067" y="3165602"/>
            <a:chExt cx="855677" cy="599789"/>
          </a:xfrm>
        </p:grpSpPr>
        <p:sp>
          <p:nvSpPr>
            <p:cNvPr id="135" name="Прямоугольник 134">
              <a:extLst>
                <a:ext uri="{FF2B5EF4-FFF2-40B4-BE49-F238E27FC236}">
                  <a16:creationId xmlns:a16="http://schemas.microsoft.com/office/drawing/2014/main" id="{F1D2FC47-9BEB-4180-8924-62CD193DDC53}"/>
                </a:ext>
              </a:extLst>
            </p:cNvPr>
            <p:cNvSpPr/>
            <p:nvPr/>
          </p:nvSpPr>
          <p:spPr>
            <a:xfrm>
              <a:off x="1644067" y="3165602"/>
              <a:ext cx="855677" cy="5997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40228826-BDDB-46B8-94E2-85EBF74F75C6}"/>
                </a:ext>
              </a:extLst>
            </p:cNvPr>
            <p:cNvSpPr/>
            <p:nvPr/>
          </p:nvSpPr>
          <p:spPr>
            <a:xfrm>
              <a:off x="1975771" y="3280726"/>
              <a:ext cx="197734" cy="369540"/>
            </a:xfrm>
            <a:custGeom>
              <a:avLst/>
              <a:gdLst>
                <a:gd name="connsiteX0" fmla="*/ 98867 w 197734"/>
                <a:gd name="connsiteY0" fmla="*/ 0 h 369540"/>
                <a:gd name="connsiteX1" fmla="*/ 99746 w 197734"/>
                <a:gd name="connsiteY1" fmla="*/ 477 h 369540"/>
                <a:gd name="connsiteX2" fmla="*/ 197734 w 197734"/>
                <a:gd name="connsiteY2" fmla="*/ 184770 h 369540"/>
                <a:gd name="connsiteX3" fmla="*/ 99746 w 197734"/>
                <a:gd name="connsiteY3" fmla="*/ 369063 h 369540"/>
                <a:gd name="connsiteX4" fmla="*/ 98867 w 197734"/>
                <a:gd name="connsiteY4" fmla="*/ 369540 h 369540"/>
                <a:gd name="connsiteX5" fmla="*/ 97988 w 197734"/>
                <a:gd name="connsiteY5" fmla="*/ 369063 h 369540"/>
                <a:gd name="connsiteX6" fmla="*/ 0 w 197734"/>
                <a:gd name="connsiteY6" fmla="*/ 184770 h 369540"/>
                <a:gd name="connsiteX7" fmla="*/ 97988 w 197734"/>
                <a:gd name="connsiteY7" fmla="*/ 477 h 369540"/>
                <a:gd name="connsiteX8" fmla="*/ 98867 w 197734"/>
                <a:gd name="connsiteY8" fmla="*/ 0 h 36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734" h="369540">
                  <a:moveTo>
                    <a:pt x="98867" y="0"/>
                  </a:moveTo>
                  <a:lnTo>
                    <a:pt x="99746" y="477"/>
                  </a:lnTo>
                  <a:cubicBezTo>
                    <a:pt x="158865" y="40417"/>
                    <a:pt x="197734" y="108055"/>
                    <a:pt x="197734" y="184770"/>
                  </a:cubicBezTo>
                  <a:cubicBezTo>
                    <a:pt x="197734" y="261486"/>
                    <a:pt x="158865" y="329123"/>
                    <a:pt x="99746" y="369063"/>
                  </a:cubicBezTo>
                  <a:lnTo>
                    <a:pt x="98867" y="369540"/>
                  </a:lnTo>
                  <a:lnTo>
                    <a:pt x="97988" y="369063"/>
                  </a:lnTo>
                  <a:cubicBezTo>
                    <a:pt x="38869" y="329123"/>
                    <a:pt x="0" y="261486"/>
                    <a:pt x="0" y="184770"/>
                  </a:cubicBezTo>
                  <a:cubicBezTo>
                    <a:pt x="0" y="108055"/>
                    <a:pt x="38869" y="40417"/>
                    <a:pt x="97988" y="477"/>
                  </a:cubicBezTo>
                  <a:lnTo>
                    <a:pt x="98867" y="0"/>
                  </a:lnTo>
                  <a:close/>
                </a:path>
              </a:pathLst>
            </a:cu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4E7A667E-03C1-48F3-9DAD-A35F776BA2C3}"/>
                </a:ext>
              </a:extLst>
            </p:cNvPr>
            <p:cNvSpPr/>
            <p:nvPr/>
          </p:nvSpPr>
          <p:spPr>
            <a:xfrm>
              <a:off x="1729006" y="3243246"/>
              <a:ext cx="345633" cy="444500"/>
            </a:xfrm>
            <a:custGeom>
              <a:avLst/>
              <a:gdLst>
                <a:gd name="connsiteX0" fmla="*/ 222250 w 345633"/>
                <a:gd name="connsiteY0" fmla="*/ 0 h 444500"/>
                <a:gd name="connsiteX1" fmla="*/ 308760 w 345633"/>
                <a:gd name="connsiteY1" fmla="*/ 17466 h 444500"/>
                <a:gd name="connsiteX2" fmla="*/ 345633 w 345633"/>
                <a:gd name="connsiteY2" fmla="*/ 37480 h 444500"/>
                <a:gd name="connsiteX3" fmla="*/ 344754 w 345633"/>
                <a:gd name="connsiteY3" fmla="*/ 37957 h 444500"/>
                <a:gd name="connsiteX4" fmla="*/ 246766 w 345633"/>
                <a:gd name="connsiteY4" fmla="*/ 222250 h 444500"/>
                <a:gd name="connsiteX5" fmla="*/ 344754 w 345633"/>
                <a:gd name="connsiteY5" fmla="*/ 406543 h 444500"/>
                <a:gd name="connsiteX6" fmla="*/ 345633 w 345633"/>
                <a:gd name="connsiteY6" fmla="*/ 407020 h 444500"/>
                <a:gd name="connsiteX7" fmla="*/ 308760 w 345633"/>
                <a:gd name="connsiteY7" fmla="*/ 427034 h 444500"/>
                <a:gd name="connsiteX8" fmla="*/ 222250 w 345633"/>
                <a:gd name="connsiteY8" fmla="*/ 444500 h 444500"/>
                <a:gd name="connsiteX9" fmla="*/ 0 w 345633"/>
                <a:gd name="connsiteY9" fmla="*/ 222250 h 444500"/>
                <a:gd name="connsiteX10" fmla="*/ 222250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222250" y="0"/>
                  </a:moveTo>
                  <a:cubicBezTo>
                    <a:pt x="252936" y="0"/>
                    <a:pt x="282170" y="6219"/>
                    <a:pt x="308760" y="17466"/>
                  </a:cubicBezTo>
                  <a:lnTo>
                    <a:pt x="345633" y="37480"/>
                  </a:lnTo>
                  <a:lnTo>
                    <a:pt x="344754" y="37957"/>
                  </a:lnTo>
                  <a:cubicBezTo>
                    <a:pt x="285635" y="77897"/>
                    <a:pt x="246766" y="145535"/>
                    <a:pt x="246766" y="222250"/>
                  </a:cubicBezTo>
                  <a:cubicBezTo>
                    <a:pt x="246766" y="298966"/>
                    <a:pt x="285635" y="366603"/>
                    <a:pt x="344754" y="406543"/>
                  </a:cubicBezTo>
                  <a:lnTo>
                    <a:pt x="345633" y="407020"/>
                  </a:lnTo>
                  <a:lnTo>
                    <a:pt x="308760" y="427034"/>
                  </a:lnTo>
                  <a:cubicBezTo>
                    <a:pt x="282170" y="438281"/>
                    <a:pt x="252936" y="444500"/>
                    <a:pt x="222250" y="444500"/>
                  </a:cubicBezTo>
                  <a:cubicBezTo>
                    <a:pt x="99505" y="444500"/>
                    <a:pt x="0" y="344995"/>
                    <a:pt x="0" y="222250"/>
                  </a:cubicBezTo>
                  <a:cubicBezTo>
                    <a:pt x="0" y="99505"/>
                    <a:pt x="99505" y="0"/>
                    <a:pt x="222250" y="0"/>
                  </a:cubicBezTo>
                  <a:close/>
                </a:path>
              </a:pathLst>
            </a:cu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5E169806-1BDD-441B-A1DE-EF4F4C1151B0}"/>
                </a:ext>
              </a:extLst>
            </p:cNvPr>
            <p:cNvSpPr/>
            <p:nvPr/>
          </p:nvSpPr>
          <p:spPr>
            <a:xfrm>
              <a:off x="2074639" y="3243246"/>
              <a:ext cx="345633" cy="444500"/>
            </a:xfrm>
            <a:custGeom>
              <a:avLst/>
              <a:gdLst>
                <a:gd name="connsiteX0" fmla="*/ 123383 w 345633"/>
                <a:gd name="connsiteY0" fmla="*/ 0 h 444500"/>
                <a:gd name="connsiteX1" fmla="*/ 345633 w 345633"/>
                <a:gd name="connsiteY1" fmla="*/ 222250 h 444500"/>
                <a:gd name="connsiteX2" fmla="*/ 123383 w 345633"/>
                <a:gd name="connsiteY2" fmla="*/ 444500 h 444500"/>
                <a:gd name="connsiteX3" fmla="*/ 36873 w 345633"/>
                <a:gd name="connsiteY3" fmla="*/ 427034 h 444500"/>
                <a:gd name="connsiteX4" fmla="*/ 0 w 345633"/>
                <a:gd name="connsiteY4" fmla="*/ 407020 h 444500"/>
                <a:gd name="connsiteX5" fmla="*/ 879 w 345633"/>
                <a:gd name="connsiteY5" fmla="*/ 406543 h 444500"/>
                <a:gd name="connsiteX6" fmla="*/ 98867 w 345633"/>
                <a:gd name="connsiteY6" fmla="*/ 222250 h 444500"/>
                <a:gd name="connsiteX7" fmla="*/ 879 w 345633"/>
                <a:gd name="connsiteY7" fmla="*/ 37957 h 444500"/>
                <a:gd name="connsiteX8" fmla="*/ 0 w 345633"/>
                <a:gd name="connsiteY8" fmla="*/ 37480 h 444500"/>
                <a:gd name="connsiteX9" fmla="*/ 36873 w 345633"/>
                <a:gd name="connsiteY9" fmla="*/ 17466 h 444500"/>
                <a:gd name="connsiteX10" fmla="*/ 123383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123383" y="0"/>
                  </a:moveTo>
                  <a:cubicBezTo>
                    <a:pt x="246128" y="0"/>
                    <a:pt x="345633" y="99505"/>
                    <a:pt x="345633" y="222250"/>
                  </a:cubicBezTo>
                  <a:cubicBezTo>
                    <a:pt x="345633" y="344995"/>
                    <a:pt x="246128" y="444500"/>
                    <a:pt x="123383" y="444500"/>
                  </a:cubicBezTo>
                  <a:cubicBezTo>
                    <a:pt x="92697" y="444500"/>
                    <a:pt x="63463" y="438281"/>
                    <a:pt x="36873" y="427034"/>
                  </a:cubicBezTo>
                  <a:lnTo>
                    <a:pt x="0" y="407020"/>
                  </a:lnTo>
                  <a:lnTo>
                    <a:pt x="879" y="406543"/>
                  </a:lnTo>
                  <a:cubicBezTo>
                    <a:pt x="59998" y="366603"/>
                    <a:pt x="98867" y="298966"/>
                    <a:pt x="98867" y="222250"/>
                  </a:cubicBezTo>
                  <a:cubicBezTo>
                    <a:pt x="98867" y="145535"/>
                    <a:pt x="59998" y="77897"/>
                    <a:pt x="879" y="37957"/>
                  </a:cubicBezTo>
                  <a:lnTo>
                    <a:pt x="0" y="37480"/>
                  </a:lnTo>
                  <a:lnTo>
                    <a:pt x="36873" y="17466"/>
                  </a:lnTo>
                  <a:cubicBezTo>
                    <a:pt x="63463" y="6219"/>
                    <a:pt x="92697" y="0"/>
                    <a:pt x="123383" y="0"/>
                  </a:cubicBezTo>
                  <a:close/>
                </a:path>
              </a:pathLst>
            </a:cu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pSp>
        <p:nvGrpSpPr>
          <p:cNvPr id="139" name="Группа 138">
            <a:extLst>
              <a:ext uri="{FF2B5EF4-FFF2-40B4-BE49-F238E27FC236}">
                <a16:creationId xmlns:a16="http://schemas.microsoft.com/office/drawing/2014/main" id="{18CE925B-C67B-462A-A722-BD3B35EE3378}"/>
              </a:ext>
            </a:extLst>
          </p:cNvPr>
          <p:cNvGrpSpPr/>
          <p:nvPr/>
        </p:nvGrpSpPr>
        <p:grpSpPr>
          <a:xfrm>
            <a:off x="7011049" y="5424949"/>
            <a:ext cx="749223" cy="525170"/>
            <a:chOff x="1644067" y="3165602"/>
            <a:chExt cx="855677" cy="599789"/>
          </a:xfrm>
        </p:grpSpPr>
        <p:sp>
          <p:nvSpPr>
            <p:cNvPr id="140" name="Прямоугольник 139">
              <a:extLst>
                <a:ext uri="{FF2B5EF4-FFF2-40B4-BE49-F238E27FC236}">
                  <a16:creationId xmlns:a16="http://schemas.microsoft.com/office/drawing/2014/main" id="{27A0C327-822B-46D1-98FE-9E86F42D2DB7}"/>
                </a:ext>
              </a:extLst>
            </p:cNvPr>
            <p:cNvSpPr/>
            <p:nvPr/>
          </p:nvSpPr>
          <p:spPr>
            <a:xfrm>
              <a:off x="1644067" y="3165602"/>
              <a:ext cx="855677" cy="5997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10D20E04-B5FD-4F1D-9309-948CB26A9569}"/>
                </a:ext>
              </a:extLst>
            </p:cNvPr>
            <p:cNvSpPr/>
            <p:nvPr/>
          </p:nvSpPr>
          <p:spPr>
            <a:xfrm>
              <a:off x="1975771" y="3280726"/>
              <a:ext cx="197734" cy="369540"/>
            </a:xfrm>
            <a:custGeom>
              <a:avLst/>
              <a:gdLst>
                <a:gd name="connsiteX0" fmla="*/ 98867 w 197734"/>
                <a:gd name="connsiteY0" fmla="*/ 0 h 369540"/>
                <a:gd name="connsiteX1" fmla="*/ 99746 w 197734"/>
                <a:gd name="connsiteY1" fmla="*/ 477 h 369540"/>
                <a:gd name="connsiteX2" fmla="*/ 197734 w 197734"/>
                <a:gd name="connsiteY2" fmla="*/ 184770 h 369540"/>
                <a:gd name="connsiteX3" fmla="*/ 99746 w 197734"/>
                <a:gd name="connsiteY3" fmla="*/ 369063 h 369540"/>
                <a:gd name="connsiteX4" fmla="*/ 98867 w 197734"/>
                <a:gd name="connsiteY4" fmla="*/ 369540 h 369540"/>
                <a:gd name="connsiteX5" fmla="*/ 97988 w 197734"/>
                <a:gd name="connsiteY5" fmla="*/ 369063 h 369540"/>
                <a:gd name="connsiteX6" fmla="*/ 0 w 197734"/>
                <a:gd name="connsiteY6" fmla="*/ 184770 h 369540"/>
                <a:gd name="connsiteX7" fmla="*/ 97988 w 197734"/>
                <a:gd name="connsiteY7" fmla="*/ 477 h 369540"/>
                <a:gd name="connsiteX8" fmla="*/ 98867 w 197734"/>
                <a:gd name="connsiteY8" fmla="*/ 0 h 36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734" h="369540">
                  <a:moveTo>
                    <a:pt x="98867" y="0"/>
                  </a:moveTo>
                  <a:lnTo>
                    <a:pt x="99746" y="477"/>
                  </a:lnTo>
                  <a:cubicBezTo>
                    <a:pt x="158865" y="40417"/>
                    <a:pt x="197734" y="108055"/>
                    <a:pt x="197734" y="184770"/>
                  </a:cubicBezTo>
                  <a:cubicBezTo>
                    <a:pt x="197734" y="261486"/>
                    <a:pt x="158865" y="329123"/>
                    <a:pt x="99746" y="369063"/>
                  </a:cubicBezTo>
                  <a:lnTo>
                    <a:pt x="98867" y="369540"/>
                  </a:lnTo>
                  <a:lnTo>
                    <a:pt x="97988" y="369063"/>
                  </a:lnTo>
                  <a:cubicBezTo>
                    <a:pt x="38869" y="329123"/>
                    <a:pt x="0" y="261486"/>
                    <a:pt x="0" y="184770"/>
                  </a:cubicBezTo>
                  <a:cubicBezTo>
                    <a:pt x="0" y="108055"/>
                    <a:pt x="38869" y="40417"/>
                    <a:pt x="97988" y="477"/>
                  </a:cubicBezTo>
                  <a:lnTo>
                    <a:pt x="98867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9F5D6C58-AF28-41AC-8629-D9E995F7E17E}"/>
                </a:ext>
              </a:extLst>
            </p:cNvPr>
            <p:cNvSpPr/>
            <p:nvPr/>
          </p:nvSpPr>
          <p:spPr>
            <a:xfrm>
              <a:off x="1729006" y="3243246"/>
              <a:ext cx="345633" cy="444500"/>
            </a:xfrm>
            <a:custGeom>
              <a:avLst/>
              <a:gdLst>
                <a:gd name="connsiteX0" fmla="*/ 222250 w 345633"/>
                <a:gd name="connsiteY0" fmla="*/ 0 h 444500"/>
                <a:gd name="connsiteX1" fmla="*/ 308760 w 345633"/>
                <a:gd name="connsiteY1" fmla="*/ 17466 h 444500"/>
                <a:gd name="connsiteX2" fmla="*/ 345633 w 345633"/>
                <a:gd name="connsiteY2" fmla="*/ 37480 h 444500"/>
                <a:gd name="connsiteX3" fmla="*/ 344754 w 345633"/>
                <a:gd name="connsiteY3" fmla="*/ 37957 h 444500"/>
                <a:gd name="connsiteX4" fmla="*/ 246766 w 345633"/>
                <a:gd name="connsiteY4" fmla="*/ 222250 h 444500"/>
                <a:gd name="connsiteX5" fmla="*/ 344754 w 345633"/>
                <a:gd name="connsiteY5" fmla="*/ 406543 h 444500"/>
                <a:gd name="connsiteX6" fmla="*/ 345633 w 345633"/>
                <a:gd name="connsiteY6" fmla="*/ 407020 h 444500"/>
                <a:gd name="connsiteX7" fmla="*/ 308760 w 345633"/>
                <a:gd name="connsiteY7" fmla="*/ 427034 h 444500"/>
                <a:gd name="connsiteX8" fmla="*/ 222250 w 345633"/>
                <a:gd name="connsiteY8" fmla="*/ 444500 h 444500"/>
                <a:gd name="connsiteX9" fmla="*/ 0 w 345633"/>
                <a:gd name="connsiteY9" fmla="*/ 222250 h 444500"/>
                <a:gd name="connsiteX10" fmla="*/ 222250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222250" y="0"/>
                  </a:moveTo>
                  <a:cubicBezTo>
                    <a:pt x="252936" y="0"/>
                    <a:pt x="282170" y="6219"/>
                    <a:pt x="308760" y="17466"/>
                  </a:cubicBezTo>
                  <a:lnTo>
                    <a:pt x="345633" y="37480"/>
                  </a:lnTo>
                  <a:lnTo>
                    <a:pt x="344754" y="37957"/>
                  </a:lnTo>
                  <a:cubicBezTo>
                    <a:pt x="285635" y="77897"/>
                    <a:pt x="246766" y="145535"/>
                    <a:pt x="246766" y="222250"/>
                  </a:cubicBezTo>
                  <a:cubicBezTo>
                    <a:pt x="246766" y="298966"/>
                    <a:pt x="285635" y="366603"/>
                    <a:pt x="344754" y="406543"/>
                  </a:cubicBezTo>
                  <a:lnTo>
                    <a:pt x="345633" y="407020"/>
                  </a:lnTo>
                  <a:lnTo>
                    <a:pt x="308760" y="427034"/>
                  </a:lnTo>
                  <a:cubicBezTo>
                    <a:pt x="282170" y="438281"/>
                    <a:pt x="252936" y="444500"/>
                    <a:pt x="222250" y="444500"/>
                  </a:cubicBezTo>
                  <a:cubicBezTo>
                    <a:pt x="99505" y="444500"/>
                    <a:pt x="0" y="344995"/>
                    <a:pt x="0" y="222250"/>
                  </a:cubicBezTo>
                  <a:cubicBezTo>
                    <a:pt x="0" y="99505"/>
                    <a:pt x="99505" y="0"/>
                    <a:pt x="222250" y="0"/>
                  </a:cubicBezTo>
                  <a:close/>
                </a:path>
              </a:pathLst>
            </a:cu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83F59809-8247-46D0-B034-02516852C640}"/>
                </a:ext>
              </a:extLst>
            </p:cNvPr>
            <p:cNvSpPr/>
            <p:nvPr/>
          </p:nvSpPr>
          <p:spPr>
            <a:xfrm>
              <a:off x="2074639" y="3243246"/>
              <a:ext cx="345633" cy="444500"/>
            </a:xfrm>
            <a:custGeom>
              <a:avLst/>
              <a:gdLst>
                <a:gd name="connsiteX0" fmla="*/ 123383 w 345633"/>
                <a:gd name="connsiteY0" fmla="*/ 0 h 444500"/>
                <a:gd name="connsiteX1" fmla="*/ 345633 w 345633"/>
                <a:gd name="connsiteY1" fmla="*/ 222250 h 444500"/>
                <a:gd name="connsiteX2" fmla="*/ 123383 w 345633"/>
                <a:gd name="connsiteY2" fmla="*/ 444500 h 444500"/>
                <a:gd name="connsiteX3" fmla="*/ 36873 w 345633"/>
                <a:gd name="connsiteY3" fmla="*/ 427034 h 444500"/>
                <a:gd name="connsiteX4" fmla="*/ 0 w 345633"/>
                <a:gd name="connsiteY4" fmla="*/ 407020 h 444500"/>
                <a:gd name="connsiteX5" fmla="*/ 879 w 345633"/>
                <a:gd name="connsiteY5" fmla="*/ 406543 h 444500"/>
                <a:gd name="connsiteX6" fmla="*/ 98867 w 345633"/>
                <a:gd name="connsiteY6" fmla="*/ 222250 h 444500"/>
                <a:gd name="connsiteX7" fmla="*/ 879 w 345633"/>
                <a:gd name="connsiteY7" fmla="*/ 37957 h 444500"/>
                <a:gd name="connsiteX8" fmla="*/ 0 w 345633"/>
                <a:gd name="connsiteY8" fmla="*/ 37480 h 444500"/>
                <a:gd name="connsiteX9" fmla="*/ 36873 w 345633"/>
                <a:gd name="connsiteY9" fmla="*/ 17466 h 444500"/>
                <a:gd name="connsiteX10" fmla="*/ 123383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123383" y="0"/>
                  </a:moveTo>
                  <a:cubicBezTo>
                    <a:pt x="246128" y="0"/>
                    <a:pt x="345633" y="99505"/>
                    <a:pt x="345633" y="222250"/>
                  </a:cubicBezTo>
                  <a:cubicBezTo>
                    <a:pt x="345633" y="344995"/>
                    <a:pt x="246128" y="444500"/>
                    <a:pt x="123383" y="444500"/>
                  </a:cubicBezTo>
                  <a:cubicBezTo>
                    <a:pt x="92697" y="444500"/>
                    <a:pt x="63463" y="438281"/>
                    <a:pt x="36873" y="427034"/>
                  </a:cubicBezTo>
                  <a:lnTo>
                    <a:pt x="0" y="407020"/>
                  </a:lnTo>
                  <a:lnTo>
                    <a:pt x="879" y="406543"/>
                  </a:lnTo>
                  <a:cubicBezTo>
                    <a:pt x="59998" y="366603"/>
                    <a:pt x="98867" y="298966"/>
                    <a:pt x="98867" y="222250"/>
                  </a:cubicBezTo>
                  <a:cubicBezTo>
                    <a:pt x="98867" y="145535"/>
                    <a:pt x="59998" y="77897"/>
                    <a:pt x="879" y="37957"/>
                  </a:cubicBezTo>
                  <a:lnTo>
                    <a:pt x="0" y="37480"/>
                  </a:lnTo>
                  <a:lnTo>
                    <a:pt x="36873" y="17466"/>
                  </a:lnTo>
                  <a:cubicBezTo>
                    <a:pt x="63463" y="6219"/>
                    <a:pt x="92697" y="0"/>
                    <a:pt x="123383" y="0"/>
                  </a:cubicBezTo>
                  <a:close/>
                </a:path>
              </a:pathLst>
            </a:cu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pSp>
        <p:nvGrpSpPr>
          <p:cNvPr id="144" name="Группа 143">
            <a:extLst>
              <a:ext uri="{FF2B5EF4-FFF2-40B4-BE49-F238E27FC236}">
                <a16:creationId xmlns:a16="http://schemas.microsoft.com/office/drawing/2014/main" id="{7CA72B6F-6163-4E1C-BC35-086C05B399F1}"/>
              </a:ext>
            </a:extLst>
          </p:cNvPr>
          <p:cNvGrpSpPr/>
          <p:nvPr/>
        </p:nvGrpSpPr>
        <p:grpSpPr>
          <a:xfrm>
            <a:off x="7006060" y="6490803"/>
            <a:ext cx="749223" cy="525170"/>
            <a:chOff x="1644067" y="3165602"/>
            <a:chExt cx="855677" cy="599789"/>
          </a:xfrm>
          <a:solidFill>
            <a:schemeClr val="bg1"/>
          </a:solidFill>
        </p:grpSpPr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C20DC1AD-4E88-45E6-8290-D60158A8903B}"/>
                </a:ext>
              </a:extLst>
            </p:cNvPr>
            <p:cNvSpPr/>
            <p:nvPr/>
          </p:nvSpPr>
          <p:spPr>
            <a:xfrm>
              <a:off x="1644067" y="3165602"/>
              <a:ext cx="855677" cy="599789"/>
            </a:xfrm>
            <a:prstGeom prst="rect">
              <a:avLst/>
            </a:pr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9FBF56EC-C230-4C2E-BF11-6C83BC75267D}"/>
                </a:ext>
              </a:extLst>
            </p:cNvPr>
            <p:cNvSpPr/>
            <p:nvPr/>
          </p:nvSpPr>
          <p:spPr>
            <a:xfrm>
              <a:off x="1975771" y="3280726"/>
              <a:ext cx="197734" cy="369540"/>
            </a:xfrm>
            <a:custGeom>
              <a:avLst/>
              <a:gdLst>
                <a:gd name="connsiteX0" fmla="*/ 98867 w 197734"/>
                <a:gd name="connsiteY0" fmla="*/ 0 h 369540"/>
                <a:gd name="connsiteX1" fmla="*/ 99746 w 197734"/>
                <a:gd name="connsiteY1" fmla="*/ 477 h 369540"/>
                <a:gd name="connsiteX2" fmla="*/ 197734 w 197734"/>
                <a:gd name="connsiteY2" fmla="*/ 184770 h 369540"/>
                <a:gd name="connsiteX3" fmla="*/ 99746 w 197734"/>
                <a:gd name="connsiteY3" fmla="*/ 369063 h 369540"/>
                <a:gd name="connsiteX4" fmla="*/ 98867 w 197734"/>
                <a:gd name="connsiteY4" fmla="*/ 369540 h 369540"/>
                <a:gd name="connsiteX5" fmla="*/ 97988 w 197734"/>
                <a:gd name="connsiteY5" fmla="*/ 369063 h 369540"/>
                <a:gd name="connsiteX6" fmla="*/ 0 w 197734"/>
                <a:gd name="connsiteY6" fmla="*/ 184770 h 369540"/>
                <a:gd name="connsiteX7" fmla="*/ 97988 w 197734"/>
                <a:gd name="connsiteY7" fmla="*/ 477 h 369540"/>
                <a:gd name="connsiteX8" fmla="*/ 98867 w 197734"/>
                <a:gd name="connsiteY8" fmla="*/ 0 h 36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734" h="369540">
                  <a:moveTo>
                    <a:pt x="98867" y="0"/>
                  </a:moveTo>
                  <a:lnTo>
                    <a:pt x="99746" y="477"/>
                  </a:lnTo>
                  <a:cubicBezTo>
                    <a:pt x="158865" y="40417"/>
                    <a:pt x="197734" y="108055"/>
                    <a:pt x="197734" y="184770"/>
                  </a:cubicBezTo>
                  <a:cubicBezTo>
                    <a:pt x="197734" y="261486"/>
                    <a:pt x="158865" y="329123"/>
                    <a:pt x="99746" y="369063"/>
                  </a:cubicBezTo>
                  <a:lnTo>
                    <a:pt x="98867" y="369540"/>
                  </a:lnTo>
                  <a:lnTo>
                    <a:pt x="97988" y="369063"/>
                  </a:lnTo>
                  <a:cubicBezTo>
                    <a:pt x="38869" y="329123"/>
                    <a:pt x="0" y="261486"/>
                    <a:pt x="0" y="184770"/>
                  </a:cubicBezTo>
                  <a:cubicBezTo>
                    <a:pt x="0" y="108055"/>
                    <a:pt x="38869" y="40417"/>
                    <a:pt x="97988" y="477"/>
                  </a:cubicBezTo>
                  <a:lnTo>
                    <a:pt x="98867" y="0"/>
                  </a:lnTo>
                  <a:close/>
                </a:path>
              </a:pathLst>
            </a:cu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47" name="Полилиния: фигура 146">
              <a:extLst>
                <a:ext uri="{FF2B5EF4-FFF2-40B4-BE49-F238E27FC236}">
                  <a16:creationId xmlns:a16="http://schemas.microsoft.com/office/drawing/2014/main" id="{DA32DB94-17A4-4555-B3B5-73F5A3D9F367}"/>
                </a:ext>
              </a:extLst>
            </p:cNvPr>
            <p:cNvSpPr/>
            <p:nvPr/>
          </p:nvSpPr>
          <p:spPr>
            <a:xfrm>
              <a:off x="1729006" y="3243246"/>
              <a:ext cx="345633" cy="444500"/>
            </a:xfrm>
            <a:custGeom>
              <a:avLst/>
              <a:gdLst>
                <a:gd name="connsiteX0" fmla="*/ 222250 w 345633"/>
                <a:gd name="connsiteY0" fmla="*/ 0 h 444500"/>
                <a:gd name="connsiteX1" fmla="*/ 308760 w 345633"/>
                <a:gd name="connsiteY1" fmla="*/ 17466 h 444500"/>
                <a:gd name="connsiteX2" fmla="*/ 345633 w 345633"/>
                <a:gd name="connsiteY2" fmla="*/ 37480 h 444500"/>
                <a:gd name="connsiteX3" fmla="*/ 344754 w 345633"/>
                <a:gd name="connsiteY3" fmla="*/ 37957 h 444500"/>
                <a:gd name="connsiteX4" fmla="*/ 246766 w 345633"/>
                <a:gd name="connsiteY4" fmla="*/ 222250 h 444500"/>
                <a:gd name="connsiteX5" fmla="*/ 344754 w 345633"/>
                <a:gd name="connsiteY5" fmla="*/ 406543 h 444500"/>
                <a:gd name="connsiteX6" fmla="*/ 345633 w 345633"/>
                <a:gd name="connsiteY6" fmla="*/ 407020 h 444500"/>
                <a:gd name="connsiteX7" fmla="*/ 308760 w 345633"/>
                <a:gd name="connsiteY7" fmla="*/ 427034 h 444500"/>
                <a:gd name="connsiteX8" fmla="*/ 222250 w 345633"/>
                <a:gd name="connsiteY8" fmla="*/ 444500 h 444500"/>
                <a:gd name="connsiteX9" fmla="*/ 0 w 345633"/>
                <a:gd name="connsiteY9" fmla="*/ 222250 h 444500"/>
                <a:gd name="connsiteX10" fmla="*/ 222250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222250" y="0"/>
                  </a:moveTo>
                  <a:cubicBezTo>
                    <a:pt x="252936" y="0"/>
                    <a:pt x="282170" y="6219"/>
                    <a:pt x="308760" y="17466"/>
                  </a:cubicBezTo>
                  <a:lnTo>
                    <a:pt x="345633" y="37480"/>
                  </a:lnTo>
                  <a:lnTo>
                    <a:pt x="344754" y="37957"/>
                  </a:lnTo>
                  <a:cubicBezTo>
                    <a:pt x="285635" y="77897"/>
                    <a:pt x="246766" y="145535"/>
                    <a:pt x="246766" y="222250"/>
                  </a:cubicBezTo>
                  <a:cubicBezTo>
                    <a:pt x="246766" y="298966"/>
                    <a:pt x="285635" y="366603"/>
                    <a:pt x="344754" y="406543"/>
                  </a:cubicBezTo>
                  <a:lnTo>
                    <a:pt x="345633" y="407020"/>
                  </a:lnTo>
                  <a:lnTo>
                    <a:pt x="308760" y="427034"/>
                  </a:lnTo>
                  <a:cubicBezTo>
                    <a:pt x="282170" y="438281"/>
                    <a:pt x="252936" y="444500"/>
                    <a:pt x="222250" y="444500"/>
                  </a:cubicBezTo>
                  <a:cubicBezTo>
                    <a:pt x="99505" y="444500"/>
                    <a:pt x="0" y="344995"/>
                    <a:pt x="0" y="222250"/>
                  </a:cubicBezTo>
                  <a:cubicBezTo>
                    <a:pt x="0" y="99505"/>
                    <a:pt x="99505" y="0"/>
                    <a:pt x="22225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97EF6C74-5DAC-4DEB-A6E1-0E6E53FAA901}"/>
                </a:ext>
              </a:extLst>
            </p:cNvPr>
            <p:cNvSpPr/>
            <p:nvPr/>
          </p:nvSpPr>
          <p:spPr>
            <a:xfrm>
              <a:off x="2074639" y="3243246"/>
              <a:ext cx="345633" cy="444500"/>
            </a:xfrm>
            <a:custGeom>
              <a:avLst/>
              <a:gdLst>
                <a:gd name="connsiteX0" fmla="*/ 123383 w 345633"/>
                <a:gd name="connsiteY0" fmla="*/ 0 h 444500"/>
                <a:gd name="connsiteX1" fmla="*/ 345633 w 345633"/>
                <a:gd name="connsiteY1" fmla="*/ 222250 h 444500"/>
                <a:gd name="connsiteX2" fmla="*/ 123383 w 345633"/>
                <a:gd name="connsiteY2" fmla="*/ 444500 h 444500"/>
                <a:gd name="connsiteX3" fmla="*/ 36873 w 345633"/>
                <a:gd name="connsiteY3" fmla="*/ 427034 h 444500"/>
                <a:gd name="connsiteX4" fmla="*/ 0 w 345633"/>
                <a:gd name="connsiteY4" fmla="*/ 407020 h 444500"/>
                <a:gd name="connsiteX5" fmla="*/ 879 w 345633"/>
                <a:gd name="connsiteY5" fmla="*/ 406543 h 444500"/>
                <a:gd name="connsiteX6" fmla="*/ 98867 w 345633"/>
                <a:gd name="connsiteY6" fmla="*/ 222250 h 444500"/>
                <a:gd name="connsiteX7" fmla="*/ 879 w 345633"/>
                <a:gd name="connsiteY7" fmla="*/ 37957 h 444500"/>
                <a:gd name="connsiteX8" fmla="*/ 0 w 345633"/>
                <a:gd name="connsiteY8" fmla="*/ 37480 h 444500"/>
                <a:gd name="connsiteX9" fmla="*/ 36873 w 345633"/>
                <a:gd name="connsiteY9" fmla="*/ 17466 h 444500"/>
                <a:gd name="connsiteX10" fmla="*/ 123383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123383" y="0"/>
                  </a:moveTo>
                  <a:cubicBezTo>
                    <a:pt x="246128" y="0"/>
                    <a:pt x="345633" y="99505"/>
                    <a:pt x="345633" y="222250"/>
                  </a:cubicBezTo>
                  <a:cubicBezTo>
                    <a:pt x="345633" y="344995"/>
                    <a:pt x="246128" y="444500"/>
                    <a:pt x="123383" y="444500"/>
                  </a:cubicBezTo>
                  <a:cubicBezTo>
                    <a:pt x="92697" y="444500"/>
                    <a:pt x="63463" y="438281"/>
                    <a:pt x="36873" y="427034"/>
                  </a:cubicBezTo>
                  <a:lnTo>
                    <a:pt x="0" y="407020"/>
                  </a:lnTo>
                  <a:lnTo>
                    <a:pt x="879" y="406543"/>
                  </a:lnTo>
                  <a:cubicBezTo>
                    <a:pt x="59998" y="366603"/>
                    <a:pt x="98867" y="298966"/>
                    <a:pt x="98867" y="222250"/>
                  </a:cubicBezTo>
                  <a:cubicBezTo>
                    <a:pt x="98867" y="145535"/>
                    <a:pt x="59998" y="77897"/>
                    <a:pt x="879" y="37957"/>
                  </a:cubicBezTo>
                  <a:lnTo>
                    <a:pt x="0" y="37480"/>
                  </a:lnTo>
                  <a:lnTo>
                    <a:pt x="36873" y="17466"/>
                  </a:lnTo>
                  <a:cubicBezTo>
                    <a:pt x="63463" y="6219"/>
                    <a:pt x="92697" y="0"/>
                    <a:pt x="123383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A8C72CCF-D351-4A0D-B02D-91C35A3CD4D9}"/>
              </a:ext>
            </a:extLst>
          </p:cNvPr>
          <p:cNvGrpSpPr/>
          <p:nvPr/>
        </p:nvGrpSpPr>
        <p:grpSpPr>
          <a:xfrm>
            <a:off x="7014014" y="2172343"/>
            <a:ext cx="749223" cy="525170"/>
            <a:chOff x="1644067" y="3165602"/>
            <a:chExt cx="855677" cy="599789"/>
          </a:xfrm>
        </p:grpSpPr>
        <p:sp>
          <p:nvSpPr>
            <p:cNvPr id="159" name="Прямоугольник 158">
              <a:extLst>
                <a:ext uri="{FF2B5EF4-FFF2-40B4-BE49-F238E27FC236}">
                  <a16:creationId xmlns:a16="http://schemas.microsoft.com/office/drawing/2014/main" id="{92F798D8-2D88-46DF-9878-9B314D8D431F}"/>
                </a:ext>
              </a:extLst>
            </p:cNvPr>
            <p:cNvSpPr/>
            <p:nvPr/>
          </p:nvSpPr>
          <p:spPr>
            <a:xfrm>
              <a:off x="1644067" y="3165602"/>
              <a:ext cx="855677" cy="599789"/>
            </a:xfrm>
            <a:prstGeom prst="rect">
              <a:avLst/>
            </a:pr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60" name="Полилиния: фигура 159">
              <a:extLst>
                <a:ext uri="{FF2B5EF4-FFF2-40B4-BE49-F238E27FC236}">
                  <a16:creationId xmlns:a16="http://schemas.microsoft.com/office/drawing/2014/main" id="{6BE23D49-7901-44AB-9497-86B1D04C1715}"/>
                </a:ext>
              </a:extLst>
            </p:cNvPr>
            <p:cNvSpPr/>
            <p:nvPr/>
          </p:nvSpPr>
          <p:spPr>
            <a:xfrm>
              <a:off x="1975771" y="3280726"/>
              <a:ext cx="197734" cy="369540"/>
            </a:xfrm>
            <a:custGeom>
              <a:avLst/>
              <a:gdLst>
                <a:gd name="connsiteX0" fmla="*/ 98867 w 197734"/>
                <a:gd name="connsiteY0" fmla="*/ 0 h 369540"/>
                <a:gd name="connsiteX1" fmla="*/ 99746 w 197734"/>
                <a:gd name="connsiteY1" fmla="*/ 477 h 369540"/>
                <a:gd name="connsiteX2" fmla="*/ 197734 w 197734"/>
                <a:gd name="connsiteY2" fmla="*/ 184770 h 369540"/>
                <a:gd name="connsiteX3" fmla="*/ 99746 w 197734"/>
                <a:gd name="connsiteY3" fmla="*/ 369063 h 369540"/>
                <a:gd name="connsiteX4" fmla="*/ 98867 w 197734"/>
                <a:gd name="connsiteY4" fmla="*/ 369540 h 369540"/>
                <a:gd name="connsiteX5" fmla="*/ 97988 w 197734"/>
                <a:gd name="connsiteY5" fmla="*/ 369063 h 369540"/>
                <a:gd name="connsiteX6" fmla="*/ 0 w 197734"/>
                <a:gd name="connsiteY6" fmla="*/ 184770 h 369540"/>
                <a:gd name="connsiteX7" fmla="*/ 97988 w 197734"/>
                <a:gd name="connsiteY7" fmla="*/ 477 h 369540"/>
                <a:gd name="connsiteX8" fmla="*/ 98867 w 197734"/>
                <a:gd name="connsiteY8" fmla="*/ 0 h 36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734" h="369540">
                  <a:moveTo>
                    <a:pt x="98867" y="0"/>
                  </a:moveTo>
                  <a:lnTo>
                    <a:pt x="99746" y="477"/>
                  </a:lnTo>
                  <a:cubicBezTo>
                    <a:pt x="158865" y="40417"/>
                    <a:pt x="197734" y="108055"/>
                    <a:pt x="197734" y="184770"/>
                  </a:cubicBezTo>
                  <a:cubicBezTo>
                    <a:pt x="197734" y="261486"/>
                    <a:pt x="158865" y="329123"/>
                    <a:pt x="99746" y="369063"/>
                  </a:cubicBezTo>
                  <a:lnTo>
                    <a:pt x="98867" y="369540"/>
                  </a:lnTo>
                  <a:lnTo>
                    <a:pt x="97988" y="369063"/>
                  </a:lnTo>
                  <a:cubicBezTo>
                    <a:pt x="38869" y="329123"/>
                    <a:pt x="0" y="261486"/>
                    <a:pt x="0" y="184770"/>
                  </a:cubicBezTo>
                  <a:cubicBezTo>
                    <a:pt x="0" y="108055"/>
                    <a:pt x="38869" y="40417"/>
                    <a:pt x="97988" y="477"/>
                  </a:cubicBezTo>
                  <a:lnTo>
                    <a:pt x="98867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61" name="Полилиния: фигура 160">
              <a:extLst>
                <a:ext uri="{FF2B5EF4-FFF2-40B4-BE49-F238E27FC236}">
                  <a16:creationId xmlns:a16="http://schemas.microsoft.com/office/drawing/2014/main" id="{F3936737-479E-446E-9FB4-E0B30E14D8A5}"/>
                </a:ext>
              </a:extLst>
            </p:cNvPr>
            <p:cNvSpPr/>
            <p:nvPr/>
          </p:nvSpPr>
          <p:spPr>
            <a:xfrm>
              <a:off x="1729006" y="3243246"/>
              <a:ext cx="345633" cy="444500"/>
            </a:xfrm>
            <a:custGeom>
              <a:avLst/>
              <a:gdLst>
                <a:gd name="connsiteX0" fmla="*/ 222250 w 345633"/>
                <a:gd name="connsiteY0" fmla="*/ 0 h 444500"/>
                <a:gd name="connsiteX1" fmla="*/ 308760 w 345633"/>
                <a:gd name="connsiteY1" fmla="*/ 17466 h 444500"/>
                <a:gd name="connsiteX2" fmla="*/ 345633 w 345633"/>
                <a:gd name="connsiteY2" fmla="*/ 37480 h 444500"/>
                <a:gd name="connsiteX3" fmla="*/ 344754 w 345633"/>
                <a:gd name="connsiteY3" fmla="*/ 37957 h 444500"/>
                <a:gd name="connsiteX4" fmla="*/ 246766 w 345633"/>
                <a:gd name="connsiteY4" fmla="*/ 222250 h 444500"/>
                <a:gd name="connsiteX5" fmla="*/ 344754 w 345633"/>
                <a:gd name="connsiteY5" fmla="*/ 406543 h 444500"/>
                <a:gd name="connsiteX6" fmla="*/ 345633 w 345633"/>
                <a:gd name="connsiteY6" fmla="*/ 407020 h 444500"/>
                <a:gd name="connsiteX7" fmla="*/ 308760 w 345633"/>
                <a:gd name="connsiteY7" fmla="*/ 427034 h 444500"/>
                <a:gd name="connsiteX8" fmla="*/ 222250 w 345633"/>
                <a:gd name="connsiteY8" fmla="*/ 444500 h 444500"/>
                <a:gd name="connsiteX9" fmla="*/ 0 w 345633"/>
                <a:gd name="connsiteY9" fmla="*/ 222250 h 444500"/>
                <a:gd name="connsiteX10" fmla="*/ 222250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222250" y="0"/>
                  </a:moveTo>
                  <a:cubicBezTo>
                    <a:pt x="252936" y="0"/>
                    <a:pt x="282170" y="6219"/>
                    <a:pt x="308760" y="17466"/>
                  </a:cubicBezTo>
                  <a:lnTo>
                    <a:pt x="345633" y="37480"/>
                  </a:lnTo>
                  <a:lnTo>
                    <a:pt x="344754" y="37957"/>
                  </a:lnTo>
                  <a:cubicBezTo>
                    <a:pt x="285635" y="77897"/>
                    <a:pt x="246766" y="145535"/>
                    <a:pt x="246766" y="222250"/>
                  </a:cubicBezTo>
                  <a:cubicBezTo>
                    <a:pt x="246766" y="298966"/>
                    <a:pt x="285635" y="366603"/>
                    <a:pt x="344754" y="406543"/>
                  </a:cubicBezTo>
                  <a:lnTo>
                    <a:pt x="345633" y="407020"/>
                  </a:lnTo>
                  <a:lnTo>
                    <a:pt x="308760" y="427034"/>
                  </a:lnTo>
                  <a:cubicBezTo>
                    <a:pt x="282170" y="438281"/>
                    <a:pt x="252936" y="444500"/>
                    <a:pt x="222250" y="444500"/>
                  </a:cubicBezTo>
                  <a:cubicBezTo>
                    <a:pt x="99505" y="444500"/>
                    <a:pt x="0" y="344995"/>
                    <a:pt x="0" y="222250"/>
                  </a:cubicBezTo>
                  <a:cubicBezTo>
                    <a:pt x="0" y="99505"/>
                    <a:pt x="99505" y="0"/>
                    <a:pt x="222250" y="0"/>
                  </a:cubicBezTo>
                  <a:close/>
                </a:path>
              </a:pathLst>
            </a:cu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  <p:sp>
          <p:nvSpPr>
            <p:cNvPr id="162" name="Полилиния: фигура 161">
              <a:extLst>
                <a:ext uri="{FF2B5EF4-FFF2-40B4-BE49-F238E27FC236}">
                  <a16:creationId xmlns:a16="http://schemas.microsoft.com/office/drawing/2014/main" id="{F879E209-81C4-4936-BD33-EC5C91BF9829}"/>
                </a:ext>
              </a:extLst>
            </p:cNvPr>
            <p:cNvSpPr/>
            <p:nvPr/>
          </p:nvSpPr>
          <p:spPr>
            <a:xfrm>
              <a:off x="2074639" y="3243246"/>
              <a:ext cx="345633" cy="444500"/>
            </a:xfrm>
            <a:custGeom>
              <a:avLst/>
              <a:gdLst>
                <a:gd name="connsiteX0" fmla="*/ 123383 w 345633"/>
                <a:gd name="connsiteY0" fmla="*/ 0 h 444500"/>
                <a:gd name="connsiteX1" fmla="*/ 345633 w 345633"/>
                <a:gd name="connsiteY1" fmla="*/ 222250 h 444500"/>
                <a:gd name="connsiteX2" fmla="*/ 123383 w 345633"/>
                <a:gd name="connsiteY2" fmla="*/ 444500 h 444500"/>
                <a:gd name="connsiteX3" fmla="*/ 36873 w 345633"/>
                <a:gd name="connsiteY3" fmla="*/ 427034 h 444500"/>
                <a:gd name="connsiteX4" fmla="*/ 0 w 345633"/>
                <a:gd name="connsiteY4" fmla="*/ 407020 h 444500"/>
                <a:gd name="connsiteX5" fmla="*/ 879 w 345633"/>
                <a:gd name="connsiteY5" fmla="*/ 406543 h 444500"/>
                <a:gd name="connsiteX6" fmla="*/ 98867 w 345633"/>
                <a:gd name="connsiteY6" fmla="*/ 222250 h 444500"/>
                <a:gd name="connsiteX7" fmla="*/ 879 w 345633"/>
                <a:gd name="connsiteY7" fmla="*/ 37957 h 444500"/>
                <a:gd name="connsiteX8" fmla="*/ 0 w 345633"/>
                <a:gd name="connsiteY8" fmla="*/ 37480 h 444500"/>
                <a:gd name="connsiteX9" fmla="*/ 36873 w 345633"/>
                <a:gd name="connsiteY9" fmla="*/ 17466 h 444500"/>
                <a:gd name="connsiteX10" fmla="*/ 123383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123383" y="0"/>
                  </a:moveTo>
                  <a:cubicBezTo>
                    <a:pt x="246128" y="0"/>
                    <a:pt x="345633" y="99505"/>
                    <a:pt x="345633" y="222250"/>
                  </a:cubicBezTo>
                  <a:cubicBezTo>
                    <a:pt x="345633" y="344995"/>
                    <a:pt x="246128" y="444500"/>
                    <a:pt x="123383" y="444500"/>
                  </a:cubicBezTo>
                  <a:cubicBezTo>
                    <a:pt x="92697" y="444500"/>
                    <a:pt x="63463" y="438281"/>
                    <a:pt x="36873" y="427034"/>
                  </a:cubicBezTo>
                  <a:lnTo>
                    <a:pt x="0" y="407020"/>
                  </a:lnTo>
                  <a:lnTo>
                    <a:pt x="879" y="406543"/>
                  </a:lnTo>
                  <a:cubicBezTo>
                    <a:pt x="59998" y="366603"/>
                    <a:pt x="98867" y="298966"/>
                    <a:pt x="98867" y="222250"/>
                  </a:cubicBezTo>
                  <a:cubicBezTo>
                    <a:pt x="98867" y="145535"/>
                    <a:pt x="59998" y="77897"/>
                    <a:pt x="879" y="37957"/>
                  </a:cubicBezTo>
                  <a:lnTo>
                    <a:pt x="0" y="37480"/>
                  </a:lnTo>
                  <a:lnTo>
                    <a:pt x="36873" y="17466"/>
                  </a:lnTo>
                  <a:cubicBezTo>
                    <a:pt x="63463" y="6219"/>
                    <a:pt x="92697" y="0"/>
                    <a:pt x="123383" y="0"/>
                  </a:cubicBezTo>
                  <a:close/>
                </a:path>
              </a:pathLst>
            </a:custGeom>
            <a:solidFill>
              <a:srgbClr val="A5C7CB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E1F1F840-0B62-4E25-9078-E1B309F7AD42}"/>
              </a:ext>
            </a:extLst>
          </p:cNvPr>
          <p:cNvGrpSpPr/>
          <p:nvPr/>
        </p:nvGrpSpPr>
        <p:grpSpPr>
          <a:xfrm>
            <a:off x="7014014" y="4343938"/>
            <a:ext cx="749223" cy="525170"/>
            <a:chOff x="119709" y="6092941"/>
            <a:chExt cx="749223" cy="525170"/>
          </a:xfrm>
        </p:grpSpPr>
        <p:grpSp>
          <p:nvGrpSpPr>
            <p:cNvPr id="167" name="Группа 166">
              <a:extLst>
                <a:ext uri="{FF2B5EF4-FFF2-40B4-BE49-F238E27FC236}">
                  <a16:creationId xmlns:a16="http://schemas.microsoft.com/office/drawing/2014/main" id="{ED1F5131-C337-4DAE-986D-171E877A2538}"/>
                </a:ext>
              </a:extLst>
            </p:cNvPr>
            <p:cNvGrpSpPr/>
            <p:nvPr/>
          </p:nvGrpSpPr>
          <p:grpSpPr>
            <a:xfrm>
              <a:off x="119709" y="6092941"/>
              <a:ext cx="749223" cy="525170"/>
              <a:chOff x="1644067" y="2264768"/>
              <a:chExt cx="855677" cy="599789"/>
            </a:xfrm>
          </p:grpSpPr>
          <p:sp>
            <p:nvSpPr>
              <p:cNvPr id="169" name="Прямоугольник 168">
                <a:extLst>
                  <a:ext uri="{FF2B5EF4-FFF2-40B4-BE49-F238E27FC236}">
                    <a16:creationId xmlns:a16="http://schemas.microsoft.com/office/drawing/2014/main" id="{E8D181AD-CD58-4BA2-8EB1-003931F729D8}"/>
                  </a:ext>
                </a:extLst>
              </p:cNvPr>
              <p:cNvSpPr/>
              <p:nvPr/>
            </p:nvSpPr>
            <p:spPr>
              <a:xfrm>
                <a:off x="1644067" y="2264768"/>
                <a:ext cx="855677" cy="599789"/>
              </a:xfrm>
              <a:prstGeom prst="rect">
                <a:avLst/>
              </a:prstGeom>
              <a:solidFill>
                <a:srgbClr val="A5C7CB"/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AD44A061-68EF-48F8-A4D2-E03D76B0259B}"/>
                  </a:ext>
                </a:extLst>
              </p:cNvPr>
              <p:cNvSpPr/>
              <p:nvPr/>
            </p:nvSpPr>
            <p:spPr>
              <a:xfrm>
                <a:off x="1975771" y="2379892"/>
                <a:ext cx="197734" cy="369540"/>
              </a:xfrm>
              <a:custGeom>
                <a:avLst/>
                <a:gdLst>
                  <a:gd name="connsiteX0" fmla="*/ 98867 w 197734"/>
                  <a:gd name="connsiteY0" fmla="*/ 0 h 369540"/>
                  <a:gd name="connsiteX1" fmla="*/ 99746 w 197734"/>
                  <a:gd name="connsiteY1" fmla="*/ 477 h 369540"/>
                  <a:gd name="connsiteX2" fmla="*/ 197734 w 197734"/>
                  <a:gd name="connsiteY2" fmla="*/ 184770 h 369540"/>
                  <a:gd name="connsiteX3" fmla="*/ 99746 w 197734"/>
                  <a:gd name="connsiteY3" fmla="*/ 369063 h 369540"/>
                  <a:gd name="connsiteX4" fmla="*/ 98867 w 197734"/>
                  <a:gd name="connsiteY4" fmla="*/ 369540 h 369540"/>
                  <a:gd name="connsiteX5" fmla="*/ 97988 w 197734"/>
                  <a:gd name="connsiteY5" fmla="*/ 369063 h 369540"/>
                  <a:gd name="connsiteX6" fmla="*/ 0 w 197734"/>
                  <a:gd name="connsiteY6" fmla="*/ 184770 h 369540"/>
                  <a:gd name="connsiteX7" fmla="*/ 97988 w 197734"/>
                  <a:gd name="connsiteY7" fmla="*/ 477 h 369540"/>
                  <a:gd name="connsiteX8" fmla="*/ 98867 w 197734"/>
                  <a:gd name="connsiteY8" fmla="*/ 0 h 36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734" h="369540">
                    <a:moveTo>
                      <a:pt x="98867" y="0"/>
                    </a:moveTo>
                    <a:lnTo>
                      <a:pt x="99746" y="477"/>
                    </a:lnTo>
                    <a:cubicBezTo>
                      <a:pt x="158865" y="40417"/>
                      <a:pt x="197734" y="108055"/>
                      <a:pt x="197734" y="184770"/>
                    </a:cubicBezTo>
                    <a:cubicBezTo>
                      <a:pt x="197734" y="261486"/>
                      <a:pt x="158865" y="329123"/>
                      <a:pt x="99746" y="369063"/>
                    </a:cubicBezTo>
                    <a:lnTo>
                      <a:pt x="98867" y="369540"/>
                    </a:lnTo>
                    <a:lnTo>
                      <a:pt x="97988" y="369063"/>
                    </a:lnTo>
                    <a:cubicBezTo>
                      <a:pt x="38869" y="329123"/>
                      <a:pt x="0" y="261486"/>
                      <a:pt x="0" y="184770"/>
                    </a:cubicBezTo>
                    <a:cubicBezTo>
                      <a:pt x="0" y="108055"/>
                      <a:pt x="38869" y="40417"/>
                      <a:pt x="97988" y="477"/>
                    </a:cubicBezTo>
                    <a:lnTo>
                      <a:pt x="98867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id="{869993D9-C2CB-4000-92C4-1909F8AEB6E9}"/>
                  </a:ext>
                </a:extLst>
              </p:cNvPr>
              <p:cNvSpPr/>
              <p:nvPr/>
            </p:nvSpPr>
            <p:spPr>
              <a:xfrm>
                <a:off x="1729006" y="2342412"/>
                <a:ext cx="345633" cy="444500"/>
              </a:xfrm>
              <a:custGeom>
                <a:avLst/>
                <a:gdLst>
                  <a:gd name="connsiteX0" fmla="*/ 222250 w 345633"/>
                  <a:gd name="connsiteY0" fmla="*/ 0 h 444500"/>
                  <a:gd name="connsiteX1" fmla="*/ 308760 w 345633"/>
                  <a:gd name="connsiteY1" fmla="*/ 17466 h 444500"/>
                  <a:gd name="connsiteX2" fmla="*/ 345633 w 345633"/>
                  <a:gd name="connsiteY2" fmla="*/ 37480 h 444500"/>
                  <a:gd name="connsiteX3" fmla="*/ 344754 w 345633"/>
                  <a:gd name="connsiteY3" fmla="*/ 37957 h 444500"/>
                  <a:gd name="connsiteX4" fmla="*/ 246766 w 345633"/>
                  <a:gd name="connsiteY4" fmla="*/ 222250 h 444500"/>
                  <a:gd name="connsiteX5" fmla="*/ 344754 w 345633"/>
                  <a:gd name="connsiteY5" fmla="*/ 406543 h 444500"/>
                  <a:gd name="connsiteX6" fmla="*/ 345633 w 345633"/>
                  <a:gd name="connsiteY6" fmla="*/ 407020 h 444500"/>
                  <a:gd name="connsiteX7" fmla="*/ 308760 w 345633"/>
                  <a:gd name="connsiteY7" fmla="*/ 427034 h 444500"/>
                  <a:gd name="connsiteX8" fmla="*/ 222250 w 345633"/>
                  <a:gd name="connsiteY8" fmla="*/ 444500 h 444500"/>
                  <a:gd name="connsiteX9" fmla="*/ 0 w 345633"/>
                  <a:gd name="connsiteY9" fmla="*/ 222250 h 444500"/>
                  <a:gd name="connsiteX10" fmla="*/ 222250 w 345633"/>
                  <a:gd name="connsiteY1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5633" h="444500">
                    <a:moveTo>
                      <a:pt x="222250" y="0"/>
                    </a:moveTo>
                    <a:cubicBezTo>
                      <a:pt x="252936" y="0"/>
                      <a:pt x="282170" y="6219"/>
                      <a:pt x="308760" y="17466"/>
                    </a:cubicBezTo>
                    <a:lnTo>
                      <a:pt x="345633" y="37480"/>
                    </a:lnTo>
                    <a:lnTo>
                      <a:pt x="344754" y="37957"/>
                    </a:lnTo>
                    <a:cubicBezTo>
                      <a:pt x="285635" y="77897"/>
                      <a:pt x="246766" y="145535"/>
                      <a:pt x="246766" y="222250"/>
                    </a:cubicBezTo>
                    <a:cubicBezTo>
                      <a:pt x="246766" y="298966"/>
                      <a:pt x="285635" y="366603"/>
                      <a:pt x="344754" y="406543"/>
                    </a:cubicBezTo>
                    <a:lnTo>
                      <a:pt x="345633" y="407020"/>
                    </a:lnTo>
                    <a:lnTo>
                      <a:pt x="308760" y="427034"/>
                    </a:lnTo>
                    <a:cubicBezTo>
                      <a:pt x="282170" y="438281"/>
                      <a:pt x="252936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id="{78388E76-8C1D-4838-81EA-C0A66574DBD4}"/>
                  </a:ext>
                </a:extLst>
              </p:cNvPr>
              <p:cNvSpPr/>
              <p:nvPr/>
            </p:nvSpPr>
            <p:spPr>
              <a:xfrm>
                <a:off x="2074639" y="2342412"/>
                <a:ext cx="345633" cy="444500"/>
              </a:xfrm>
              <a:custGeom>
                <a:avLst/>
                <a:gdLst>
                  <a:gd name="connsiteX0" fmla="*/ 123383 w 345633"/>
                  <a:gd name="connsiteY0" fmla="*/ 0 h 444500"/>
                  <a:gd name="connsiteX1" fmla="*/ 345633 w 345633"/>
                  <a:gd name="connsiteY1" fmla="*/ 222250 h 444500"/>
                  <a:gd name="connsiteX2" fmla="*/ 123383 w 345633"/>
                  <a:gd name="connsiteY2" fmla="*/ 444500 h 444500"/>
                  <a:gd name="connsiteX3" fmla="*/ 36873 w 345633"/>
                  <a:gd name="connsiteY3" fmla="*/ 427034 h 444500"/>
                  <a:gd name="connsiteX4" fmla="*/ 0 w 345633"/>
                  <a:gd name="connsiteY4" fmla="*/ 407020 h 444500"/>
                  <a:gd name="connsiteX5" fmla="*/ 879 w 345633"/>
                  <a:gd name="connsiteY5" fmla="*/ 406543 h 444500"/>
                  <a:gd name="connsiteX6" fmla="*/ 98867 w 345633"/>
                  <a:gd name="connsiteY6" fmla="*/ 222250 h 444500"/>
                  <a:gd name="connsiteX7" fmla="*/ 879 w 345633"/>
                  <a:gd name="connsiteY7" fmla="*/ 37957 h 444500"/>
                  <a:gd name="connsiteX8" fmla="*/ 0 w 345633"/>
                  <a:gd name="connsiteY8" fmla="*/ 37480 h 444500"/>
                  <a:gd name="connsiteX9" fmla="*/ 36873 w 345633"/>
                  <a:gd name="connsiteY9" fmla="*/ 17466 h 444500"/>
                  <a:gd name="connsiteX10" fmla="*/ 123383 w 345633"/>
                  <a:gd name="connsiteY1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5633" h="444500">
                    <a:moveTo>
                      <a:pt x="123383" y="0"/>
                    </a:moveTo>
                    <a:cubicBezTo>
                      <a:pt x="246128" y="0"/>
                      <a:pt x="345633" y="99505"/>
                      <a:pt x="345633" y="222250"/>
                    </a:cubicBezTo>
                    <a:cubicBezTo>
                      <a:pt x="345633" y="344995"/>
                      <a:pt x="246128" y="444500"/>
                      <a:pt x="123383" y="444500"/>
                    </a:cubicBezTo>
                    <a:cubicBezTo>
                      <a:pt x="92697" y="444500"/>
                      <a:pt x="63463" y="438281"/>
                      <a:pt x="36873" y="427034"/>
                    </a:cubicBezTo>
                    <a:lnTo>
                      <a:pt x="0" y="407020"/>
                    </a:lnTo>
                    <a:lnTo>
                      <a:pt x="879" y="406543"/>
                    </a:lnTo>
                    <a:cubicBezTo>
                      <a:pt x="59998" y="366603"/>
                      <a:pt x="98867" y="298966"/>
                      <a:pt x="98867" y="222250"/>
                    </a:cubicBezTo>
                    <a:cubicBezTo>
                      <a:pt x="98867" y="145535"/>
                      <a:pt x="59998" y="77897"/>
                      <a:pt x="879" y="37957"/>
                    </a:cubicBezTo>
                    <a:lnTo>
                      <a:pt x="0" y="37480"/>
                    </a:lnTo>
                    <a:lnTo>
                      <a:pt x="36873" y="17466"/>
                    </a:lnTo>
                    <a:cubicBezTo>
                      <a:pt x="63463" y="6219"/>
                      <a:pt x="92697" y="0"/>
                      <a:pt x="1233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>
                  <a:latin typeface="Nunito" pitchFamily="2" charset="-52"/>
                </a:endParaRPr>
              </a:p>
            </p:txBody>
          </p:sp>
        </p:grpSp>
        <p:sp>
          <p:nvSpPr>
            <p:cNvPr id="168" name="Полилиния: фигура 167">
              <a:extLst>
                <a:ext uri="{FF2B5EF4-FFF2-40B4-BE49-F238E27FC236}">
                  <a16:creationId xmlns:a16="http://schemas.microsoft.com/office/drawing/2014/main" id="{63C06497-6C0F-4AFF-815F-6496860DC5DB}"/>
                </a:ext>
              </a:extLst>
            </p:cNvPr>
            <p:cNvSpPr/>
            <p:nvPr/>
          </p:nvSpPr>
          <p:spPr>
            <a:xfrm>
              <a:off x="411534" y="6191870"/>
              <a:ext cx="173134" cy="323566"/>
            </a:xfrm>
            <a:custGeom>
              <a:avLst/>
              <a:gdLst>
                <a:gd name="connsiteX0" fmla="*/ 98867 w 197734"/>
                <a:gd name="connsiteY0" fmla="*/ 0 h 369540"/>
                <a:gd name="connsiteX1" fmla="*/ 99746 w 197734"/>
                <a:gd name="connsiteY1" fmla="*/ 477 h 369540"/>
                <a:gd name="connsiteX2" fmla="*/ 197734 w 197734"/>
                <a:gd name="connsiteY2" fmla="*/ 184770 h 369540"/>
                <a:gd name="connsiteX3" fmla="*/ 99746 w 197734"/>
                <a:gd name="connsiteY3" fmla="*/ 369063 h 369540"/>
                <a:gd name="connsiteX4" fmla="*/ 98867 w 197734"/>
                <a:gd name="connsiteY4" fmla="*/ 369540 h 369540"/>
                <a:gd name="connsiteX5" fmla="*/ 97988 w 197734"/>
                <a:gd name="connsiteY5" fmla="*/ 369063 h 369540"/>
                <a:gd name="connsiteX6" fmla="*/ 0 w 197734"/>
                <a:gd name="connsiteY6" fmla="*/ 184770 h 369540"/>
                <a:gd name="connsiteX7" fmla="*/ 97988 w 197734"/>
                <a:gd name="connsiteY7" fmla="*/ 477 h 369540"/>
                <a:gd name="connsiteX8" fmla="*/ 98867 w 197734"/>
                <a:gd name="connsiteY8" fmla="*/ 0 h 36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734" h="369540">
                  <a:moveTo>
                    <a:pt x="98867" y="0"/>
                  </a:moveTo>
                  <a:lnTo>
                    <a:pt x="99746" y="477"/>
                  </a:lnTo>
                  <a:cubicBezTo>
                    <a:pt x="158865" y="40417"/>
                    <a:pt x="197734" y="108055"/>
                    <a:pt x="197734" y="184770"/>
                  </a:cubicBezTo>
                  <a:cubicBezTo>
                    <a:pt x="197734" y="261486"/>
                    <a:pt x="158865" y="329123"/>
                    <a:pt x="99746" y="369063"/>
                  </a:cubicBezTo>
                  <a:lnTo>
                    <a:pt x="98867" y="369540"/>
                  </a:lnTo>
                  <a:lnTo>
                    <a:pt x="97988" y="369063"/>
                  </a:lnTo>
                  <a:cubicBezTo>
                    <a:pt x="38869" y="329123"/>
                    <a:pt x="0" y="261486"/>
                    <a:pt x="0" y="184770"/>
                  </a:cubicBezTo>
                  <a:cubicBezTo>
                    <a:pt x="0" y="108055"/>
                    <a:pt x="38869" y="40417"/>
                    <a:pt x="97988" y="477"/>
                  </a:cubicBezTo>
                  <a:lnTo>
                    <a:pt x="98867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cxnSp>
        <p:nvCxnSpPr>
          <p:cNvPr id="173" name="Прямая соединительная линия 172">
            <a:extLst>
              <a:ext uri="{FF2B5EF4-FFF2-40B4-BE49-F238E27FC236}">
                <a16:creationId xmlns:a16="http://schemas.microsoft.com/office/drawing/2014/main" id="{A3296992-174A-466D-B02C-908CF5AB87AC}"/>
              </a:ext>
            </a:extLst>
          </p:cNvPr>
          <p:cNvCxnSpPr>
            <a:cxnSpLocks/>
          </p:cNvCxnSpPr>
          <p:nvPr/>
        </p:nvCxnSpPr>
        <p:spPr>
          <a:xfrm flipH="1">
            <a:off x="4361376" y="1272137"/>
            <a:ext cx="372667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Прямая соединительная линия 173">
            <a:extLst>
              <a:ext uri="{FF2B5EF4-FFF2-40B4-BE49-F238E27FC236}">
                <a16:creationId xmlns:a16="http://schemas.microsoft.com/office/drawing/2014/main" id="{6D89EB67-791F-48A5-95B9-D21EB37CE184}"/>
              </a:ext>
            </a:extLst>
          </p:cNvPr>
          <p:cNvCxnSpPr>
            <a:cxnSpLocks/>
          </p:cNvCxnSpPr>
          <p:nvPr/>
        </p:nvCxnSpPr>
        <p:spPr>
          <a:xfrm flipH="1">
            <a:off x="4361376" y="1410731"/>
            <a:ext cx="372667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Прямая соединительная линия 174">
            <a:extLst>
              <a:ext uri="{FF2B5EF4-FFF2-40B4-BE49-F238E27FC236}">
                <a16:creationId xmlns:a16="http://schemas.microsoft.com/office/drawing/2014/main" id="{81649F4E-20FC-4BCC-A701-1CE5FAD308A0}"/>
              </a:ext>
            </a:extLst>
          </p:cNvPr>
          <p:cNvCxnSpPr>
            <a:cxnSpLocks/>
          </p:cNvCxnSpPr>
          <p:nvPr/>
        </p:nvCxnSpPr>
        <p:spPr>
          <a:xfrm flipH="1">
            <a:off x="4777856" y="1335981"/>
            <a:ext cx="376000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Прямоугольник 175">
            <a:extLst>
              <a:ext uri="{FF2B5EF4-FFF2-40B4-BE49-F238E27FC236}">
                <a16:creationId xmlns:a16="http://schemas.microsoft.com/office/drawing/2014/main" id="{A93A588E-37B6-46DC-9CEB-62071C6CA34F}"/>
              </a:ext>
            </a:extLst>
          </p:cNvPr>
          <p:cNvSpPr/>
          <p:nvPr/>
        </p:nvSpPr>
        <p:spPr>
          <a:xfrm>
            <a:off x="4619113" y="1116165"/>
            <a:ext cx="293856" cy="445028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&amp;</a:t>
            </a:r>
            <a:endParaRPr lang="ru-RU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77" name="Прямая соединительная линия 176">
            <a:extLst>
              <a:ext uri="{FF2B5EF4-FFF2-40B4-BE49-F238E27FC236}">
                <a16:creationId xmlns:a16="http://schemas.microsoft.com/office/drawing/2014/main" id="{D08243C2-A5A5-4EEE-939B-1FB1B7FA358A}"/>
              </a:ext>
            </a:extLst>
          </p:cNvPr>
          <p:cNvCxnSpPr>
            <a:cxnSpLocks/>
          </p:cNvCxnSpPr>
          <p:nvPr/>
        </p:nvCxnSpPr>
        <p:spPr>
          <a:xfrm flipH="1">
            <a:off x="4361376" y="370958"/>
            <a:ext cx="792480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5D47C41E-B535-4C09-8B87-85524EBC5E24}"/>
              </a:ext>
            </a:extLst>
          </p:cNvPr>
          <p:cNvGrpSpPr/>
          <p:nvPr/>
        </p:nvGrpSpPr>
        <p:grpSpPr>
          <a:xfrm>
            <a:off x="4623677" y="194214"/>
            <a:ext cx="367152" cy="328657"/>
            <a:chOff x="7155930" y="2767302"/>
            <a:chExt cx="629712" cy="563688"/>
          </a:xfrm>
          <a:solidFill>
            <a:schemeClr val="bg1"/>
          </a:solidFill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92E37313-D109-4CDC-866D-6F5D05B4A079}"/>
                </a:ext>
              </a:extLst>
            </p:cNvPr>
            <p:cNvSpPr/>
            <p:nvPr/>
          </p:nvSpPr>
          <p:spPr>
            <a:xfrm>
              <a:off x="7155930" y="2767302"/>
              <a:ext cx="504000" cy="563688"/>
            </a:xfrm>
            <a:prstGeom prst="rect">
              <a:avLst/>
            </a:prstGeom>
            <a:grpFill/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RU" sz="1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80" name="Овал 179">
              <a:extLst>
                <a:ext uri="{FF2B5EF4-FFF2-40B4-BE49-F238E27FC236}">
                  <a16:creationId xmlns:a16="http://schemas.microsoft.com/office/drawing/2014/main" id="{2B741989-5431-4B3C-A68A-5584CF97879F}"/>
                </a:ext>
              </a:extLst>
            </p:cNvPr>
            <p:cNvSpPr/>
            <p:nvPr/>
          </p:nvSpPr>
          <p:spPr>
            <a:xfrm>
              <a:off x="7659930" y="3008072"/>
              <a:ext cx="125712" cy="125712"/>
            </a:xfrm>
            <a:prstGeom prst="ellipse">
              <a:avLst/>
            </a:prstGeom>
            <a:grp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cxnSp>
        <p:nvCxnSpPr>
          <p:cNvPr id="181" name="Прямая соединительная линия 180">
            <a:extLst>
              <a:ext uri="{FF2B5EF4-FFF2-40B4-BE49-F238E27FC236}">
                <a16:creationId xmlns:a16="http://schemas.microsoft.com/office/drawing/2014/main" id="{FF282FA7-5E9B-4FBF-97CE-FB0828E1C193}"/>
              </a:ext>
            </a:extLst>
          </p:cNvPr>
          <p:cNvCxnSpPr>
            <a:cxnSpLocks/>
          </p:cNvCxnSpPr>
          <p:nvPr/>
        </p:nvCxnSpPr>
        <p:spPr>
          <a:xfrm flipH="1">
            <a:off x="4361376" y="3376185"/>
            <a:ext cx="367334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единительная линия 181">
            <a:extLst>
              <a:ext uri="{FF2B5EF4-FFF2-40B4-BE49-F238E27FC236}">
                <a16:creationId xmlns:a16="http://schemas.microsoft.com/office/drawing/2014/main" id="{DDFE4853-F432-468F-A2F5-DCEF7FE436E3}"/>
              </a:ext>
            </a:extLst>
          </p:cNvPr>
          <p:cNvCxnSpPr>
            <a:cxnSpLocks/>
          </p:cNvCxnSpPr>
          <p:nvPr/>
        </p:nvCxnSpPr>
        <p:spPr>
          <a:xfrm flipH="1">
            <a:off x="4361376" y="3514779"/>
            <a:ext cx="367334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единительная линия 182">
            <a:extLst>
              <a:ext uri="{FF2B5EF4-FFF2-40B4-BE49-F238E27FC236}">
                <a16:creationId xmlns:a16="http://schemas.microsoft.com/office/drawing/2014/main" id="{83C8FAD2-18B4-436E-B94F-012D61040026}"/>
              </a:ext>
            </a:extLst>
          </p:cNvPr>
          <p:cNvCxnSpPr>
            <a:cxnSpLocks/>
          </p:cNvCxnSpPr>
          <p:nvPr/>
        </p:nvCxnSpPr>
        <p:spPr>
          <a:xfrm flipH="1">
            <a:off x="4772523" y="3440029"/>
            <a:ext cx="381333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5D1576BE-B0D8-4012-8AA9-493E09939D2F}"/>
              </a:ext>
            </a:extLst>
          </p:cNvPr>
          <p:cNvSpPr/>
          <p:nvPr/>
        </p:nvSpPr>
        <p:spPr>
          <a:xfrm>
            <a:off x="4613780" y="3220213"/>
            <a:ext cx="293856" cy="445028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1</a:t>
            </a:r>
            <a:endParaRPr lang="ru-RU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cxnSp>
        <p:nvCxnSpPr>
          <p:cNvPr id="186" name="Прямая соединительная линия 185">
            <a:extLst>
              <a:ext uri="{FF2B5EF4-FFF2-40B4-BE49-F238E27FC236}">
                <a16:creationId xmlns:a16="http://schemas.microsoft.com/office/drawing/2014/main" id="{91075F99-D955-4735-B360-97642B5095C9}"/>
              </a:ext>
            </a:extLst>
          </p:cNvPr>
          <p:cNvCxnSpPr>
            <a:cxnSpLocks/>
          </p:cNvCxnSpPr>
          <p:nvPr/>
        </p:nvCxnSpPr>
        <p:spPr>
          <a:xfrm flipH="1">
            <a:off x="4361376" y="6666420"/>
            <a:ext cx="368765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единительная линия 186">
            <a:extLst>
              <a:ext uri="{FF2B5EF4-FFF2-40B4-BE49-F238E27FC236}">
                <a16:creationId xmlns:a16="http://schemas.microsoft.com/office/drawing/2014/main" id="{5018EB66-DE93-4E3D-9BC3-705130F3939A}"/>
              </a:ext>
            </a:extLst>
          </p:cNvPr>
          <p:cNvCxnSpPr>
            <a:cxnSpLocks/>
          </p:cNvCxnSpPr>
          <p:nvPr/>
        </p:nvCxnSpPr>
        <p:spPr>
          <a:xfrm flipH="1">
            <a:off x="4361376" y="6805014"/>
            <a:ext cx="368765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единительная линия 187">
            <a:extLst>
              <a:ext uri="{FF2B5EF4-FFF2-40B4-BE49-F238E27FC236}">
                <a16:creationId xmlns:a16="http://schemas.microsoft.com/office/drawing/2014/main" id="{1D14E0EA-5DFF-45E2-A52F-D41B1A65F9C5}"/>
              </a:ext>
            </a:extLst>
          </p:cNvPr>
          <p:cNvCxnSpPr>
            <a:cxnSpLocks/>
          </p:cNvCxnSpPr>
          <p:nvPr/>
        </p:nvCxnSpPr>
        <p:spPr>
          <a:xfrm flipH="1">
            <a:off x="4773954" y="6730264"/>
            <a:ext cx="379902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Группа 188">
            <a:extLst>
              <a:ext uri="{FF2B5EF4-FFF2-40B4-BE49-F238E27FC236}">
                <a16:creationId xmlns:a16="http://schemas.microsoft.com/office/drawing/2014/main" id="{7484E5F9-9D46-4020-95AB-2358F9262EEA}"/>
              </a:ext>
            </a:extLst>
          </p:cNvPr>
          <p:cNvGrpSpPr/>
          <p:nvPr/>
        </p:nvGrpSpPr>
        <p:grpSpPr>
          <a:xfrm>
            <a:off x="4615211" y="6510448"/>
            <a:ext cx="367152" cy="445028"/>
            <a:chOff x="7155930" y="2693431"/>
            <a:chExt cx="629712" cy="763280"/>
          </a:xfrm>
          <a:solidFill>
            <a:schemeClr val="bg1"/>
          </a:solidFill>
        </p:grpSpPr>
        <p:sp>
          <p:nvSpPr>
            <p:cNvPr id="190" name="Прямоугольник 189">
              <a:extLst>
                <a:ext uri="{FF2B5EF4-FFF2-40B4-BE49-F238E27FC236}">
                  <a16:creationId xmlns:a16="http://schemas.microsoft.com/office/drawing/2014/main" id="{ADB2B2AB-E7AA-4F70-8A67-E485E986B6D8}"/>
                </a:ext>
              </a:extLst>
            </p:cNvPr>
            <p:cNvSpPr/>
            <p:nvPr/>
          </p:nvSpPr>
          <p:spPr>
            <a:xfrm>
              <a:off x="7155930" y="2693431"/>
              <a:ext cx="504000" cy="763280"/>
            </a:xfrm>
            <a:prstGeom prst="rect">
              <a:avLst/>
            </a:prstGeom>
            <a:grpFill/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0" rtlCol="0" anchor="t"/>
            <a:lstStyle/>
            <a:p>
              <a:r>
                <a:rPr lang="en-US" sz="1400" dirty="0">
                  <a:solidFill>
                    <a:sysClr val="windowText" lastClr="000000"/>
                  </a:solidFill>
                  <a:latin typeface="Nunito" pitchFamily="2" charset="-52"/>
                </a:rPr>
                <a:t>=1</a:t>
              </a:r>
              <a:endParaRPr lang="ru-RU" sz="1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1" name="Овал 190">
              <a:extLst>
                <a:ext uri="{FF2B5EF4-FFF2-40B4-BE49-F238E27FC236}">
                  <a16:creationId xmlns:a16="http://schemas.microsoft.com/office/drawing/2014/main" id="{C96913EB-CBB1-4944-B4D7-6547DE688909}"/>
                </a:ext>
              </a:extLst>
            </p:cNvPr>
            <p:cNvSpPr/>
            <p:nvPr/>
          </p:nvSpPr>
          <p:spPr>
            <a:xfrm>
              <a:off x="7659930" y="3008072"/>
              <a:ext cx="125712" cy="125712"/>
            </a:xfrm>
            <a:prstGeom prst="ellipse">
              <a:avLst/>
            </a:prstGeom>
            <a:grp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0068A1FC-284E-469C-958F-6AE8FB54EB87}"/>
              </a:ext>
            </a:extLst>
          </p:cNvPr>
          <p:cNvCxnSpPr>
            <a:cxnSpLocks/>
          </p:cNvCxnSpPr>
          <p:nvPr/>
        </p:nvCxnSpPr>
        <p:spPr>
          <a:xfrm flipH="1">
            <a:off x="4361376" y="2348815"/>
            <a:ext cx="375093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BB886B36-16C2-4B60-BAD2-92C5E41B69A2}"/>
              </a:ext>
            </a:extLst>
          </p:cNvPr>
          <p:cNvCxnSpPr>
            <a:cxnSpLocks/>
          </p:cNvCxnSpPr>
          <p:nvPr/>
        </p:nvCxnSpPr>
        <p:spPr>
          <a:xfrm flipH="1">
            <a:off x="4361376" y="2487409"/>
            <a:ext cx="375093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DC139648-4856-49EA-9FC2-F0452FC168C3}"/>
              </a:ext>
            </a:extLst>
          </p:cNvPr>
          <p:cNvCxnSpPr>
            <a:cxnSpLocks/>
          </p:cNvCxnSpPr>
          <p:nvPr/>
        </p:nvCxnSpPr>
        <p:spPr>
          <a:xfrm flipH="1">
            <a:off x="4780282" y="2412659"/>
            <a:ext cx="373574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Группа 194">
            <a:extLst>
              <a:ext uri="{FF2B5EF4-FFF2-40B4-BE49-F238E27FC236}">
                <a16:creationId xmlns:a16="http://schemas.microsoft.com/office/drawing/2014/main" id="{0CDBACBC-82E6-4923-A4D0-162693B86597}"/>
              </a:ext>
            </a:extLst>
          </p:cNvPr>
          <p:cNvGrpSpPr/>
          <p:nvPr/>
        </p:nvGrpSpPr>
        <p:grpSpPr>
          <a:xfrm>
            <a:off x="4621539" y="2192843"/>
            <a:ext cx="367152" cy="445028"/>
            <a:chOff x="7155930" y="2693431"/>
            <a:chExt cx="629712" cy="763280"/>
          </a:xfrm>
          <a:solidFill>
            <a:schemeClr val="bg1"/>
          </a:solidFill>
        </p:grpSpPr>
        <p:sp>
          <p:nvSpPr>
            <p:cNvPr id="196" name="Прямоугольник 195">
              <a:extLst>
                <a:ext uri="{FF2B5EF4-FFF2-40B4-BE49-F238E27FC236}">
                  <a16:creationId xmlns:a16="http://schemas.microsoft.com/office/drawing/2014/main" id="{65BA548E-AF03-484E-A857-663FB912CB17}"/>
                </a:ext>
              </a:extLst>
            </p:cNvPr>
            <p:cNvSpPr/>
            <p:nvPr/>
          </p:nvSpPr>
          <p:spPr>
            <a:xfrm>
              <a:off x="7155930" y="2693431"/>
              <a:ext cx="504000" cy="763280"/>
            </a:xfrm>
            <a:prstGeom prst="rect">
              <a:avLst/>
            </a:prstGeom>
            <a:grpFill/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ysClr val="windowText" lastClr="000000"/>
                  </a:solidFill>
                  <a:latin typeface="Nunito" pitchFamily="2" charset="-52"/>
                </a:rPr>
                <a:t>&amp;</a:t>
              </a:r>
              <a:endParaRPr lang="ru-RU" sz="1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id="{3047C95F-E448-43CB-9B18-46BEE94372DE}"/>
                </a:ext>
              </a:extLst>
            </p:cNvPr>
            <p:cNvSpPr/>
            <p:nvPr/>
          </p:nvSpPr>
          <p:spPr>
            <a:xfrm>
              <a:off x="7659930" y="3008072"/>
              <a:ext cx="125712" cy="125712"/>
            </a:xfrm>
            <a:prstGeom prst="ellipse">
              <a:avLst/>
            </a:prstGeom>
            <a:grp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cxnSp>
        <p:nvCxnSpPr>
          <p:cNvPr id="198" name="Прямая соединительная линия 197">
            <a:extLst>
              <a:ext uri="{FF2B5EF4-FFF2-40B4-BE49-F238E27FC236}">
                <a16:creationId xmlns:a16="http://schemas.microsoft.com/office/drawing/2014/main" id="{CFEC5A1A-2E49-4EBC-8E8E-E060CD984515}"/>
              </a:ext>
            </a:extLst>
          </p:cNvPr>
          <p:cNvCxnSpPr>
            <a:cxnSpLocks/>
          </p:cNvCxnSpPr>
          <p:nvPr/>
        </p:nvCxnSpPr>
        <p:spPr>
          <a:xfrm flipH="1">
            <a:off x="4361376" y="4504757"/>
            <a:ext cx="367334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Прямая соединительная линия 198">
            <a:extLst>
              <a:ext uri="{FF2B5EF4-FFF2-40B4-BE49-F238E27FC236}">
                <a16:creationId xmlns:a16="http://schemas.microsoft.com/office/drawing/2014/main" id="{D31C7153-20C1-4C08-847A-A746F36773E8}"/>
              </a:ext>
            </a:extLst>
          </p:cNvPr>
          <p:cNvCxnSpPr>
            <a:cxnSpLocks/>
          </p:cNvCxnSpPr>
          <p:nvPr/>
        </p:nvCxnSpPr>
        <p:spPr>
          <a:xfrm flipH="1">
            <a:off x="4361376" y="4643351"/>
            <a:ext cx="367334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Прямая соединительная линия 199">
            <a:extLst>
              <a:ext uri="{FF2B5EF4-FFF2-40B4-BE49-F238E27FC236}">
                <a16:creationId xmlns:a16="http://schemas.microsoft.com/office/drawing/2014/main" id="{A0248CE6-9DB9-4BC9-99A9-7C7E1F479646}"/>
              </a:ext>
            </a:extLst>
          </p:cNvPr>
          <p:cNvCxnSpPr>
            <a:cxnSpLocks/>
          </p:cNvCxnSpPr>
          <p:nvPr/>
        </p:nvCxnSpPr>
        <p:spPr>
          <a:xfrm flipH="1">
            <a:off x="4772523" y="4568601"/>
            <a:ext cx="381333" cy="0"/>
          </a:xfrm>
          <a:prstGeom prst="line">
            <a:avLst/>
          </a:prstGeom>
          <a:ln w="1905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Группа 200">
            <a:extLst>
              <a:ext uri="{FF2B5EF4-FFF2-40B4-BE49-F238E27FC236}">
                <a16:creationId xmlns:a16="http://schemas.microsoft.com/office/drawing/2014/main" id="{2B3B9575-C4E5-4257-98A4-AA182E3D7C47}"/>
              </a:ext>
            </a:extLst>
          </p:cNvPr>
          <p:cNvGrpSpPr/>
          <p:nvPr/>
        </p:nvGrpSpPr>
        <p:grpSpPr>
          <a:xfrm>
            <a:off x="4613780" y="4348785"/>
            <a:ext cx="367152" cy="445028"/>
            <a:chOff x="7155930" y="2693431"/>
            <a:chExt cx="629712" cy="763280"/>
          </a:xfrm>
          <a:solidFill>
            <a:schemeClr val="bg1"/>
          </a:solidFill>
        </p:grpSpPr>
        <p:sp>
          <p:nvSpPr>
            <p:cNvPr id="202" name="Прямоугольник 201">
              <a:extLst>
                <a:ext uri="{FF2B5EF4-FFF2-40B4-BE49-F238E27FC236}">
                  <a16:creationId xmlns:a16="http://schemas.microsoft.com/office/drawing/2014/main" id="{C8815C6D-2A9B-4192-ADE7-134A3DB69562}"/>
                </a:ext>
              </a:extLst>
            </p:cNvPr>
            <p:cNvSpPr/>
            <p:nvPr/>
          </p:nvSpPr>
          <p:spPr>
            <a:xfrm>
              <a:off x="7155930" y="2693431"/>
              <a:ext cx="504000" cy="763280"/>
            </a:xfrm>
            <a:prstGeom prst="rect">
              <a:avLst/>
            </a:prstGeom>
            <a:grpFill/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  <a:endParaRPr lang="ru-RU" sz="1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id="{1695AE40-52BF-4FAA-9CB6-19F452330B18}"/>
                </a:ext>
              </a:extLst>
            </p:cNvPr>
            <p:cNvSpPr/>
            <p:nvPr/>
          </p:nvSpPr>
          <p:spPr>
            <a:xfrm>
              <a:off x="7659930" y="3008072"/>
              <a:ext cx="125712" cy="125712"/>
            </a:xfrm>
            <a:prstGeom prst="ellipse">
              <a:avLst/>
            </a:prstGeom>
            <a:grp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Nunito" pitchFamily="2" charset="-52"/>
              </a:endParaRPr>
            </a:p>
          </p:txBody>
        </p:sp>
      </p:grpSp>
      <p:grpSp>
        <p:nvGrpSpPr>
          <p:cNvPr id="204" name="Группа 203">
            <a:extLst>
              <a:ext uri="{FF2B5EF4-FFF2-40B4-BE49-F238E27FC236}">
                <a16:creationId xmlns:a16="http://schemas.microsoft.com/office/drawing/2014/main" id="{8AFB49BD-338B-4EB0-B8B5-A197B367F8A7}"/>
              </a:ext>
            </a:extLst>
          </p:cNvPr>
          <p:cNvGrpSpPr/>
          <p:nvPr/>
        </p:nvGrpSpPr>
        <p:grpSpPr>
          <a:xfrm>
            <a:off x="4361376" y="5417340"/>
            <a:ext cx="792480" cy="445028"/>
            <a:chOff x="14300479" y="4948640"/>
            <a:chExt cx="792480" cy="445028"/>
          </a:xfrm>
        </p:grpSpPr>
        <p:cxnSp>
          <p:nvCxnSpPr>
            <p:cNvPr id="205" name="Прямая соединительная линия 204">
              <a:extLst>
                <a:ext uri="{FF2B5EF4-FFF2-40B4-BE49-F238E27FC236}">
                  <a16:creationId xmlns:a16="http://schemas.microsoft.com/office/drawing/2014/main" id="{D1F75B49-1A6E-4D33-AAF5-EC8B25803F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00479" y="5243512"/>
              <a:ext cx="372667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Прямая соединительная линия 205">
              <a:extLst>
                <a:ext uri="{FF2B5EF4-FFF2-40B4-BE49-F238E27FC236}">
                  <a16:creationId xmlns:a16="http://schemas.microsoft.com/office/drawing/2014/main" id="{126FEA29-5D9D-416D-A19F-66F70920F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00479" y="5104612"/>
              <a:ext cx="372667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Прямая соединительная линия 206">
              <a:extLst>
                <a:ext uri="{FF2B5EF4-FFF2-40B4-BE49-F238E27FC236}">
                  <a16:creationId xmlns:a16="http://schemas.microsoft.com/office/drawing/2014/main" id="{BDD8C641-7336-417C-B491-354ACFE8B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6959" y="5168456"/>
              <a:ext cx="376000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Прямоугольник 207">
              <a:extLst>
                <a:ext uri="{FF2B5EF4-FFF2-40B4-BE49-F238E27FC236}">
                  <a16:creationId xmlns:a16="http://schemas.microsoft.com/office/drawing/2014/main" id="{ADFECE63-CB89-4730-BCA8-F0372571E5F5}"/>
                </a:ext>
              </a:extLst>
            </p:cNvPr>
            <p:cNvSpPr/>
            <p:nvPr/>
          </p:nvSpPr>
          <p:spPr>
            <a:xfrm>
              <a:off x="14558216" y="4948640"/>
              <a:ext cx="293856" cy="44502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0" rtlCol="0" anchor="t"/>
            <a:lstStyle/>
            <a:p>
              <a:r>
                <a:rPr lang="en-US" sz="1400" dirty="0">
                  <a:solidFill>
                    <a:sysClr val="windowText" lastClr="000000"/>
                  </a:solidFill>
                  <a:latin typeface="Nunito" pitchFamily="2" charset="-52"/>
                </a:rPr>
                <a:t>=1</a:t>
              </a:r>
              <a:endParaRPr lang="ru-RU" sz="14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sp>
        <p:nvSpPr>
          <p:cNvPr id="209" name="Прямоугольник 208">
            <a:extLst>
              <a:ext uri="{FF2B5EF4-FFF2-40B4-BE49-F238E27FC236}">
                <a16:creationId xmlns:a16="http://schemas.microsoft.com/office/drawing/2014/main" id="{680B6D58-1CD3-4831-A912-3401EA43D343}"/>
              </a:ext>
            </a:extLst>
          </p:cNvPr>
          <p:cNvSpPr/>
          <p:nvPr/>
        </p:nvSpPr>
        <p:spPr>
          <a:xfrm>
            <a:off x="4123955" y="205570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10" name="Прямоугольник 209">
            <a:extLst>
              <a:ext uri="{FF2B5EF4-FFF2-40B4-BE49-F238E27FC236}">
                <a16:creationId xmlns:a16="http://schemas.microsoft.com/office/drawing/2014/main" id="{A72E9A73-8258-40BA-B0E5-9C85AE7A2538}"/>
              </a:ext>
            </a:extLst>
          </p:cNvPr>
          <p:cNvSpPr/>
          <p:nvPr/>
        </p:nvSpPr>
        <p:spPr>
          <a:xfrm>
            <a:off x="4106948" y="1094251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11" name="Прямоугольник 210">
            <a:extLst>
              <a:ext uri="{FF2B5EF4-FFF2-40B4-BE49-F238E27FC236}">
                <a16:creationId xmlns:a16="http://schemas.microsoft.com/office/drawing/2014/main" id="{9DB41E46-E0CB-4BF4-A61B-42835C26DC92}"/>
              </a:ext>
            </a:extLst>
          </p:cNvPr>
          <p:cNvSpPr/>
          <p:nvPr/>
        </p:nvSpPr>
        <p:spPr>
          <a:xfrm>
            <a:off x="4111192" y="1268460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12" name="Прямоугольник 211">
            <a:extLst>
              <a:ext uri="{FF2B5EF4-FFF2-40B4-BE49-F238E27FC236}">
                <a16:creationId xmlns:a16="http://schemas.microsoft.com/office/drawing/2014/main" id="{E80BA230-6C29-410F-BCA4-9F1E9BE9F519}"/>
              </a:ext>
            </a:extLst>
          </p:cNvPr>
          <p:cNvSpPr/>
          <p:nvPr/>
        </p:nvSpPr>
        <p:spPr>
          <a:xfrm>
            <a:off x="4110858" y="2177188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13" name="Прямоугольник 212">
            <a:extLst>
              <a:ext uri="{FF2B5EF4-FFF2-40B4-BE49-F238E27FC236}">
                <a16:creationId xmlns:a16="http://schemas.microsoft.com/office/drawing/2014/main" id="{7036FAF5-8FD3-4395-860C-96117FADAC2A}"/>
              </a:ext>
            </a:extLst>
          </p:cNvPr>
          <p:cNvSpPr/>
          <p:nvPr/>
        </p:nvSpPr>
        <p:spPr>
          <a:xfrm>
            <a:off x="4115102" y="2351397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14" name="Прямоугольник 213">
            <a:extLst>
              <a:ext uri="{FF2B5EF4-FFF2-40B4-BE49-F238E27FC236}">
                <a16:creationId xmlns:a16="http://schemas.microsoft.com/office/drawing/2014/main" id="{200AD334-82B5-423E-B343-836890D3E501}"/>
              </a:ext>
            </a:extLst>
          </p:cNvPr>
          <p:cNvSpPr/>
          <p:nvPr/>
        </p:nvSpPr>
        <p:spPr>
          <a:xfrm>
            <a:off x="4105702" y="3226312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C104207A-1102-4310-BBCA-1302E218AA6B}"/>
              </a:ext>
            </a:extLst>
          </p:cNvPr>
          <p:cNvSpPr/>
          <p:nvPr/>
        </p:nvSpPr>
        <p:spPr>
          <a:xfrm>
            <a:off x="4109946" y="3400521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143BCF0D-707E-488A-A7C1-A492674AAA71}"/>
              </a:ext>
            </a:extLst>
          </p:cNvPr>
          <p:cNvSpPr/>
          <p:nvPr/>
        </p:nvSpPr>
        <p:spPr>
          <a:xfrm>
            <a:off x="4099280" y="4342998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954C3251-9954-4550-B133-2FB99FF39328}"/>
              </a:ext>
            </a:extLst>
          </p:cNvPr>
          <p:cNvSpPr/>
          <p:nvPr/>
        </p:nvSpPr>
        <p:spPr>
          <a:xfrm>
            <a:off x="4103524" y="4517207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23" name="Прямоугольник 222">
            <a:extLst>
              <a:ext uri="{FF2B5EF4-FFF2-40B4-BE49-F238E27FC236}">
                <a16:creationId xmlns:a16="http://schemas.microsoft.com/office/drawing/2014/main" id="{73BCCB4E-F361-473A-A5B7-F84E54977553}"/>
              </a:ext>
            </a:extLst>
          </p:cNvPr>
          <p:cNvSpPr/>
          <p:nvPr/>
        </p:nvSpPr>
        <p:spPr>
          <a:xfrm>
            <a:off x="4106854" y="5409328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294" name="Прямоугольник 293">
            <a:extLst>
              <a:ext uri="{FF2B5EF4-FFF2-40B4-BE49-F238E27FC236}">
                <a16:creationId xmlns:a16="http://schemas.microsoft.com/office/drawing/2014/main" id="{18D52715-0DA0-4AEA-B03F-C4C67DAF8906}"/>
              </a:ext>
            </a:extLst>
          </p:cNvPr>
          <p:cNvSpPr/>
          <p:nvPr/>
        </p:nvSpPr>
        <p:spPr>
          <a:xfrm>
            <a:off x="4111098" y="5583537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05" name="Прямоугольник 304">
            <a:extLst>
              <a:ext uri="{FF2B5EF4-FFF2-40B4-BE49-F238E27FC236}">
                <a16:creationId xmlns:a16="http://schemas.microsoft.com/office/drawing/2014/main" id="{A7CA5E2B-F7A4-4571-A999-1364C793FA6A}"/>
              </a:ext>
            </a:extLst>
          </p:cNvPr>
          <p:cNvSpPr/>
          <p:nvPr/>
        </p:nvSpPr>
        <p:spPr>
          <a:xfrm>
            <a:off x="4107533" y="6510637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ysClr val="windowText" lastClr="000000"/>
                </a:solidFill>
                <a:latin typeface="Nunito" pitchFamily="2" charset="-52"/>
              </a:rPr>
              <a:t>А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06" name="Прямоугольник 305">
            <a:extLst>
              <a:ext uri="{FF2B5EF4-FFF2-40B4-BE49-F238E27FC236}">
                <a16:creationId xmlns:a16="http://schemas.microsoft.com/office/drawing/2014/main" id="{652F0367-F1FF-4210-A839-2DBBE6DB1A49}"/>
              </a:ext>
            </a:extLst>
          </p:cNvPr>
          <p:cNvSpPr/>
          <p:nvPr/>
        </p:nvSpPr>
        <p:spPr>
          <a:xfrm>
            <a:off x="4111777" y="6669316"/>
            <a:ext cx="402819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B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11" name="Прямоугольник 310">
            <a:extLst>
              <a:ext uri="{FF2B5EF4-FFF2-40B4-BE49-F238E27FC236}">
                <a16:creationId xmlns:a16="http://schemas.microsoft.com/office/drawing/2014/main" id="{C4055783-B030-42D4-9E9A-2421CA642793}"/>
              </a:ext>
            </a:extLst>
          </p:cNvPr>
          <p:cNvSpPr/>
          <p:nvPr/>
        </p:nvSpPr>
        <p:spPr>
          <a:xfrm>
            <a:off x="5096778" y="201370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16" name="Прямоугольник 315">
            <a:extLst>
              <a:ext uri="{FF2B5EF4-FFF2-40B4-BE49-F238E27FC236}">
                <a16:creationId xmlns:a16="http://schemas.microsoft.com/office/drawing/2014/main" id="{0AD974D3-15A3-4738-8537-335A3482AA02}"/>
              </a:ext>
            </a:extLst>
          </p:cNvPr>
          <p:cNvSpPr/>
          <p:nvPr/>
        </p:nvSpPr>
        <p:spPr>
          <a:xfrm>
            <a:off x="5091374" y="2242305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17" name="Прямоугольник 316">
            <a:extLst>
              <a:ext uri="{FF2B5EF4-FFF2-40B4-BE49-F238E27FC236}">
                <a16:creationId xmlns:a16="http://schemas.microsoft.com/office/drawing/2014/main" id="{54B2D3EB-D1B9-460A-AACF-80862880FB14}"/>
              </a:ext>
            </a:extLst>
          </p:cNvPr>
          <p:cNvSpPr/>
          <p:nvPr/>
        </p:nvSpPr>
        <p:spPr>
          <a:xfrm>
            <a:off x="5092999" y="1167261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18" name="Прямоугольник 317">
            <a:extLst>
              <a:ext uri="{FF2B5EF4-FFF2-40B4-BE49-F238E27FC236}">
                <a16:creationId xmlns:a16="http://schemas.microsoft.com/office/drawing/2014/main" id="{0B00009D-6E42-4E0F-9774-9C2D52508567}"/>
              </a:ext>
            </a:extLst>
          </p:cNvPr>
          <p:cNvSpPr/>
          <p:nvPr/>
        </p:nvSpPr>
        <p:spPr>
          <a:xfrm>
            <a:off x="5092999" y="3260604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19" name="Прямоугольник 318">
            <a:extLst>
              <a:ext uri="{FF2B5EF4-FFF2-40B4-BE49-F238E27FC236}">
                <a16:creationId xmlns:a16="http://schemas.microsoft.com/office/drawing/2014/main" id="{5F04106C-3E46-41B4-9B14-8B734941EB93}"/>
              </a:ext>
            </a:extLst>
          </p:cNvPr>
          <p:cNvSpPr/>
          <p:nvPr/>
        </p:nvSpPr>
        <p:spPr>
          <a:xfrm>
            <a:off x="5091425" y="4414039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20" name="Прямоугольник 319">
            <a:extLst>
              <a:ext uri="{FF2B5EF4-FFF2-40B4-BE49-F238E27FC236}">
                <a16:creationId xmlns:a16="http://schemas.microsoft.com/office/drawing/2014/main" id="{A46449F8-6DB1-45E4-A102-138B252E41B7}"/>
              </a:ext>
            </a:extLst>
          </p:cNvPr>
          <p:cNvSpPr/>
          <p:nvPr/>
        </p:nvSpPr>
        <p:spPr>
          <a:xfrm>
            <a:off x="5096215" y="5479345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sp>
        <p:nvSpPr>
          <p:cNvPr id="321" name="Прямоугольник 320">
            <a:extLst>
              <a:ext uri="{FF2B5EF4-FFF2-40B4-BE49-F238E27FC236}">
                <a16:creationId xmlns:a16="http://schemas.microsoft.com/office/drawing/2014/main" id="{C2ECCDB6-F47E-41ED-BAEC-38F4B013479A}"/>
              </a:ext>
            </a:extLst>
          </p:cNvPr>
          <p:cNvSpPr/>
          <p:nvPr/>
        </p:nvSpPr>
        <p:spPr>
          <a:xfrm>
            <a:off x="5095826" y="6562474"/>
            <a:ext cx="574818" cy="3484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ysClr val="windowText" lastClr="000000"/>
                </a:solidFill>
                <a:latin typeface="Nunito" pitchFamily="2" charset="-52"/>
              </a:rPr>
              <a:t>out</a:t>
            </a:r>
            <a:endParaRPr lang="ru-BY" sz="1400" dirty="0">
              <a:solidFill>
                <a:sysClr val="windowText" lastClr="000000"/>
              </a:solidFill>
              <a:latin typeface="Nunito" pitchFamily="2" charset="-52"/>
            </a:endParaRPr>
          </a:p>
        </p:txBody>
      </p:sp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8476EF33-C1DB-4F6E-8D88-CA450B0F211A}"/>
              </a:ext>
            </a:extLst>
          </p:cNvPr>
          <p:cNvGrpSpPr/>
          <p:nvPr/>
        </p:nvGrpSpPr>
        <p:grpSpPr>
          <a:xfrm>
            <a:off x="16838952" y="-3896423"/>
            <a:ext cx="749223" cy="525170"/>
            <a:chOff x="1644067" y="3165602"/>
            <a:chExt cx="855677" cy="599789"/>
          </a:xfrm>
          <a:solidFill>
            <a:srgbClr val="C4C4B8"/>
          </a:solidFill>
        </p:grpSpPr>
        <p:sp>
          <p:nvSpPr>
            <p:cNvPr id="216" name="Прямоугольник 215">
              <a:extLst>
                <a:ext uri="{FF2B5EF4-FFF2-40B4-BE49-F238E27FC236}">
                  <a16:creationId xmlns:a16="http://schemas.microsoft.com/office/drawing/2014/main" id="{5A503C1B-E504-452C-B333-A67A5B70203B}"/>
                </a:ext>
              </a:extLst>
            </p:cNvPr>
            <p:cNvSpPr/>
            <p:nvPr/>
          </p:nvSpPr>
          <p:spPr>
            <a:xfrm>
              <a:off x="1644067" y="3165602"/>
              <a:ext cx="855677" cy="599789"/>
            </a:xfrm>
            <a:prstGeom prst="rect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9" name="Полилиния: фигура 218">
              <a:extLst>
                <a:ext uri="{FF2B5EF4-FFF2-40B4-BE49-F238E27FC236}">
                  <a16:creationId xmlns:a16="http://schemas.microsoft.com/office/drawing/2014/main" id="{3CA24D32-49C2-47F2-9CE9-3BABDAF3451B}"/>
                </a:ext>
              </a:extLst>
            </p:cNvPr>
            <p:cNvSpPr/>
            <p:nvPr/>
          </p:nvSpPr>
          <p:spPr>
            <a:xfrm>
              <a:off x="1975771" y="3280726"/>
              <a:ext cx="197734" cy="369540"/>
            </a:xfrm>
            <a:custGeom>
              <a:avLst/>
              <a:gdLst>
                <a:gd name="connsiteX0" fmla="*/ 98867 w 197734"/>
                <a:gd name="connsiteY0" fmla="*/ 0 h 369540"/>
                <a:gd name="connsiteX1" fmla="*/ 99746 w 197734"/>
                <a:gd name="connsiteY1" fmla="*/ 477 h 369540"/>
                <a:gd name="connsiteX2" fmla="*/ 197734 w 197734"/>
                <a:gd name="connsiteY2" fmla="*/ 184770 h 369540"/>
                <a:gd name="connsiteX3" fmla="*/ 99746 w 197734"/>
                <a:gd name="connsiteY3" fmla="*/ 369063 h 369540"/>
                <a:gd name="connsiteX4" fmla="*/ 98867 w 197734"/>
                <a:gd name="connsiteY4" fmla="*/ 369540 h 369540"/>
                <a:gd name="connsiteX5" fmla="*/ 97988 w 197734"/>
                <a:gd name="connsiteY5" fmla="*/ 369063 h 369540"/>
                <a:gd name="connsiteX6" fmla="*/ 0 w 197734"/>
                <a:gd name="connsiteY6" fmla="*/ 184770 h 369540"/>
                <a:gd name="connsiteX7" fmla="*/ 97988 w 197734"/>
                <a:gd name="connsiteY7" fmla="*/ 477 h 369540"/>
                <a:gd name="connsiteX8" fmla="*/ 98867 w 197734"/>
                <a:gd name="connsiteY8" fmla="*/ 0 h 36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734" h="369540">
                  <a:moveTo>
                    <a:pt x="98867" y="0"/>
                  </a:moveTo>
                  <a:lnTo>
                    <a:pt x="99746" y="477"/>
                  </a:lnTo>
                  <a:cubicBezTo>
                    <a:pt x="158865" y="40417"/>
                    <a:pt x="197734" y="108055"/>
                    <a:pt x="197734" y="184770"/>
                  </a:cubicBezTo>
                  <a:cubicBezTo>
                    <a:pt x="197734" y="261486"/>
                    <a:pt x="158865" y="329123"/>
                    <a:pt x="99746" y="369063"/>
                  </a:cubicBezTo>
                  <a:lnTo>
                    <a:pt x="98867" y="369540"/>
                  </a:lnTo>
                  <a:lnTo>
                    <a:pt x="97988" y="369063"/>
                  </a:lnTo>
                  <a:cubicBezTo>
                    <a:pt x="38869" y="329123"/>
                    <a:pt x="0" y="261486"/>
                    <a:pt x="0" y="184770"/>
                  </a:cubicBezTo>
                  <a:cubicBezTo>
                    <a:pt x="0" y="108055"/>
                    <a:pt x="38869" y="40417"/>
                    <a:pt x="97988" y="477"/>
                  </a:cubicBezTo>
                  <a:lnTo>
                    <a:pt x="98867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220" name="Полилиния: фигура 219">
              <a:extLst>
                <a:ext uri="{FF2B5EF4-FFF2-40B4-BE49-F238E27FC236}">
                  <a16:creationId xmlns:a16="http://schemas.microsoft.com/office/drawing/2014/main" id="{CEE7D213-09F4-4FE8-B8E4-FB029FBD139D}"/>
                </a:ext>
              </a:extLst>
            </p:cNvPr>
            <p:cNvSpPr/>
            <p:nvPr/>
          </p:nvSpPr>
          <p:spPr>
            <a:xfrm>
              <a:off x="1729006" y="3243246"/>
              <a:ext cx="345633" cy="444500"/>
            </a:xfrm>
            <a:custGeom>
              <a:avLst/>
              <a:gdLst>
                <a:gd name="connsiteX0" fmla="*/ 222250 w 345633"/>
                <a:gd name="connsiteY0" fmla="*/ 0 h 444500"/>
                <a:gd name="connsiteX1" fmla="*/ 308760 w 345633"/>
                <a:gd name="connsiteY1" fmla="*/ 17466 h 444500"/>
                <a:gd name="connsiteX2" fmla="*/ 345633 w 345633"/>
                <a:gd name="connsiteY2" fmla="*/ 37480 h 444500"/>
                <a:gd name="connsiteX3" fmla="*/ 344754 w 345633"/>
                <a:gd name="connsiteY3" fmla="*/ 37957 h 444500"/>
                <a:gd name="connsiteX4" fmla="*/ 246766 w 345633"/>
                <a:gd name="connsiteY4" fmla="*/ 222250 h 444500"/>
                <a:gd name="connsiteX5" fmla="*/ 344754 w 345633"/>
                <a:gd name="connsiteY5" fmla="*/ 406543 h 444500"/>
                <a:gd name="connsiteX6" fmla="*/ 345633 w 345633"/>
                <a:gd name="connsiteY6" fmla="*/ 407020 h 444500"/>
                <a:gd name="connsiteX7" fmla="*/ 308760 w 345633"/>
                <a:gd name="connsiteY7" fmla="*/ 427034 h 444500"/>
                <a:gd name="connsiteX8" fmla="*/ 222250 w 345633"/>
                <a:gd name="connsiteY8" fmla="*/ 444500 h 444500"/>
                <a:gd name="connsiteX9" fmla="*/ 0 w 345633"/>
                <a:gd name="connsiteY9" fmla="*/ 222250 h 444500"/>
                <a:gd name="connsiteX10" fmla="*/ 222250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222250" y="0"/>
                  </a:moveTo>
                  <a:cubicBezTo>
                    <a:pt x="252936" y="0"/>
                    <a:pt x="282170" y="6219"/>
                    <a:pt x="308760" y="17466"/>
                  </a:cubicBezTo>
                  <a:lnTo>
                    <a:pt x="345633" y="37480"/>
                  </a:lnTo>
                  <a:lnTo>
                    <a:pt x="344754" y="37957"/>
                  </a:lnTo>
                  <a:cubicBezTo>
                    <a:pt x="285635" y="77897"/>
                    <a:pt x="246766" y="145535"/>
                    <a:pt x="246766" y="222250"/>
                  </a:cubicBezTo>
                  <a:cubicBezTo>
                    <a:pt x="246766" y="298966"/>
                    <a:pt x="285635" y="366603"/>
                    <a:pt x="344754" y="406543"/>
                  </a:cubicBezTo>
                  <a:lnTo>
                    <a:pt x="345633" y="407020"/>
                  </a:lnTo>
                  <a:lnTo>
                    <a:pt x="308760" y="427034"/>
                  </a:lnTo>
                  <a:cubicBezTo>
                    <a:pt x="282170" y="438281"/>
                    <a:pt x="252936" y="444500"/>
                    <a:pt x="222250" y="444500"/>
                  </a:cubicBezTo>
                  <a:cubicBezTo>
                    <a:pt x="99505" y="444500"/>
                    <a:pt x="0" y="344995"/>
                    <a:pt x="0" y="222250"/>
                  </a:cubicBezTo>
                  <a:cubicBezTo>
                    <a:pt x="0" y="99505"/>
                    <a:pt x="99505" y="0"/>
                    <a:pt x="222250" y="0"/>
                  </a:cubicBezTo>
                  <a:close/>
                </a:path>
              </a:pathLst>
            </a:custGeom>
            <a:grp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228" name="Полилиния: фигура 227">
              <a:extLst>
                <a:ext uri="{FF2B5EF4-FFF2-40B4-BE49-F238E27FC236}">
                  <a16:creationId xmlns:a16="http://schemas.microsoft.com/office/drawing/2014/main" id="{2E2BB34E-D0B8-49CB-B873-E8057E5239E2}"/>
                </a:ext>
              </a:extLst>
            </p:cNvPr>
            <p:cNvSpPr/>
            <p:nvPr/>
          </p:nvSpPr>
          <p:spPr>
            <a:xfrm>
              <a:off x="2074639" y="3243246"/>
              <a:ext cx="345633" cy="444500"/>
            </a:xfrm>
            <a:custGeom>
              <a:avLst/>
              <a:gdLst>
                <a:gd name="connsiteX0" fmla="*/ 123383 w 345633"/>
                <a:gd name="connsiteY0" fmla="*/ 0 h 444500"/>
                <a:gd name="connsiteX1" fmla="*/ 345633 w 345633"/>
                <a:gd name="connsiteY1" fmla="*/ 222250 h 444500"/>
                <a:gd name="connsiteX2" fmla="*/ 123383 w 345633"/>
                <a:gd name="connsiteY2" fmla="*/ 444500 h 444500"/>
                <a:gd name="connsiteX3" fmla="*/ 36873 w 345633"/>
                <a:gd name="connsiteY3" fmla="*/ 427034 h 444500"/>
                <a:gd name="connsiteX4" fmla="*/ 0 w 345633"/>
                <a:gd name="connsiteY4" fmla="*/ 407020 h 444500"/>
                <a:gd name="connsiteX5" fmla="*/ 879 w 345633"/>
                <a:gd name="connsiteY5" fmla="*/ 406543 h 444500"/>
                <a:gd name="connsiteX6" fmla="*/ 98867 w 345633"/>
                <a:gd name="connsiteY6" fmla="*/ 222250 h 444500"/>
                <a:gd name="connsiteX7" fmla="*/ 879 w 345633"/>
                <a:gd name="connsiteY7" fmla="*/ 37957 h 444500"/>
                <a:gd name="connsiteX8" fmla="*/ 0 w 345633"/>
                <a:gd name="connsiteY8" fmla="*/ 37480 h 444500"/>
                <a:gd name="connsiteX9" fmla="*/ 36873 w 345633"/>
                <a:gd name="connsiteY9" fmla="*/ 17466 h 444500"/>
                <a:gd name="connsiteX10" fmla="*/ 123383 w 345633"/>
                <a:gd name="connsiteY1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633" h="444500">
                  <a:moveTo>
                    <a:pt x="123383" y="0"/>
                  </a:moveTo>
                  <a:cubicBezTo>
                    <a:pt x="246128" y="0"/>
                    <a:pt x="345633" y="99505"/>
                    <a:pt x="345633" y="222250"/>
                  </a:cubicBezTo>
                  <a:cubicBezTo>
                    <a:pt x="345633" y="344995"/>
                    <a:pt x="246128" y="444500"/>
                    <a:pt x="123383" y="444500"/>
                  </a:cubicBezTo>
                  <a:cubicBezTo>
                    <a:pt x="92697" y="444500"/>
                    <a:pt x="63463" y="438281"/>
                    <a:pt x="36873" y="427034"/>
                  </a:cubicBezTo>
                  <a:lnTo>
                    <a:pt x="0" y="407020"/>
                  </a:lnTo>
                  <a:lnTo>
                    <a:pt x="879" y="406543"/>
                  </a:lnTo>
                  <a:cubicBezTo>
                    <a:pt x="59998" y="366603"/>
                    <a:pt x="98867" y="298966"/>
                    <a:pt x="98867" y="222250"/>
                  </a:cubicBezTo>
                  <a:cubicBezTo>
                    <a:pt x="98867" y="145535"/>
                    <a:pt x="59998" y="77897"/>
                    <a:pt x="879" y="37957"/>
                  </a:cubicBezTo>
                  <a:lnTo>
                    <a:pt x="0" y="37480"/>
                  </a:lnTo>
                  <a:lnTo>
                    <a:pt x="36873" y="17466"/>
                  </a:lnTo>
                  <a:cubicBezTo>
                    <a:pt x="63463" y="6219"/>
                    <a:pt x="92697" y="0"/>
                    <a:pt x="123383" y="0"/>
                  </a:cubicBezTo>
                  <a:close/>
                </a:path>
              </a:pathLst>
            </a:custGeom>
            <a:grp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229" name="Прямоугольник 228">
            <a:extLst>
              <a:ext uri="{FF2B5EF4-FFF2-40B4-BE49-F238E27FC236}">
                <a16:creationId xmlns:a16="http://schemas.microsoft.com/office/drawing/2014/main" id="{61482668-7285-43C7-9AD5-FCB959A87D89}"/>
              </a:ext>
            </a:extLst>
          </p:cNvPr>
          <p:cNvSpPr/>
          <p:nvPr/>
        </p:nvSpPr>
        <p:spPr>
          <a:xfrm>
            <a:off x="16192019" y="-4481161"/>
            <a:ext cx="2047875" cy="400025"/>
          </a:xfrm>
          <a:prstGeom prst="rect">
            <a:avLst/>
          </a:prstGeom>
          <a:noFill/>
          <a:ln w="38100">
            <a:solidFill>
              <a:srgbClr val="DA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Диаграмма Вейна</a:t>
            </a:r>
          </a:p>
        </p:txBody>
      </p:sp>
      <p:sp>
        <p:nvSpPr>
          <p:cNvPr id="230" name="Прямоугольник 229">
            <a:extLst>
              <a:ext uri="{FF2B5EF4-FFF2-40B4-BE49-F238E27FC236}">
                <a16:creationId xmlns:a16="http://schemas.microsoft.com/office/drawing/2014/main" id="{78BB3C06-5A95-4618-BD6A-6F6F0ED7E897}"/>
              </a:ext>
            </a:extLst>
          </p:cNvPr>
          <p:cNvSpPr/>
          <p:nvPr/>
        </p:nvSpPr>
        <p:spPr>
          <a:xfrm>
            <a:off x="6844943" y="-4481161"/>
            <a:ext cx="2319602" cy="400025"/>
          </a:xfrm>
          <a:prstGeom prst="rect">
            <a:avLst/>
          </a:prstGeom>
          <a:noFill/>
          <a:ln w="38100">
            <a:solidFill>
              <a:srgbClr val="DA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Таблица истинности</a:t>
            </a:r>
          </a:p>
        </p:txBody>
      </p:sp>
      <p:sp>
        <p:nvSpPr>
          <p:cNvPr id="231" name="Прямоугольник 230">
            <a:extLst>
              <a:ext uri="{FF2B5EF4-FFF2-40B4-BE49-F238E27FC236}">
                <a16:creationId xmlns:a16="http://schemas.microsoft.com/office/drawing/2014/main" id="{30BD95D6-0B85-462D-9FF1-AEB7A1C142AA}"/>
              </a:ext>
            </a:extLst>
          </p:cNvPr>
          <p:cNvSpPr/>
          <p:nvPr/>
        </p:nvSpPr>
        <p:spPr>
          <a:xfrm>
            <a:off x="11475680" y="-4481161"/>
            <a:ext cx="1548077" cy="400025"/>
          </a:xfrm>
          <a:prstGeom prst="rect">
            <a:avLst/>
          </a:prstGeom>
          <a:noFill/>
          <a:ln w="38100">
            <a:solidFill>
              <a:srgbClr val="DA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Карта Карно</a:t>
            </a:r>
          </a:p>
        </p:txBody>
      </p:sp>
      <p:graphicFrame>
        <p:nvGraphicFramePr>
          <p:cNvPr id="246" name="Таблица 13">
            <a:extLst>
              <a:ext uri="{FF2B5EF4-FFF2-40B4-BE49-F238E27FC236}">
                <a16:creationId xmlns:a16="http://schemas.microsoft.com/office/drawing/2014/main" id="{130DCB6B-B679-4EE8-860A-86D2BB2CB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00299"/>
              </p:ext>
            </p:extLst>
          </p:nvPr>
        </p:nvGraphicFramePr>
        <p:xfrm>
          <a:off x="8004744" y="-3737275"/>
          <a:ext cx="921784" cy="1978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446">
                  <a:extLst>
                    <a:ext uri="{9D8B030D-6E8A-4147-A177-3AD203B41FA5}">
                      <a16:colId xmlns:a16="http://schemas.microsoft.com/office/drawing/2014/main" val="2858891254"/>
                    </a:ext>
                  </a:extLst>
                </a:gridCol>
                <a:gridCol w="230446">
                  <a:extLst>
                    <a:ext uri="{9D8B030D-6E8A-4147-A177-3AD203B41FA5}">
                      <a16:colId xmlns:a16="http://schemas.microsoft.com/office/drawing/2014/main" val="1918116624"/>
                    </a:ext>
                  </a:extLst>
                </a:gridCol>
                <a:gridCol w="230446">
                  <a:extLst>
                    <a:ext uri="{9D8B030D-6E8A-4147-A177-3AD203B41FA5}">
                      <a16:colId xmlns:a16="http://schemas.microsoft.com/office/drawing/2014/main" val="2685245452"/>
                    </a:ext>
                  </a:extLst>
                </a:gridCol>
                <a:gridCol w="230446">
                  <a:extLst>
                    <a:ext uri="{9D8B030D-6E8A-4147-A177-3AD203B41FA5}">
                      <a16:colId xmlns:a16="http://schemas.microsoft.com/office/drawing/2014/main" val="204370489"/>
                    </a:ext>
                  </a:extLst>
                </a:gridCol>
              </a:tblGrid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37113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812803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866402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137917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313776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946388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492261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258175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9737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7" name="Таблица 13">
                <a:extLst>
                  <a:ext uri="{FF2B5EF4-FFF2-40B4-BE49-F238E27FC236}">
                    <a16:creationId xmlns:a16="http://schemas.microsoft.com/office/drawing/2014/main" id="{0C241C95-683D-48B9-A008-8121BBEDC2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6099752"/>
                  </p:ext>
                </p:extLst>
              </p:nvPr>
            </p:nvGraphicFramePr>
            <p:xfrm>
              <a:off x="11746689" y="-3674677"/>
              <a:ext cx="1024295" cy="8652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04859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685245452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04370489"/>
                        </a:ext>
                      </a:extLst>
                    </a:gridCol>
                  </a:tblGrid>
                  <a:tr h="204483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217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2172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  <a:tr h="21728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1137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7" name="Таблица 13">
                <a:extLst>
                  <a:ext uri="{FF2B5EF4-FFF2-40B4-BE49-F238E27FC236}">
                    <a16:creationId xmlns:a16="http://schemas.microsoft.com/office/drawing/2014/main" id="{0C241C95-683D-48B9-A008-8121BBEDC2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6099752"/>
                  </p:ext>
                </p:extLst>
              </p:nvPr>
            </p:nvGraphicFramePr>
            <p:xfrm>
              <a:off x="11746689" y="-3674677"/>
              <a:ext cx="1024295" cy="8652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04859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685245452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04370489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0000" t="-25714" r="-5882" b="-35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217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21728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41" t="-222222" r="-408824" b="-1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  <a:tr h="21728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941" t="-322222" r="-308824" b="-472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0000" t="-322222" r="-11765" b="-4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1379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48" name="Таблица 13">
            <a:extLst>
              <a:ext uri="{FF2B5EF4-FFF2-40B4-BE49-F238E27FC236}">
                <a16:creationId xmlns:a16="http://schemas.microsoft.com/office/drawing/2014/main" id="{F903731E-2653-4220-8D7B-556E2BBE4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559154"/>
              </p:ext>
            </p:extLst>
          </p:nvPr>
        </p:nvGraphicFramePr>
        <p:xfrm>
          <a:off x="6952178" y="-3737275"/>
          <a:ext cx="721839" cy="1099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613">
                  <a:extLst>
                    <a:ext uri="{9D8B030D-6E8A-4147-A177-3AD203B41FA5}">
                      <a16:colId xmlns:a16="http://schemas.microsoft.com/office/drawing/2014/main" val="1918116624"/>
                    </a:ext>
                  </a:extLst>
                </a:gridCol>
                <a:gridCol w="240613">
                  <a:extLst>
                    <a:ext uri="{9D8B030D-6E8A-4147-A177-3AD203B41FA5}">
                      <a16:colId xmlns:a16="http://schemas.microsoft.com/office/drawing/2014/main" val="2685245452"/>
                    </a:ext>
                  </a:extLst>
                </a:gridCol>
                <a:gridCol w="240613">
                  <a:extLst>
                    <a:ext uri="{9D8B030D-6E8A-4147-A177-3AD203B41FA5}">
                      <a16:colId xmlns:a16="http://schemas.microsoft.com/office/drawing/2014/main" val="204370489"/>
                    </a:ext>
                  </a:extLst>
                </a:gridCol>
              </a:tblGrid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ru-RU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37113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812803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866402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137917"/>
                  </a:ext>
                </a:extLst>
              </a:tr>
              <a:tr h="21983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313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3" name="Таблица 13">
                <a:extLst>
                  <a:ext uri="{FF2B5EF4-FFF2-40B4-BE49-F238E27FC236}">
                    <a16:creationId xmlns:a16="http://schemas.microsoft.com/office/drawing/2014/main" id="{B74EA8B7-1AB0-43CA-B296-F637F7B0AC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434626"/>
                  </p:ext>
                </p:extLst>
              </p:nvPr>
            </p:nvGraphicFramePr>
            <p:xfrm>
              <a:off x="10494178" y="-3664949"/>
              <a:ext cx="721839" cy="6400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40613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240613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240613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</a:tblGrid>
                  <a:tr h="189005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1890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1890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3" name="Таблица 13">
                <a:extLst>
                  <a:ext uri="{FF2B5EF4-FFF2-40B4-BE49-F238E27FC236}">
                    <a16:creationId xmlns:a16="http://schemas.microsoft.com/office/drawing/2014/main" id="{B74EA8B7-1AB0-43CA-B296-F637F7B0AC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434626"/>
                  </p:ext>
                </p:extLst>
              </p:nvPr>
            </p:nvGraphicFramePr>
            <p:xfrm>
              <a:off x="10494178" y="-3664949"/>
              <a:ext cx="721839" cy="6400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40613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240613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240613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500" t="-22857" r="-10000" b="-25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0" t="-225714" r="-207500" b="-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4" name="Таблица 253">
                <a:extLst>
                  <a:ext uri="{FF2B5EF4-FFF2-40B4-BE49-F238E27FC236}">
                    <a16:creationId xmlns:a16="http://schemas.microsoft.com/office/drawing/2014/main" id="{D5252861-841E-4FA1-8F0B-D1C902321F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516843"/>
                  </p:ext>
                </p:extLst>
              </p:nvPr>
            </p:nvGraphicFramePr>
            <p:xfrm>
              <a:off x="13142927" y="-3860805"/>
              <a:ext cx="1229154" cy="1299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04859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685245452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04370489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1016605725"/>
                        </a:ext>
                      </a:extLst>
                    </a:gridCol>
                  </a:tblGrid>
                  <a:tr h="204483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2172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217280"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  <a:tr h="21728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9472641"/>
                      </a:ext>
                    </a:extLst>
                  </a:tr>
                  <a:tr h="21728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89179"/>
                      </a:ext>
                    </a:extLst>
                  </a:tr>
                  <a:tr h="21728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1137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4" name="Таблица 253">
                <a:extLst>
                  <a:ext uri="{FF2B5EF4-FFF2-40B4-BE49-F238E27FC236}">
                    <a16:creationId xmlns:a16="http://schemas.microsoft.com/office/drawing/2014/main" id="{D5252861-841E-4FA1-8F0B-D1C902321F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516843"/>
                  </p:ext>
                </p:extLst>
              </p:nvPr>
            </p:nvGraphicFramePr>
            <p:xfrm>
              <a:off x="13142927" y="-3860805"/>
              <a:ext cx="1229154" cy="1299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04859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685245452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204370489"/>
                        </a:ext>
                      </a:extLst>
                    </a:gridCol>
                    <a:gridCol w="204859">
                      <a:extLst>
                        <a:ext uri="{9D8B030D-6E8A-4147-A177-3AD203B41FA5}">
                          <a16:colId xmlns:a16="http://schemas.microsoft.com/office/drawing/2014/main" val="1016605725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3731" t="-25714" r="-55224" b="-5628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2172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0000" t="-122222" r="-8824" b="-44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217280"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  <a:tr h="217280">
                    <a:tc rowSpan="2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41" t="-163380" r="-505882" b="-76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9472641"/>
                      </a:ext>
                    </a:extLst>
                  </a:tr>
                  <a:tr h="21728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0000" t="-419444" r="-8824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89179"/>
                      </a:ext>
                    </a:extLst>
                  </a:tr>
                  <a:tr h="21728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941" t="-519444" r="-405882" b="-500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t="-519444" r="-108824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1137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0" name="Таблица 13">
                <a:extLst>
                  <a:ext uri="{FF2B5EF4-FFF2-40B4-BE49-F238E27FC236}">
                    <a16:creationId xmlns:a16="http://schemas.microsoft.com/office/drawing/2014/main" id="{B9D4AB94-F1AE-48C0-94A7-5016071970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3105166"/>
                  </p:ext>
                </p:extLst>
              </p:nvPr>
            </p:nvGraphicFramePr>
            <p:xfrm>
              <a:off x="12770984" y="-2039126"/>
              <a:ext cx="1973040" cy="1493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04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685245452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04370489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50486108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56127492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820566165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3211496951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016605725"/>
                        </a:ext>
                      </a:extLst>
                    </a:gridCol>
                  </a:tblGrid>
                  <a:tr h="180562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E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197268"/>
                      </a:ext>
                    </a:extLst>
                  </a:tr>
                  <a:tr h="10619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13653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106190"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  <a:tr h="1820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9472641"/>
                      </a:ext>
                    </a:extLst>
                  </a:tr>
                  <a:tr h="13653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89179"/>
                      </a:ext>
                    </a:extLst>
                  </a:tr>
                  <a:tr h="10619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1137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0" name="Таблица 13">
                <a:extLst>
                  <a:ext uri="{FF2B5EF4-FFF2-40B4-BE49-F238E27FC236}">
                    <a16:creationId xmlns:a16="http://schemas.microsoft.com/office/drawing/2014/main" id="{B9D4AB94-F1AE-48C0-94A7-5016071970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3105166"/>
                  </p:ext>
                </p:extLst>
              </p:nvPr>
            </p:nvGraphicFramePr>
            <p:xfrm>
              <a:off x="12770984" y="-2039126"/>
              <a:ext cx="1973040" cy="1493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04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685245452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04370489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50486108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56127492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820566165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3211496951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016605725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6154" t="-25714" r="-26923" b="-6514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197268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6154" t="-125714" r="-76923" b="-5514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2133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8750" t="-225714" r="-9375" b="-45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  <a:tr h="213360">
                    <a:tc rowSpan="2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30" t="-214286" r="-893939" b="-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9472641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8750" t="-528571" r="-9375" b="-14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8917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6250" t="-628571" r="-821875" b="-4857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6970" t="-628571" r="-500000" b="-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12500" t="-628571" r="-415625" b="-4857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90909" t="-628571" r="-106061" b="-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1137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1" name="Таблица 13">
                <a:extLst>
                  <a:ext uri="{FF2B5EF4-FFF2-40B4-BE49-F238E27FC236}">
                    <a16:creationId xmlns:a16="http://schemas.microsoft.com/office/drawing/2014/main" id="{E28A2893-7B65-4734-B0DE-925DDC44D2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813524"/>
                  </p:ext>
                </p:extLst>
              </p:nvPr>
            </p:nvGraphicFramePr>
            <p:xfrm>
              <a:off x="10068399" y="-2547784"/>
              <a:ext cx="2181320" cy="23469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289438029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685245452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04370489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50486108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56127492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820566165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3211496951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016605725"/>
                        </a:ext>
                      </a:extLst>
                    </a:gridCol>
                  </a:tblGrid>
                  <a:tr h="10619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E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197268"/>
                      </a:ext>
                    </a:extLst>
                  </a:tr>
                  <a:tr h="10619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13653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10619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  <a:tr h="182040">
                    <a:tc vMerge="1"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9472641"/>
                      </a:ext>
                    </a:extLst>
                  </a:tr>
                  <a:tr h="13653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89179"/>
                      </a:ext>
                    </a:extLst>
                  </a:tr>
                  <a:tr h="136530"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F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4190475"/>
                      </a:ext>
                    </a:extLst>
                  </a:tr>
                  <a:tr h="13653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2942072"/>
                      </a:ext>
                    </a:extLst>
                  </a:tr>
                  <a:tr h="13653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n-lt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9424597"/>
                      </a:ext>
                    </a:extLst>
                  </a:tr>
                  <a:tr h="13653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1770711"/>
                      </a:ext>
                    </a:extLst>
                  </a:tr>
                  <a:tr h="10619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1137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1" name="Таблица 13">
                <a:extLst>
                  <a:ext uri="{FF2B5EF4-FFF2-40B4-BE49-F238E27FC236}">
                    <a16:creationId xmlns:a16="http://schemas.microsoft.com/office/drawing/2014/main" id="{E28A2893-7B65-4734-B0DE-925DDC44D2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813524"/>
                  </p:ext>
                </p:extLst>
              </p:nvPr>
            </p:nvGraphicFramePr>
            <p:xfrm>
              <a:off x="10068399" y="-2547784"/>
              <a:ext cx="2181320" cy="23469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289438029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4203294271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85889125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91811662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685245452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204370489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504861084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56127492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820566165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3211496951"/>
                        </a:ext>
                      </a:extLst>
                    </a:gridCol>
                    <a:gridCol w="197304">
                      <a:extLst>
                        <a:ext uri="{9D8B030D-6E8A-4147-A177-3AD203B41FA5}">
                          <a16:colId xmlns:a16="http://schemas.microsoft.com/office/drawing/2014/main" val="1016605725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52308" t="-25714" r="-26923" b="-10514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197268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308" t="-125714" r="-76923" b="-9514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1337113"/>
                      </a:ext>
                    </a:extLst>
                  </a:tr>
                  <a:tr h="21336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5000" t="-225714" r="-9375" b="-85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812803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0" i="0" smtClean="0">
                                        <a:latin typeface="+mn-lt"/>
                                        <a:cs typeface="Calibri" panose="020F0502020204030204" pitchFamily="34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866402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6061" t="-105674" r="-893939" b="-86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9472641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5000" t="-511111" r="-9375" b="-5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89179"/>
                      </a:ext>
                    </a:extLst>
                  </a:tr>
                  <a:tr h="213360">
                    <a:tc rowSpan="4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41" t="-157143" r="-964706" b="-3714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5000" t="-628571" r="-9375" b="-44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190475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2942072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n-lt"/>
                              <a:cs typeface="Calibri" panose="020F0502020204030204" pitchFamily="34" charset="0"/>
                            </a:rPr>
                            <a:t>B</a:t>
                          </a:r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9424597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400" i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5000" t="-928571" r="-9375" b="-14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1770711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12500" t="-1028571" r="-821875" b="-4857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00000" t="-1028571" r="-500000" b="-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18750" t="-1028571" r="-415625" b="-4857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ru-RU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93939" t="-1028571" r="-106061" b="-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b="0" dirty="0">
                            <a:latin typeface="+mn-lt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11379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0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91AD46F1-0ECB-400A-AD68-029CDAB94E21}"/>
              </a:ext>
            </a:extLst>
          </p:cNvPr>
          <p:cNvSpPr/>
          <p:nvPr/>
        </p:nvSpPr>
        <p:spPr>
          <a:xfrm>
            <a:off x="3420123" y="2713610"/>
            <a:ext cx="1410068" cy="621437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Цифровые устройства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A4B0E2E1-6245-4DB6-AFBB-E2DD2C66678A}"/>
              </a:ext>
            </a:extLst>
          </p:cNvPr>
          <p:cNvSpPr/>
          <p:nvPr/>
        </p:nvSpPr>
        <p:spPr>
          <a:xfrm>
            <a:off x="1571357" y="3750816"/>
            <a:ext cx="2512371" cy="998737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КЦУ – комбинационные цифровые устройства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2C939233-D612-42B6-9695-8442BF7C25AC}"/>
              </a:ext>
            </a:extLst>
          </p:cNvPr>
          <p:cNvSpPr/>
          <p:nvPr/>
        </p:nvSpPr>
        <p:spPr>
          <a:xfrm>
            <a:off x="4369302" y="3750816"/>
            <a:ext cx="2512371" cy="998737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ПЦУ – последовательностные цифровые устройства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568A2A34-034A-4415-AEEC-9367003325F4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2827543" y="3335047"/>
            <a:ext cx="592580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2721BF0F-3522-4A95-B339-B6712EEF6EF1}"/>
              </a:ext>
            </a:extLst>
          </p:cNvPr>
          <p:cNvCxnSpPr>
            <a:cxnSpLocks/>
          </p:cNvCxnSpPr>
          <p:nvPr/>
        </p:nvCxnSpPr>
        <p:spPr>
          <a:xfrm>
            <a:off x="4830191" y="3335047"/>
            <a:ext cx="946218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655C-D11F-4250-997E-29255AF4C4C8}"/>
              </a:ext>
            </a:extLst>
          </p:cNvPr>
          <p:cNvSpPr/>
          <p:nvPr/>
        </p:nvSpPr>
        <p:spPr>
          <a:xfrm>
            <a:off x="3893232" y="5165322"/>
            <a:ext cx="1410068" cy="37582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синхронные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8C95168E-76C6-46F6-935E-34759767371B}"/>
              </a:ext>
            </a:extLst>
          </p:cNvPr>
          <p:cNvSpPr/>
          <p:nvPr/>
        </p:nvSpPr>
        <p:spPr>
          <a:xfrm>
            <a:off x="5776409" y="5165322"/>
            <a:ext cx="1591688" cy="375820"/>
          </a:xfrm>
          <a:prstGeom prst="rect">
            <a:avLst/>
          </a:prstGeom>
          <a:solidFill>
            <a:schemeClr val="bg1"/>
          </a:solidFill>
          <a:ln w="28575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асинхронные</a:t>
            </a:r>
            <a:endParaRPr lang="ru-BY" dirty="0">
              <a:solidFill>
                <a:sysClr val="windowText" lastClr="000000"/>
              </a:solidFill>
            </a:endParaRPr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AEBFD7A2-29BE-4B8E-9D31-DA162B385BBB}"/>
              </a:ext>
            </a:extLst>
          </p:cNvPr>
          <p:cNvCxnSpPr>
            <a:cxnSpLocks/>
          </p:cNvCxnSpPr>
          <p:nvPr/>
        </p:nvCxnSpPr>
        <p:spPr>
          <a:xfrm flipH="1">
            <a:off x="4369302" y="4749553"/>
            <a:ext cx="592580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E75D8C89-AFA2-4EA3-ACC9-680DD39B662F}"/>
              </a:ext>
            </a:extLst>
          </p:cNvPr>
          <p:cNvCxnSpPr>
            <a:cxnSpLocks/>
          </p:cNvCxnSpPr>
          <p:nvPr/>
        </p:nvCxnSpPr>
        <p:spPr>
          <a:xfrm>
            <a:off x="5988351" y="4749553"/>
            <a:ext cx="946218" cy="415769"/>
          </a:xfrm>
          <a:prstGeom prst="line">
            <a:avLst/>
          </a:prstGeom>
          <a:ln w="28575">
            <a:solidFill>
              <a:srgbClr val="B8B8B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6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BC955F-B8EB-4AC0-A476-8716D6A373B5}"/>
              </a:ext>
            </a:extLst>
          </p:cNvPr>
          <p:cNvSpPr/>
          <p:nvPr/>
        </p:nvSpPr>
        <p:spPr>
          <a:xfrm>
            <a:off x="0" y="0"/>
            <a:ext cx="1956152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Полусумматор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BDED8D-0A65-42A1-9309-2246C506D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788" y="2255010"/>
            <a:ext cx="943673" cy="91721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FF20E7-490C-4F84-B689-811ACA0D7E58}"/>
              </a:ext>
            </a:extLst>
          </p:cNvPr>
          <p:cNvSpPr/>
          <p:nvPr/>
        </p:nvSpPr>
        <p:spPr>
          <a:xfrm>
            <a:off x="0" y="1655732"/>
            <a:ext cx="1956152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Шифратор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43BED5-CE41-4F28-A77B-F0135C1E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27" y="2182348"/>
            <a:ext cx="2094211" cy="97828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AED9077-A7EE-4117-A359-91888CD264A8}"/>
              </a:ext>
            </a:extLst>
          </p:cNvPr>
          <p:cNvSpPr/>
          <p:nvPr/>
        </p:nvSpPr>
        <p:spPr>
          <a:xfrm>
            <a:off x="28165" y="3258999"/>
            <a:ext cx="1956152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Дешифратор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51FDE3-D768-4F40-A1C7-A2B644A6E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06"/>
          <a:stretch/>
        </p:blipFill>
        <p:spPr>
          <a:xfrm>
            <a:off x="7477713" y="3604785"/>
            <a:ext cx="949911" cy="96486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7D3561A-3CAE-4B9D-A381-385D15591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89" y="3542612"/>
            <a:ext cx="2068875" cy="95264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488AFC2-AFE3-4162-BC8B-EF20B7573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826" y="5452001"/>
            <a:ext cx="1477145" cy="881811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8BE7235-07FC-489F-BF69-235A655AF971}"/>
              </a:ext>
            </a:extLst>
          </p:cNvPr>
          <p:cNvSpPr/>
          <p:nvPr/>
        </p:nvSpPr>
        <p:spPr>
          <a:xfrm>
            <a:off x="0" y="5089490"/>
            <a:ext cx="2645546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Преобразователь кодов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F9AC09-F851-488E-B13C-900F90EE1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772" y="5305325"/>
            <a:ext cx="1794954" cy="12204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007DC56-7A5D-43D0-BD41-467EF626A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338" y="5169904"/>
            <a:ext cx="2811720" cy="149126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6E39C72-18A5-4F3F-A073-F3B7B705D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7655" y="-16040"/>
            <a:ext cx="2687550" cy="165795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42F9FF3-30CE-475B-BBE3-B1ADB1795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1913" y="400025"/>
            <a:ext cx="1292277" cy="88134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B499395-8FB5-4DCC-86F4-976577E29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2490" y="361503"/>
            <a:ext cx="1984520" cy="133028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068170D-11AB-4F0A-90D6-4DDB881D9F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3385" y="547295"/>
            <a:ext cx="1572153" cy="934558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F9F3F62-57EE-47F4-8932-859FC78B569C}"/>
              </a:ext>
            </a:extLst>
          </p:cNvPr>
          <p:cNvGrpSpPr/>
          <p:nvPr/>
        </p:nvGrpSpPr>
        <p:grpSpPr>
          <a:xfrm>
            <a:off x="1068718" y="592265"/>
            <a:ext cx="1606485" cy="696469"/>
            <a:chOff x="1068718" y="592265"/>
            <a:chExt cx="1606485" cy="696469"/>
          </a:xfrm>
        </p:grpSpPr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FD28BF27-A54C-4199-A960-A474AB0FA2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718" y="81201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04CF349C-CC21-4763-BA26-7E83D247C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718" y="106034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802E0E6-13FA-456A-828A-96ED34719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110" y="81201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7B84BDCB-57B9-430A-926C-771CCC805E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110" y="106034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A0F9F9AA-C581-4F63-9C09-90E2A7037AC0}"/>
                </a:ext>
              </a:extLst>
            </p:cNvPr>
            <p:cNvSpPr/>
            <p:nvPr/>
          </p:nvSpPr>
          <p:spPr>
            <a:xfrm>
              <a:off x="1536593" y="592265"/>
              <a:ext cx="698285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SM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3FC7BEE0-2792-481F-A9C1-830F6F55F3BB}"/>
                </a:ext>
              </a:extLst>
            </p:cNvPr>
            <p:cNvSpPr/>
            <p:nvPr/>
          </p:nvSpPr>
          <p:spPr>
            <a:xfrm>
              <a:off x="1382273" y="592265"/>
              <a:ext cx="15432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B</a:t>
              </a:r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EDEAEB6F-3AF5-402B-83DA-9F260F65ECDC}"/>
                </a:ext>
              </a:extLst>
            </p:cNvPr>
            <p:cNvSpPr/>
            <p:nvPr/>
          </p:nvSpPr>
          <p:spPr>
            <a:xfrm>
              <a:off x="2234878" y="592265"/>
              <a:ext cx="15432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S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C</a:t>
              </a:r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2B42BDCB-17C2-4E97-8BB3-D0B0A7A4C539}"/>
              </a:ext>
            </a:extLst>
          </p:cNvPr>
          <p:cNvGrpSpPr/>
          <p:nvPr/>
        </p:nvGrpSpPr>
        <p:grpSpPr>
          <a:xfrm>
            <a:off x="229832" y="2322188"/>
            <a:ext cx="1282937" cy="696469"/>
            <a:chOff x="1670762" y="2279363"/>
            <a:chExt cx="1282937" cy="696469"/>
          </a:xfrm>
        </p:grpSpPr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5C67D366-E69C-4E8A-AC01-F520CF331C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0762" y="2569600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2B96AFB3-A87B-49ED-8905-2A9A66761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0762" y="281792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F10D9690-B8D4-47F2-BBC0-F972140DF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0762" y="2441965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EB8BCA9C-EE10-4400-87B8-42ABF7C23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0762" y="269028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266091A0-35A3-442A-A4A9-83C96391E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606" y="249911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95432EC6-7F8F-4250-8653-ACEFD186E2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606" y="274743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B4C66A8B-1E62-471B-BBAD-14D377122BFA}"/>
                </a:ext>
              </a:extLst>
            </p:cNvPr>
            <p:cNvSpPr/>
            <p:nvPr/>
          </p:nvSpPr>
          <p:spPr>
            <a:xfrm>
              <a:off x="2116456" y="2279363"/>
              <a:ext cx="4191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CD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1E139481-5450-45D1-92EA-76BE113C07D1}"/>
                </a:ext>
              </a:extLst>
            </p:cNvPr>
            <p:cNvSpPr/>
            <p:nvPr/>
          </p:nvSpPr>
          <p:spPr>
            <a:xfrm>
              <a:off x="2010638" y="2279363"/>
              <a:ext cx="1080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385AFAD3-60F9-4AEA-AFFB-5672867BEDDE}"/>
                </a:ext>
              </a:extLst>
            </p:cNvPr>
            <p:cNvSpPr/>
            <p:nvPr/>
          </p:nvSpPr>
          <p:spPr>
            <a:xfrm>
              <a:off x="2535554" y="2279363"/>
              <a:ext cx="1080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991DF9FF-FFD7-4F5D-90AA-12D58B5B4BF3}"/>
              </a:ext>
            </a:extLst>
          </p:cNvPr>
          <p:cNvGrpSpPr/>
          <p:nvPr/>
        </p:nvGrpSpPr>
        <p:grpSpPr>
          <a:xfrm flipH="1">
            <a:off x="439382" y="3839805"/>
            <a:ext cx="1282937" cy="696469"/>
            <a:chOff x="1880312" y="3796980"/>
            <a:chExt cx="1282937" cy="696469"/>
          </a:xfrm>
        </p:grpSpPr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B9AEF9CF-7839-42B2-9F27-3BDC4303A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312" y="408721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438EACA4-62EB-4018-81D1-6986E48F82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312" y="433553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CCA8AF6A-4A5B-4B04-A127-3C2801020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312" y="395958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A8335A8D-454D-44E6-A0C3-AED8AB243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312" y="420790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E6E79EF1-EDC7-4121-90EE-9A478DC23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156" y="401673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C9221F68-A20C-4560-803A-70B8F83D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156" y="4265056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5730607D-2ECB-4F4B-B667-5989FAEACDF3}"/>
                </a:ext>
              </a:extLst>
            </p:cNvPr>
            <p:cNvSpPr/>
            <p:nvPr/>
          </p:nvSpPr>
          <p:spPr>
            <a:xfrm>
              <a:off x="2326006" y="3796980"/>
              <a:ext cx="4191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DC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A71C7FCF-1521-45CA-B152-A665B6864AF2}"/>
                </a:ext>
              </a:extLst>
            </p:cNvPr>
            <p:cNvSpPr/>
            <p:nvPr/>
          </p:nvSpPr>
          <p:spPr>
            <a:xfrm>
              <a:off x="2218006" y="3796980"/>
              <a:ext cx="1080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0A896370-4D8B-412B-9338-F77BFD1001D3}"/>
                </a:ext>
              </a:extLst>
            </p:cNvPr>
            <p:cNvSpPr/>
            <p:nvPr/>
          </p:nvSpPr>
          <p:spPr>
            <a:xfrm>
              <a:off x="2739352" y="3796980"/>
              <a:ext cx="108000" cy="69646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6401539-5146-4B72-8A22-11E4AB18BDB5}"/>
              </a:ext>
            </a:extLst>
          </p:cNvPr>
          <p:cNvGrpSpPr/>
          <p:nvPr/>
        </p:nvGrpSpPr>
        <p:grpSpPr>
          <a:xfrm>
            <a:off x="614504" y="5695923"/>
            <a:ext cx="1290166" cy="895098"/>
            <a:chOff x="614504" y="5695923"/>
            <a:chExt cx="1290166" cy="895098"/>
          </a:xfrm>
        </p:grpSpPr>
        <p:cxnSp>
          <p:nvCxnSpPr>
            <p:cNvPr id="124" name="Прямая соединительная линия 123">
              <a:extLst>
                <a:ext uri="{FF2B5EF4-FFF2-40B4-BE49-F238E27FC236}">
                  <a16:creationId xmlns:a16="http://schemas.microsoft.com/office/drawing/2014/main" id="{0091FFE8-63B0-45E1-9A31-4F5A34DA5BE4}"/>
                </a:ext>
              </a:extLst>
            </p:cNvPr>
            <p:cNvCxnSpPr>
              <a:cxnSpLocks/>
            </p:cNvCxnSpPr>
            <p:nvPr/>
          </p:nvCxnSpPr>
          <p:spPr>
            <a:xfrm>
              <a:off x="1529577" y="594129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>
              <a:extLst>
                <a:ext uri="{FF2B5EF4-FFF2-40B4-BE49-F238E27FC236}">
                  <a16:creationId xmlns:a16="http://schemas.microsoft.com/office/drawing/2014/main" id="{A77B8DC6-07A4-4C59-9C1D-0DBCDF679DDC}"/>
                </a:ext>
              </a:extLst>
            </p:cNvPr>
            <p:cNvCxnSpPr>
              <a:cxnSpLocks/>
            </p:cNvCxnSpPr>
            <p:nvPr/>
          </p:nvCxnSpPr>
          <p:spPr>
            <a:xfrm>
              <a:off x="1527672" y="6443773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Прямая соединительная линия 125">
              <a:extLst>
                <a:ext uri="{FF2B5EF4-FFF2-40B4-BE49-F238E27FC236}">
                  <a16:creationId xmlns:a16="http://schemas.microsoft.com/office/drawing/2014/main" id="{1D4088FF-0533-41A2-B82C-AAC94745FD9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577" y="5798218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единительная линия 126">
              <a:extLst>
                <a:ext uri="{FF2B5EF4-FFF2-40B4-BE49-F238E27FC236}">
                  <a16:creationId xmlns:a16="http://schemas.microsoft.com/office/drawing/2014/main" id="{5052D00E-A252-4AA9-AA84-6CDEB770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527672" y="6195465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Прямая соединительная линия 127">
              <a:extLst>
                <a:ext uri="{FF2B5EF4-FFF2-40B4-BE49-F238E27FC236}">
                  <a16:creationId xmlns:a16="http://schemas.microsoft.com/office/drawing/2014/main" id="{E2E3091B-DF0B-4EB7-90D2-764980E50D35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606893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40E87294-261A-4990-9AAA-4B2F8CB119CA}"/>
                </a:ext>
              </a:extLst>
            </p:cNvPr>
            <p:cNvCxnSpPr>
              <a:cxnSpLocks/>
            </p:cNvCxnSpPr>
            <p:nvPr/>
          </p:nvCxnSpPr>
          <p:spPr>
            <a:xfrm>
              <a:off x="614504" y="625367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Прямая соединительная линия 129">
              <a:extLst>
                <a:ext uri="{FF2B5EF4-FFF2-40B4-BE49-F238E27FC236}">
                  <a16:creationId xmlns:a16="http://schemas.microsoft.com/office/drawing/2014/main" id="{8041239D-916F-465E-B06B-97C5C18C0533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5867860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Прямая соединительная линия 130">
              <a:extLst>
                <a:ext uri="{FF2B5EF4-FFF2-40B4-BE49-F238E27FC236}">
                  <a16:creationId xmlns:a16="http://schemas.microsoft.com/office/drawing/2014/main" id="{F5E26049-2DFF-4221-94ED-DAE73F93B6E1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644239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Прямая соединительная линия 131">
              <a:extLst>
                <a:ext uri="{FF2B5EF4-FFF2-40B4-BE49-F238E27FC236}">
                  <a16:creationId xmlns:a16="http://schemas.microsoft.com/office/drawing/2014/main" id="{3C335178-23BA-43BE-94F2-5818C5A515FA}"/>
                </a:ext>
              </a:extLst>
            </p:cNvPr>
            <p:cNvCxnSpPr>
              <a:cxnSpLocks/>
            </p:cNvCxnSpPr>
            <p:nvPr/>
          </p:nvCxnSpPr>
          <p:spPr>
            <a:xfrm>
              <a:off x="1529577" y="606893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Прямая соединительная линия 132">
              <a:extLst>
                <a:ext uri="{FF2B5EF4-FFF2-40B4-BE49-F238E27FC236}">
                  <a16:creationId xmlns:a16="http://schemas.microsoft.com/office/drawing/2014/main" id="{4E32861E-438E-41DF-8A97-4EB20FF6117A}"/>
                </a:ext>
              </a:extLst>
            </p:cNvPr>
            <p:cNvCxnSpPr>
              <a:cxnSpLocks/>
            </p:cNvCxnSpPr>
            <p:nvPr/>
          </p:nvCxnSpPr>
          <p:spPr>
            <a:xfrm>
              <a:off x="1527672" y="632610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Прямоугольник 133">
              <a:extLst>
                <a:ext uri="{FF2B5EF4-FFF2-40B4-BE49-F238E27FC236}">
                  <a16:creationId xmlns:a16="http://schemas.microsoft.com/office/drawing/2014/main" id="{BCEC9E2A-B420-47E5-BC77-921D6C96498A}"/>
                </a:ext>
              </a:extLst>
            </p:cNvPr>
            <p:cNvSpPr/>
            <p:nvPr/>
          </p:nvSpPr>
          <p:spPr>
            <a:xfrm flipH="1">
              <a:off x="1039876" y="5695923"/>
              <a:ext cx="41910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X/Y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5" name="Прямоугольник 134">
              <a:extLst>
                <a:ext uri="{FF2B5EF4-FFF2-40B4-BE49-F238E27FC236}">
                  <a16:creationId xmlns:a16="http://schemas.microsoft.com/office/drawing/2014/main" id="{0362C8B1-4CFB-4095-981F-5447E372DC47}"/>
                </a:ext>
              </a:extLst>
            </p:cNvPr>
            <p:cNvSpPr/>
            <p:nvPr/>
          </p:nvSpPr>
          <p:spPr>
            <a:xfrm flipH="1">
              <a:off x="1458974" y="5695923"/>
              <a:ext cx="18000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2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4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8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16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32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136" name="Прямоугольник 135">
              <a:extLst>
                <a:ext uri="{FF2B5EF4-FFF2-40B4-BE49-F238E27FC236}">
                  <a16:creationId xmlns:a16="http://schemas.microsoft.com/office/drawing/2014/main" id="{E8B59DA2-972A-4D57-8AAF-FBD4879B6D36}"/>
                </a:ext>
              </a:extLst>
            </p:cNvPr>
            <p:cNvSpPr/>
            <p:nvPr/>
          </p:nvSpPr>
          <p:spPr>
            <a:xfrm flipH="1">
              <a:off x="885074" y="5695923"/>
              <a:ext cx="153783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1100" dirty="0">
                  <a:solidFill>
                    <a:sysClr val="windowText" lastClr="000000"/>
                  </a:solidFill>
                  <a:latin typeface="Nunito" pitchFamily="2" charset="-52"/>
                </a:rPr>
                <a:t>1</a:t>
              </a: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1100" dirty="0">
                  <a:solidFill>
                    <a:sysClr val="windowText" lastClr="000000"/>
                  </a:solidFill>
                  <a:latin typeface="Nunito" pitchFamily="2" charset="-52"/>
                </a:rPr>
                <a:t>2</a:t>
              </a: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1100" dirty="0">
                  <a:solidFill>
                    <a:sysClr val="windowText" lastClr="000000"/>
                  </a:solidFill>
                  <a:latin typeface="Nunito" pitchFamily="2" charset="-52"/>
                </a:rPr>
                <a:t>4</a:t>
              </a: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11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1100" dirty="0">
                  <a:solidFill>
                    <a:sysClr val="windowText" lastClr="000000"/>
                  </a:solidFill>
                  <a:latin typeface="Nunito" pitchFamily="2" charset="-52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053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BC955F-B8EB-4AC0-A476-8716D6A373B5}"/>
              </a:ext>
            </a:extLst>
          </p:cNvPr>
          <p:cNvSpPr/>
          <p:nvPr/>
        </p:nvSpPr>
        <p:spPr>
          <a:xfrm>
            <a:off x="0" y="0"/>
            <a:ext cx="2281560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Мультиплексор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FF20E7-490C-4F84-B689-811ACA0D7E58}"/>
              </a:ext>
            </a:extLst>
          </p:cNvPr>
          <p:cNvSpPr/>
          <p:nvPr/>
        </p:nvSpPr>
        <p:spPr>
          <a:xfrm>
            <a:off x="0" y="1663667"/>
            <a:ext cx="2281561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 err="1">
                <a:solidFill>
                  <a:sysClr val="windowText" lastClr="000000"/>
                </a:solidFill>
              </a:rPr>
              <a:t>Демультиплексор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A32A5-776C-4A64-AF5A-6492F6FA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12" y="446170"/>
            <a:ext cx="2785888" cy="8463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2E91B0-AB71-4502-9A6D-027010A3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78" y="178224"/>
            <a:ext cx="1309871" cy="149087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0C4ADF0-79A0-4F5B-8CC7-4C060DA66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97" y="2065777"/>
            <a:ext cx="1827269" cy="10215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5685F9B-A6A0-4FE2-A460-E4FDBE7C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703" y="1868058"/>
            <a:ext cx="1984520" cy="1394047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B1D0250-CCF6-4740-8D3A-C8294CC85734}"/>
              </a:ext>
            </a:extLst>
          </p:cNvPr>
          <p:cNvSpPr/>
          <p:nvPr/>
        </p:nvSpPr>
        <p:spPr>
          <a:xfrm>
            <a:off x="0" y="3653163"/>
            <a:ext cx="2281561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Сумматор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64E7C1A-F186-437E-993C-0B23D1A1C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174" y="4398349"/>
            <a:ext cx="3043340" cy="126266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00771E6-E14B-4F0C-8DAA-BC90570DD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3993" y="5661011"/>
            <a:ext cx="3043340" cy="79818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D3B975D-0825-4363-9BA6-91B9E7977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841" y="4456244"/>
            <a:ext cx="1962982" cy="185305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C9A6992-DECF-4FF4-AA13-3807D3F4BECA}"/>
              </a:ext>
            </a:extLst>
          </p:cNvPr>
          <p:cNvGrpSpPr/>
          <p:nvPr/>
        </p:nvGrpSpPr>
        <p:grpSpPr>
          <a:xfrm>
            <a:off x="614504" y="683940"/>
            <a:ext cx="1444471" cy="895105"/>
            <a:chOff x="614504" y="683940"/>
            <a:chExt cx="1444471" cy="895105"/>
          </a:xfrm>
        </p:grpSpPr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171D695-23ED-4491-B7E0-9B551529D812}"/>
                </a:ext>
              </a:extLst>
            </p:cNvPr>
            <p:cNvCxnSpPr>
              <a:cxnSpLocks/>
            </p:cNvCxnSpPr>
            <p:nvPr/>
          </p:nvCxnSpPr>
          <p:spPr>
            <a:xfrm>
              <a:off x="1683882" y="1133959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4D294E11-4794-42B3-9F89-C8FDF6192608}"/>
                </a:ext>
              </a:extLst>
            </p:cNvPr>
            <p:cNvCxnSpPr>
              <a:cxnSpLocks/>
            </p:cNvCxnSpPr>
            <p:nvPr/>
          </p:nvCxnSpPr>
          <p:spPr>
            <a:xfrm>
              <a:off x="614504" y="120360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FCC5075E-888D-4D0A-A380-0C7115E52395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85588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DE86B5E-D27C-4AFD-B2E3-50D5631DB6C1}"/>
                </a:ext>
              </a:extLst>
            </p:cNvPr>
            <p:cNvCxnSpPr>
              <a:cxnSpLocks/>
            </p:cNvCxnSpPr>
            <p:nvPr/>
          </p:nvCxnSpPr>
          <p:spPr>
            <a:xfrm>
              <a:off x="621733" y="1396125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068B0C47-BB2B-4A56-854B-2211041D67EC}"/>
                </a:ext>
              </a:extLst>
            </p:cNvPr>
            <p:cNvSpPr/>
            <p:nvPr/>
          </p:nvSpPr>
          <p:spPr>
            <a:xfrm flipH="1">
              <a:off x="1039876" y="683947"/>
              <a:ext cx="57531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MUX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2AB59543-3A35-468B-BD55-988DD765A38B}"/>
                </a:ext>
              </a:extLst>
            </p:cNvPr>
            <p:cNvSpPr/>
            <p:nvPr/>
          </p:nvSpPr>
          <p:spPr>
            <a:xfrm flipH="1">
              <a:off x="1615186" y="683947"/>
              <a:ext cx="15480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6E2B220D-4CE0-40A5-83FF-A0444AFD9D5E}"/>
                </a:ext>
              </a:extLst>
            </p:cNvPr>
            <p:cNvSpPr/>
            <p:nvPr/>
          </p:nvSpPr>
          <p:spPr>
            <a:xfrm flipH="1">
              <a:off x="834797" y="683940"/>
              <a:ext cx="205079" cy="324503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</a:t>
              </a: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C097FD9E-BCBE-4D86-B02F-DAFAD4D9431E}"/>
                </a:ext>
              </a:extLst>
            </p:cNvPr>
            <p:cNvSpPr/>
            <p:nvPr/>
          </p:nvSpPr>
          <p:spPr>
            <a:xfrm flipH="1">
              <a:off x="834797" y="1006726"/>
              <a:ext cx="205079" cy="572311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X0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X1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B86C19D-7A9A-4864-A60C-F0398CACA641}"/>
              </a:ext>
            </a:extLst>
          </p:cNvPr>
          <p:cNvGrpSpPr/>
          <p:nvPr/>
        </p:nvGrpSpPr>
        <p:grpSpPr>
          <a:xfrm>
            <a:off x="459704" y="2432229"/>
            <a:ext cx="1581631" cy="895105"/>
            <a:chOff x="459704" y="2432229"/>
            <a:chExt cx="1581631" cy="895105"/>
          </a:xfrm>
        </p:grpSpPr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C2EA3DEA-95CC-4EE0-A5B2-A7AF4A101D63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80" y="2786998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80CD4BA3-C6BF-4CB0-A933-33D939BD5D02}"/>
                </a:ext>
              </a:extLst>
            </p:cNvPr>
            <p:cNvCxnSpPr>
              <a:cxnSpLocks/>
            </p:cNvCxnSpPr>
            <p:nvPr/>
          </p:nvCxnSpPr>
          <p:spPr>
            <a:xfrm>
              <a:off x="1666242" y="2604173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15D2651E-C511-4C6D-9295-265CFF42B95B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80" y="2985118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C5C51CB2-8320-4F25-B040-6375FB7DEE65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79" y="3175618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B27290EF-23E4-45A8-A118-63ED9E0CE087}"/>
                </a:ext>
              </a:extLst>
            </p:cNvPr>
            <p:cNvCxnSpPr>
              <a:cxnSpLocks/>
            </p:cNvCxnSpPr>
            <p:nvPr/>
          </p:nvCxnSpPr>
          <p:spPr>
            <a:xfrm>
              <a:off x="459704" y="2951890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072542D7-DBAB-49A1-BAE9-8CD17FF3702D}"/>
                </a:ext>
              </a:extLst>
            </p:cNvPr>
            <p:cNvCxnSpPr>
              <a:cxnSpLocks/>
            </p:cNvCxnSpPr>
            <p:nvPr/>
          </p:nvCxnSpPr>
          <p:spPr>
            <a:xfrm>
              <a:off x="466933" y="2604173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66F4739B-FE2D-49BA-92C2-4EF0932B2820}"/>
                </a:ext>
              </a:extLst>
            </p:cNvPr>
            <p:cNvCxnSpPr>
              <a:cxnSpLocks/>
            </p:cNvCxnSpPr>
            <p:nvPr/>
          </p:nvCxnSpPr>
          <p:spPr>
            <a:xfrm>
              <a:off x="466933" y="3144414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C9C3BE0D-EABF-4B54-AF78-66AB4C5418CB}"/>
                </a:ext>
              </a:extLst>
            </p:cNvPr>
            <p:cNvSpPr/>
            <p:nvPr/>
          </p:nvSpPr>
          <p:spPr>
            <a:xfrm flipH="1">
              <a:off x="885076" y="2432236"/>
              <a:ext cx="712470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DEMUX</a:t>
              </a:r>
              <a:endParaRPr lang="ru-RU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602ECCE9-4BBE-48D3-A804-1178E1497A4E}"/>
                </a:ext>
              </a:extLst>
            </p:cNvPr>
            <p:cNvSpPr/>
            <p:nvPr/>
          </p:nvSpPr>
          <p:spPr>
            <a:xfrm flipH="1">
              <a:off x="1597546" y="2432236"/>
              <a:ext cx="213474" cy="89509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Y0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Y1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Y2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Y3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5EA795B8-DF18-43B1-93BF-3760C3A50E91}"/>
                </a:ext>
              </a:extLst>
            </p:cNvPr>
            <p:cNvSpPr/>
            <p:nvPr/>
          </p:nvSpPr>
          <p:spPr>
            <a:xfrm flipH="1">
              <a:off x="670560" y="2432229"/>
              <a:ext cx="214648" cy="324503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X</a:t>
              </a: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6C428838-5FAD-455D-A953-FB5BFE2D311F}"/>
                </a:ext>
              </a:extLst>
            </p:cNvPr>
            <p:cNvSpPr/>
            <p:nvPr/>
          </p:nvSpPr>
          <p:spPr>
            <a:xfrm flipH="1">
              <a:off x="670560" y="2755015"/>
              <a:ext cx="214648" cy="572311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A0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A1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8771746-B1E2-48ED-A525-6A33BFCE8E8F}"/>
              </a:ext>
            </a:extLst>
          </p:cNvPr>
          <p:cNvGrpSpPr/>
          <p:nvPr/>
        </p:nvGrpSpPr>
        <p:grpSpPr>
          <a:xfrm>
            <a:off x="463313" y="4401821"/>
            <a:ext cx="1664873" cy="792512"/>
            <a:chOff x="463313" y="4401821"/>
            <a:chExt cx="1664873" cy="792512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BB2519F3-1575-4943-8A91-4553E872FEFE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92" y="503498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395240A7-EB92-4E5A-B41F-B7390495353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93" y="458540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26383EA-07EE-4E6C-AB59-9ED1FEE88329}"/>
                </a:ext>
              </a:extLst>
            </p:cNvPr>
            <p:cNvCxnSpPr>
              <a:cxnSpLocks/>
            </p:cNvCxnSpPr>
            <p:nvPr/>
          </p:nvCxnSpPr>
          <p:spPr>
            <a:xfrm>
              <a:off x="463314" y="4800606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C6911146-4F8D-47EB-8C76-215F14656491}"/>
                </a:ext>
              </a:extLst>
            </p:cNvPr>
            <p:cNvCxnSpPr>
              <a:cxnSpLocks/>
            </p:cNvCxnSpPr>
            <p:nvPr/>
          </p:nvCxnSpPr>
          <p:spPr>
            <a:xfrm>
              <a:off x="463315" y="4561341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0BCEC906-0296-4E22-AA50-5817073657FF}"/>
                </a:ext>
              </a:extLst>
            </p:cNvPr>
            <p:cNvCxnSpPr>
              <a:cxnSpLocks/>
            </p:cNvCxnSpPr>
            <p:nvPr/>
          </p:nvCxnSpPr>
          <p:spPr>
            <a:xfrm>
              <a:off x="463313" y="506348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77C5FC55-A201-4BF5-B6F2-33E89FAAF8A6}"/>
                </a:ext>
              </a:extLst>
            </p:cNvPr>
            <p:cNvSpPr/>
            <p:nvPr/>
          </p:nvSpPr>
          <p:spPr>
            <a:xfrm flipH="1">
              <a:off x="876372" y="4401821"/>
              <a:ext cx="712470" cy="792512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Full</a:t>
              </a: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Adder</a:t>
              </a:r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A0E77323-C217-4E58-9287-76CC792D854B}"/>
                </a:ext>
              </a:extLst>
            </p:cNvPr>
            <p:cNvSpPr/>
            <p:nvPr/>
          </p:nvSpPr>
          <p:spPr>
            <a:xfrm flipH="1">
              <a:off x="1588842" y="4401821"/>
              <a:ext cx="308538" cy="792512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S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 err="1">
                  <a:solidFill>
                    <a:sysClr val="windowText" lastClr="000000"/>
                  </a:solidFill>
                  <a:latin typeface="Nunito" pitchFamily="2" charset="-52"/>
                </a:rPr>
                <a:t>Cout</a:t>
              </a: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36CFEB44-F2F4-491C-8783-B6E69C5E435F}"/>
                </a:ext>
              </a:extLst>
            </p:cNvPr>
            <p:cNvSpPr/>
            <p:nvPr/>
          </p:nvSpPr>
          <p:spPr>
            <a:xfrm flipH="1">
              <a:off x="645566" y="4401828"/>
              <a:ext cx="230806" cy="79250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B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 err="1">
                  <a:solidFill>
                    <a:sysClr val="windowText" lastClr="000000"/>
                  </a:solidFill>
                  <a:latin typeface="Nunito" pitchFamily="2" charset="-52"/>
                </a:rPr>
                <a:t>Cin</a:t>
              </a: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832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BC955F-B8EB-4AC0-A476-8716D6A373B5}"/>
              </a:ext>
            </a:extLst>
          </p:cNvPr>
          <p:cNvSpPr/>
          <p:nvPr/>
        </p:nvSpPr>
        <p:spPr>
          <a:xfrm>
            <a:off x="0" y="0"/>
            <a:ext cx="2281560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Умножитель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55EBB5-495F-47F8-AA96-27A86D59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700" y="400025"/>
            <a:ext cx="1318480" cy="13522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AAA83A-D0D9-49DA-8AF4-E37281D4D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180" y="421240"/>
            <a:ext cx="2026319" cy="13310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90D683-B3DA-46BF-AD0F-2E93F597C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044" y="109993"/>
            <a:ext cx="2931392" cy="13261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1519CC-2997-4798-933C-CD34A5CCE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061" y="2530539"/>
            <a:ext cx="2462878" cy="12337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E79380F-2E96-4D25-BEE0-0206A058A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327" y="1641739"/>
            <a:ext cx="3985652" cy="234078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39828AB-A9DA-4DF9-BC20-A70031748AF8}"/>
              </a:ext>
            </a:extLst>
          </p:cNvPr>
          <p:cNvSpPr/>
          <p:nvPr/>
        </p:nvSpPr>
        <p:spPr>
          <a:xfrm>
            <a:off x="0" y="4262761"/>
            <a:ext cx="2281560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Компаратор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06AEA41-9D58-4FAC-A032-40F9F2C20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638" y="4990946"/>
            <a:ext cx="1776457" cy="114019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11FABF-C32C-4B5F-80A5-FCDB9F558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497" y="5327556"/>
            <a:ext cx="1990865" cy="109689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8EF5294-122B-4646-ACDF-BBD4AA66C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8018" y="5514265"/>
            <a:ext cx="3473207" cy="123374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1879686-2817-466C-AA09-788429EBDA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7765" y="5140848"/>
            <a:ext cx="2272191" cy="1607159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E2288F-B20F-497E-96B4-5D24A3864D28}"/>
              </a:ext>
            </a:extLst>
          </p:cNvPr>
          <p:cNvGrpSpPr/>
          <p:nvPr/>
        </p:nvGrpSpPr>
        <p:grpSpPr>
          <a:xfrm>
            <a:off x="356552" y="5093895"/>
            <a:ext cx="1798073" cy="840739"/>
            <a:chOff x="356552" y="5093895"/>
            <a:chExt cx="1798073" cy="840739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7F5B67F7-5C9D-4D2B-B83C-6E8C6D9F126C}"/>
                </a:ext>
              </a:extLst>
            </p:cNvPr>
            <p:cNvCxnSpPr>
              <a:cxnSpLocks/>
            </p:cNvCxnSpPr>
            <p:nvPr/>
          </p:nvCxnSpPr>
          <p:spPr>
            <a:xfrm>
              <a:off x="1779531" y="576134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39972DA2-C645-47AE-9A37-76624DA5DA6D}"/>
                </a:ext>
              </a:extLst>
            </p:cNvPr>
            <p:cNvCxnSpPr>
              <a:cxnSpLocks/>
            </p:cNvCxnSpPr>
            <p:nvPr/>
          </p:nvCxnSpPr>
          <p:spPr>
            <a:xfrm>
              <a:off x="1779532" y="5277477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476FD47-B322-45C4-97D4-1BAC0CDC82B6}"/>
                </a:ext>
              </a:extLst>
            </p:cNvPr>
            <p:cNvCxnSpPr>
              <a:cxnSpLocks/>
            </p:cNvCxnSpPr>
            <p:nvPr/>
          </p:nvCxnSpPr>
          <p:spPr>
            <a:xfrm>
              <a:off x="1777280" y="5518056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A3FF0EE-D51C-4E71-9696-94D9EC57D673}"/>
                </a:ext>
              </a:extLst>
            </p:cNvPr>
            <p:cNvCxnSpPr>
              <a:cxnSpLocks/>
            </p:cNvCxnSpPr>
            <p:nvPr/>
          </p:nvCxnSpPr>
          <p:spPr>
            <a:xfrm>
              <a:off x="356554" y="5321982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3ED5663-7081-4A21-9E64-AC4FA11F67A7}"/>
                </a:ext>
              </a:extLst>
            </p:cNvPr>
            <p:cNvCxnSpPr>
              <a:cxnSpLocks/>
            </p:cNvCxnSpPr>
            <p:nvPr/>
          </p:nvCxnSpPr>
          <p:spPr>
            <a:xfrm>
              <a:off x="356552" y="5717443"/>
              <a:ext cx="375093" cy="0"/>
            </a:xfrm>
            <a:prstGeom prst="line">
              <a:avLst/>
            </a:prstGeom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91ABE80F-E418-4AF2-A21C-421C5277CC7B}"/>
                </a:ext>
              </a:extLst>
            </p:cNvPr>
            <p:cNvSpPr/>
            <p:nvPr/>
          </p:nvSpPr>
          <p:spPr>
            <a:xfrm flipH="1">
              <a:off x="796131" y="5093895"/>
              <a:ext cx="712470" cy="84073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>
                <a:lnSpc>
                  <a:spcPts val="1000"/>
                </a:lnSpc>
              </a:pPr>
              <a:endParaRPr lang="en-US" sz="1200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1000"/>
                </a:lnSpc>
              </a:pPr>
              <a:r>
                <a:rPr lang="en-US" sz="1200" dirty="0">
                  <a:solidFill>
                    <a:sysClr val="windowText" lastClr="000000"/>
                  </a:solidFill>
                  <a:latin typeface="Nunito" pitchFamily="2" charset="-52"/>
                </a:rPr>
                <a:t>COMP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A6FA89B-DA49-483E-9F35-91D806A8FA66}"/>
                </a:ext>
              </a:extLst>
            </p:cNvPr>
            <p:cNvSpPr/>
            <p:nvPr/>
          </p:nvSpPr>
          <p:spPr>
            <a:xfrm flipH="1">
              <a:off x="1508599" y="5093895"/>
              <a:ext cx="375093" cy="840739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 </a:t>
              </a: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 &lt; B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 = B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 &gt; B</a:t>
              </a: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20611D0E-E7DB-4274-9865-DB2A8497318C}"/>
                </a:ext>
              </a:extLst>
            </p:cNvPr>
            <p:cNvSpPr/>
            <p:nvPr/>
          </p:nvSpPr>
          <p:spPr>
            <a:xfrm flipH="1">
              <a:off x="631880" y="5093895"/>
              <a:ext cx="164252" cy="840732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A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  <a:p>
              <a:pPr algn="ctr">
                <a:lnSpc>
                  <a:spcPts val="500"/>
                </a:lnSpc>
              </a:pPr>
              <a:r>
                <a:rPr lang="en-US" sz="800" b="1" dirty="0">
                  <a:solidFill>
                    <a:sysClr val="windowText" lastClr="000000"/>
                  </a:solidFill>
                  <a:latin typeface="Nunito" pitchFamily="2" charset="-52"/>
                </a:rPr>
                <a:t>B</a:t>
              </a:r>
            </a:p>
            <a:p>
              <a:pPr algn="ctr">
                <a:lnSpc>
                  <a:spcPts val="500"/>
                </a:lnSpc>
              </a:pPr>
              <a:endParaRPr lang="en-US" sz="800" b="1" dirty="0">
                <a:solidFill>
                  <a:sysClr val="windowText" lastClr="000000"/>
                </a:solidFill>
                <a:latin typeface="Nunito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94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BC955F-B8EB-4AC0-A476-8716D6A373B5}"/>
              </a:ext>
            </a:extLst>
          </p:cNvPr>
          <p:cNvSpPr/>
          <p:nvPr/>
        </p:nvSpPr>
        <p:spPr>
          <a:xfrm>
            <a:off x="0" y="0"/>
            <a:ext cx="2281560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Триггер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A293F73-D093-4717-8C35-71813982233E}"/>
              </a:ext>
            </a:extLst>
          </p:cNvPr>
          <p:cNvSpPr/>
          <p:nvPr/>
        </p:nvSpPr>
        <p:spPr>
          <a:xfrm>
            <a:off x="0" y="3108665"/>
            <a:ext cx="2281560" cy="4000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Регистр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4C4CAD-5AEA-4BDD-8EF1-2595A753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563269"/>
            <a:ext cx="831026" cy="6207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EF1FEB-DF26-49E3-B36C-3B2B09C3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277" y="873667"/>
            <a:ext cx="2329082" cy="15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19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FA3B9C-874F-4D82-98E4-5F089952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" y="102177"/>
            <a:ext cx="5587671" cy="17875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62D144-7A61-45E3-9EF0-6E75AA4E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65" y="102177"/>
            <a:ext cx="4215401" cy="29531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2AF8D-186A-427A-ADAB-59A6AEF3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50" y="2213868"/>
            <a:ext cx="4101653" cy="24302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C5C934-69FC-4849-BC37-AB4353928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540" y="3270311"/>
            <a:ext cx="6562800" cy="32394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3D5ADA-61F2-4830-8B54-1B210A2BC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83" y="4644132"/>
            <a:ext cx="3830986" cy="21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3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6B416A-2E74-4602-BC71-1182107D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4861"/>
            <a:ext cx="6764784" cy="36832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6708F-CF1D-4591-A7E3-B5A0253E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3" y="674403"/>
            <a:ext cx="8668960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4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5875194-A5FD-4A78-B8EF-3572E5ED842A}"/>
              </a:ext>
            </a:extLst>
          </p:cNvPr>
          <p:cNvGrpSpPr/>
          <p:nvPr/>
        </p:nvGrpSpPr>
        <p:grpSpPr>
          <a:xfrm>
            <a:off x="333490" y="2596396"/>
            <a:ext cx="4886613" cy="960537"/>
            <a:chOff x="333490" y="2596396"/>
            <a:chExt cx="4886613" cy="960537"/>
          </a:xfrm>
        </p:grpSpPr>
        <p:sp>
          <p:nvSpPr>
            <p:cNvPr id="459" name="Прямоугольник 458">
              <a:extLst>
                <a:ext uri="{FF2B5EF4-FFF2-40B4-BE49-F238E27FC236}">
                  <a16:creationId xmlns:a16="http://schemas.microsoft.com/office/drawing/2014/main" id="{55A4D2F6-36D3-4CE1-807B-A8083208F0BB}"/>
                </a:ext>
              </a:extLst>
            </p:cNvPr>
            <p:cNvSpPr/>
            <p:nvPr/>
          </p:nvSpPr>
          <p:spPr>
            <a:xfrm>
              <a:off x="333490" y="2596396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2) (1 + 1) + 0 = 10, единица </a:t>
              </a:r>
              <a:endParaRPr lang="en-US" dirty="0">
                <a:solidFill>
                  <a:schemeClr val="tx1"/>
                </a:solidFill>
                <a:latin typeface="Nunito" pitchFamily="2" charset="-52"/>
              </a:endParaRP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уходит в следующий разряд</a:t>
              </a:r>
              <a:endParaRPr lang="en-US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AF6192A2-DFC4-4623-AC7D-E394103BFAD0}"/>
                </a:ext>
              </a:extLst>
            </p:cNvPr>
            <p:cNvGrpSpPr/>
            <p:nvPr/>
          </p:nvGrpSpPr>
          <p:grpSpPr>
            <a:xfrm>
              <a:off x="333490" y="2596396"/>
              <a:ext cx="760224" cy="960537"/>
              <a:chOff x="5056492" y="1837836"/>
              <a:chExt cx="760224" cy="960537"/>
            </a:xfrm>
            <a:noFill/>
          </p:grpSpPr>
          <p:sp>
            <p:nvSpPr>
              <p:cNvPr id="407" name="Прямоугольник 406">
                <a:extLst>
                  <a:ext uri="{FF2B5EF4-FFF2-40B4-BE49-F238E27FC236}">
                    <a16:creationId xmlns:a16="http://schemas.microsoft.com/office/drawing/2014/main" id="{A46CADDC-2244-449D-9B9F-346398FDDF11}"/>
                  </a:ext>
                </a:extLst>
              </p:cNvPr>
              <p:cNvSpPr/>
              <p:nvPr/>
            </p:nvSpPr>
            <p:spPr>
              <a:xfrm>
                <a:off x="5246548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08" name="Прямоугольник 407">
                <a:extLst>
                  <a:ext uri="{FF2B5EF4-FFF2-40B4-BE49-F238E27FC236}">
                    <a16:creationId xmlns:a16="http://schemas.microsoft.com/office/drawing/2014/main" id="{FF73826B-F55E-44C2-A37E-76E48A15B2B1}"/>
                  </a:ext>
                </a:extLst>
              </p:cNvPr>
              <p:cNvSpPr/>
              <p:nvPr/>
            </p:nvSpPr>
            <p:spPr>
              <a:xfrm>
                <a:off x="5436604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09" name="Прямоугольник 408">
                <a:extLst>
                  <a:ext uri="{FF2B5EF4-FFF2-40B4-BE49-F238E27FC236}">
                    <a16:creationId xmlns:a16="http://schemas.microsoft.com/office/drawing/2014/main" id="{D7C44BE0-0D6F-4C01-AA79-27237ACFABAD}"/>
                  </a:ext>
                </a:extLst>
              </p:cNvPr>
              <p:cNvSpPr/>
              <p:nvPr/>
            </p:nvSpPr>
            <p:spPr>
              <a:xfrm>
                <a:off x="5626660" y="20090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10" name="Прямоугольник 409">
                <a:extLst>
                  <a:ext uri="{FF2B5EF4-FFF2-40B4-BE49-F238E27FC236}">
                    <a16:creationId xmlns:a16="http://schemas.microsoft.com/office/drawing/2014/main" id="{4C0BFABF-D97E-44C9-8F65-491D42705F86}"/>
                  </a:ext>
                </a:extLst>
              </p:cNvPr>
              <p:cNvSpPr/>
              <p:nvPr/>
            </p:nvSpPr>
            <p:spPr>
              <a:xfrm>
                <a:off x="5056492" y="211950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11" name="Прямоугольник 410">
                <a:extLst>
                  <a:ext uri="{FF2B5EF4-FFF2-40B4-BE49-F238E27FC236}">
                    <a16:creationId xmlns:a16="http://schemas.microsoft.com/office/drawing/2014/main" id="{30CE9D00-2C75-4975-8584-59D881F76432}"/>
                  </a:ext>
                </a:extLst>
              </p:cNvPr>
              <p:cNvSpPr/>
              <p:nvPr/>
            </p:nvSpPr>
            <p:spPr>
              <a:xfrm>
                <a:off x="5436604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12" name="Прямоугольник 411">
                <a:extLst>
                  <a:ext uri="{FF2B5EF4-FFF2-40B4-BE49-F238E27FC236}">
                    <a16:creationId xmlns:a16="http://schemas.microsoft.com/office/drawing/2014/main" id="{9FA2BD9F-6617-40EF-B654-0CF8ACF11F7D}"/>
                  </a:ext>
                </a:extLst>
              </p:cNvPr>
              <p:cNvSpPr/>
              <p:nvPr/>
            </p:nvSpPr>
            <p:spPr>
              <a:xfrm>
                <a:off x="5626660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13" name="Прямоугольник 412">
                <a:extLst>
                  <a:ext uri="{FF2B5EF4-FFF2-40B4-BE49-F238E27FC236}">
                    <a16:creationId xmlns:a16="http://schemas.microsoft.com/office/drawing/2014/main" id="{309D53A9-88E2-4DD6-B418-B9281E6BFB16}"/>
                  </a:ext>
                </a:extLst>
              </p:cNvPr>
              <p:cNvSpPr/>
              <p:nvPr/>
            </p:nvSpPr>
            <p:spPr>
              <a:xfrm>
                <a:off x="5246548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14" name="Прямоугольник 413">
                <a:extLst>
                  <a:ext uri="{FF2B5EF4-FFF2-40B4-BE49-F238E27FC236}">
                    <a16:creationId xmlns:a16="http://schemas.microsoft.com/office/drawing/2014/main" id="{B2992747-F554-4FD5-B8CE-380A07313187}"/>
                  </a:ext>
                </a:extLst>
              </p:cNvPr>
              <p:cNvSpPr/>
              <p:nvPr/>
            </p:nvSpPr>
            <p:spPr>
              <a:xfrm>
                <a:off x="5436604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15" name="Прямоугольник 414">
                <a:extLst>
                  <a:ext uri="{FF2B5EF4-FFF2-40B4-BE49-F238E27FC236}">
                    <a16:creationId xmlns:a16="http://schemas.microsoft.com/office/drawing/2014/main" id="{C799BC48-32EB-4CE8-9F89-EBAA0A6A0FC9}"/>
                  </a:ext>
                </a:extLst>
              </p:cNvPr>
              <p:cNvSpPr/>
              <p:nvPr/>
            </p:nvSpPr>
            <p:spPr>
              <a:xfrm>
                <a:off x="5626660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16" name="Прямоугольник 415">
                <a:extLst>
                  <a:ext uri="{FF2B5EF4-FFF2-40B4-BE49-F238E27FC236}">
                    <a16:creationId xmlns:a16="http://schemas.microsoft.com/office/drawing/2014/main" id="{E29E4238-F95E-463C-9E30-BDDDFE81101C}"/>
                  </a:ext>
                </a:extLst>
              </p:cNvPr>
              <p:cNvSpPr/>
              <p:nvPr/>
            </p:nvSpPr>
            <p:spPr>
              <a:xfrm>
                <a:off x="5246548" y="22616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17" name="Прямоугольник 416">
                <a:extLst>
                  <a:ext uri="{FF2B5EF4-FFF2-40B4-BE49-F238E27FC236}">
                    <a16:creationId xmlns:a16="http://schemas.microsoft.com/office/drawing/2014/main" id="{4DE2DE69-4B6B-443B-9944-D201F66A0789}"/>
                  </a:ext>
                </a:extLst>
              </p:cNvPr>
              <p:cNvSpPr/>
              <p:nvPr/>
            </p:nvSpPr>
            <p:spPr>
              <a:xfrm>
                <a:off x="5056492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418" name="Прямая соединительная линия 417">
                <a:extLst>
                  <a:ext uri="{FF2B5EF4-FFF2-40B4-BE49-F238E27FC236}">
                    <a16:creationId xmlns:a16="http://schemas.microsoft.com/office/drawing/2014/main" id="{1BB929E9-925F-4E3B-84B6-5B7283C31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6548" y="2531673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Прямоугольник 418">
                <a:extLst>
                  <a:ext uri="{FF2B5EF4-FFF2-40B4-BE49-F238E27FC236}">
                    <a16:creationId xmlns:a16="http://schemas.microsoft.com/office/drawing/2014/main" id="{1C02B488-CD76-4CDF-AA97-E3ADE7CEAA00}"/>
                  </a:ext>
                </a:extLst>
              </p:cNvPr>
              <p:cNvSpPr/>
              <p:nvPr/>
            </p:nvSpPr>
            <p:spPr>
              <a:xfrm>
                <a:off x="5056492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420" name="Прямоугольник 419">
                <a:extLst>
                  <a:ext uri="{FF2B5EF4-FFF2-40B4-BE49-F238E27FC236}">
                    <a16:creationId xmlns:a16="http://schemas.microsoft.com/office/drawing/2014/main" id="{450C6D4F-52B3-41B3-A17B-48531DAEB239}"/>
                  </a:ext>
                </a:extLst>
              </p:cNvPr>
              <p:cNvSpPr/>
              <p:nvPr/>
            </p:nvSpPr>
            <p:spPr>
              <a:xfrm>
                <a:off x="5246548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421" name="Прямоугольник 420">
                <a:extLst>
                  <a:ext uri="{FF2B5EF4-FFF2-40B4-BE49-F238E27FC236}">
                    <a16:creationId xmlns:a16="http://schemas.microsoft.com/office/drawing/2014/main" id="{DC5F24B3-07F6-449B-AB3E-7AA231119E95}"/>
                  </a:ext>
                </a:extLst>
              </p:cNvPr>
              <p:cNvSpPr/>
              <p:nvPr/>
            </p:nvSpPr>
            <p:spPr>
              <a:xfrm>
                <a:off x="5436604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422" name="Прямоугольник 421">
                <a:extLst>
                  <a:ext uri="{FF2B5EF4-FFF2-40B4-BE49-F238E27FC236}">
                    <a16:creationId xmlns:a16="http://schemas.microsoft.com/office/drawing/2014/main" id="{CD5BC272-86F5-4C4B-9E3E-D1625A0F00D8}"/>
                  </a:ext>
                </a:extLst>
              </p:cNvPr>
              <p:cNvSpPr/>
              <p:nvPr/>
            </p:nvSpPr>
            <p:spPr>
              <a:xfrm>
                <a:off x="5626660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0B32445-0CD7-4E69-9CD6-99E9D2DAE2A1}"/>
              </a:ext>
            </a:extLst>
          </p:cNvPr>
          <p:cNvGrpSpPr/>
          <p:nvPr/>
        </p:nvGrpSpPr>
        <p:grpSpPr>
          <a:xfrm>
            <a:off x="209342" y="110636"/>
            <a:ext cx="4886613" cy="960537"/>
            <a:chOff x="209342" y="110636"/>
            <a:chExt cx="4886613" cy="960537"/>
          </a:xfrm>
        </p:grpSpPr>
        <p:sp>
          <p:nvSpPr>
            <p:cNvPr id="456" name="Прямоугольник 455">
              <a:extLst>
                <a:ext uri="{FF2B5EF4-FFF2-40B4-BE49-F238E27FC236}">
                  <a16:creationId xmlns:a16="http://schemas.microsoft.com/office/drawing/2014/main" id="{5AD2A945-A20E-4CCB-9223-4B0F338B43D3}"/>
                </a:ext>
              </a:extLst>
            </p:cNvPr>
            <p:cNvSpPr/>
            <p:nvPr/>
          </p:nvSpPr>
          <p:spPr>
            <a:xfrm>
              <a:off x="209342" y="110636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Сложение «в столбик»</a:t>
              </a: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111 + 101 = ?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C679CCCB-385E-469A-B006-5ED41F884EEF}"/>
                </a:ext>
              </a:extLst>
            </p:cNvPr>
            <p:cNvGrpSpPr/>
            <p:nvPr/>
          </p:nvGrpSpPr>
          <p:grpSpPr>
            <a:xfrm>
              <a:off x="209342" y="110636"/>
              <a:ext cx="760224" cy="960537"/>
              <a:chOff x="412542" y="1837836"/>
              <a:chExt cx="760224" cy="960537"/>
            </a:xfrm>
            <a:noFill/>
          </p:grpSpPr>
          <p:sp>
            <p:nvSpPr>
              <p:cNvPr id="327" name="Прямоугольник 326">
                <a:extLst>
                  <a:ext uri="{FF2B5EF4-FFF2-40B4-BE49-F238E27FC236}">
                    <a16:creationId xmlns:a16="http://schemas.microsoft.com/office/drawing/2014/main" id="{B4F94C88-63D7-4D3F-9F3D-1EA07C4B9C67}"/>
                  </a:ext>
                </a:extLst>
              </p:cNvPr>
              <p:cNvSpPr/>
              <p:nvPr/>
            </p:nvSpPr>
            <p:spPr>
              <a:xfrm>
                <a:off x="602598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28" name="Прямоугольник 327">
                <a:extLst>
                  <a:ext uri="{FF2B5EF4-FFF2-40B4-BE49-F238E27FC236}">
                    <a16:creationId xmlns:a16="http://schemas.microsoft.com/office/drawing/2014/main" id="{2C7CB6B2-28B0-46DD-8DF3-1E8ECBEF99FB}"/>
                  </a:ext>
                </a:extLst>
              </p:cNvPr>
              <p:cNvSpPr/>
              <p:nvPr/>
            </p:nvSpPr>
            <p:spPr>
              <a:xfrm>
                <a:off x="792654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29" name="Прямоугольник 328">
                <a:extLst>
                  <a:ext uri="{FF2B5EF4-FFF2-40B4-BE49-F238E27FC236}">
                    <a16:creationId xmlns:a16="http://schemas.microsoft.com/office/drawing/2014/main" id="{B14F770B-AD05-4D51-A4E9-98CDFA81025A}"/>
                  </a:ext>
                </a:extLst>
              </p:cNvPr>
              <p:cNvSpPr/>
              <p:nvPr/>
            </p:nvSpPr>
            <p:spPr>
              <a:xfrm>
                <a:off x="982710" y="20090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30" name="Прямоугольник 329">
                <a:extLst>
                  <a:ext uri="{FF2B5EF4-FFF2-40B4-BE49-F238E27FC236}">
                    <a16:creationId xmlns:a16="http://schemas.microsoft.com/office/drawing/2014/main" id="{1C2486DF-1A5C-4492-8E80-FA96F8E48863}"/>
                  </a:ext>
                </a:extLst>
              </p:cNvPr>
              <p:cNvSpPr/>
              <p:nvPr/>
            </p:nvSpPr>
            <p:spPr>
              <a:xfrm>
                <a:off x="412542" y="211950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31" name="Прямоугольник 330">
                <a:extLst>
                  <a:ext uri="{FF2B5EF4-FFF2-40B4-BE49-F238E27FC236}">
                    <a16:creationId xmlns:a16="http://schemas.microsoft.com/office/drawing/2014/main" id="{40818B99-E589-496E-A7C5-3EB951A879EB}"/>
                  </a:ext>
                </a:extLst>
              </p:cNvPr>
              <p:cNvSpPr/>
              <p:nvPr/>
            </p:nvSpPr>
            <p:spPr>
              <a:xfrm>
                <a:off x="792654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32" name="Прямоугольник 331">
                <a:extLst>
                  <a:ext uri="{FF2B5EF4-FFF2-40B4-BE49-F238E27FC236}">
                    <a16:creationId xmlns:a16="http://schemas.microsoft.com/office/drawing/2014/main" id="{5734417E-14C3-47DB-A1A7-D8DF225798E3}"/>
                  </a:ext>
                </a:extLst>
              </p:cNvPr>
              <p:cNvSpPr/>
              <p:nvPr/>
            </p:nvSpPr>
            <p:spPr>
              <a:xfrm>
                <a:off x="982710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33" name="Прямоугольник 332">
                <a:extLst>
                  <a:ext uri="{FF2B5EF4-FFF2-40B4-BE49-F238E27FC236}">
                    <a16:creationId xmlns:a16="http://schemas.microsoft.com/office/drawing/2014/main" id="{97E68244-331F-4BAD-82BB-2A81B51C40B3}"/>
                  </a:ext>
                </a:extLst>
              </p:cNvPr>
              <p:cNvSpPr/>
              <p:nvPr/>
            </p:nvSpPr>
            <p:spPr>
              <a:xfrm>
                <a:off x="602598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34" name="Прямоугольник 333">
                <a:extLst>
                  <a:ext uri="{FF2B5EF4-FFF2-40B4-BE49-F238E27FC236}">
                    <a16:creationId xmlns:a16="http://schemas.microsoft.com/office/drawing/2014/main" id="{040F1737-7A3D-483D-B736-6E7FEF33AEA1}"/>
                  </a:ext>
                </a:extLst>
              </p:cNvPr>
              <p:cNvSpPr/>
              <p:nvPr/>
            </p:nvSpPr>
            <p:spPr>
              <a:xfrm>
                <a:off x="792654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35" name="Прямоугольник 334">
                <a:extLst>
                  <a:ext uri="{FF2B5EF4-FFF2-40B4-BE49-F238E27FC236}">
                    <a16:creationId xmlns:a16="http://schemas.microsoft.com/office/drawing/2014/main" id="{904BE7B3-4403-4861-9AD4-9DEB2AAF51AC}"/>
                  </a:ext>
                </a:extLst>
              </p:cNvPr>
              <p:cNvSpPr/>
              <p:nvPr/>
            </p:nvSpPr>
            <p:spPr>
              <a:xfrm>
                <a:off x="982710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36" name="Прямоугольник 335">
                <a:extLst>
                  <a:ext uri="{FF2B5EF4-FFF2-40B4-BE49-F238E27FC236}">
                    <a16:creationId xmlns:a16="http://schemas.microsoft.com/office/drawing/2014/main" id="{5CD79706-6C83-48B3-A9F0-FE4D7B94FCE2}"/>
                  </a:ext>
                </a:extLst>
              </p:cNvPr>
              <p:cNvSpPr/>
              <p:nvPr/>
            </p:nvSpPr>
            <p:spPr>
              <a:xfrm>
                <a:off x="602598" y="22616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37" name="Прямоугольник 336">
                <a:extLst>
                  <a:ext uri="{FF2B5EF4-FFF2-40B4-BE49-F238E27FC236}">
                    <a16:creationId xmlns:a16="http://schemas.microsoft.com/office/drawing/2014/main" id="{8FBA6328-8FDA-49CF-8A2B-D75B12011226}"/>
                  </a:ext>
                </a:extLst>
              </p:cNvPr>
              <p:cNvSpPr/>
              <p:nvPr/>
            </p:nvSpPr>
            <p:spPr>
              <a:xfrm>
                <a:off x="412542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338" name="Прямая соединительная линия 337">
                <a:extLst>
                  <a:ext uri="{FF2B5EF4-FFF2-40B4-BE49-F238E27FC236}">
                    <a16:creationId xmlns:a16="http://schemas.microsoft.com/office/drawing/2014/main" id="{5B4DBC10-4C7E-48E6-BACD-10932BDCB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598" y="2531673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9" name="Прямоугольник 338">
                <a:extLst>
                  <a:ext uri="{FF2B5EF4-FFF2-40B4-BE49-F238E27FC236}">
                    <a16:creationId xmlns:a16="http://schemas.microsoft.com/office/drawing/2014/main" id="{216478A6-1EEE-42D7-A597-0F52D61A1EEC}"/>
                  </a:ext>
                </a:extLst>
              </p:cNvPr>
              <p:cNvSpPr/>
              <p:nvPr/>
            </p:nvSpPr>
            <p:spPr>
              <a:xfrm>
                <a:off x="412542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40" name="Прямоугольник 339">
                <a:extLst>
                  <a:ext uri="{FF2B5EF4-FFF2-40B4-BE49-F238E27FC236}">
                    <a16:creationId xmlns:a16="http://schemas.microsoft.com/office/drawing/2014/main" id="{32A5641B-A2F6-4648-B7A3-7B5911641242}"/>
                  </a:ext>
                </a:extLst>
              </p:cNvPr>
              <p:cNvSpPr/>
              <p:nvPr/>
            </p:nvSpPr>
            <p:spPr>
              <a:xfrm>
                <a:off x="602598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341" name="Прямоугольник 340">
                <a:extLst>
                  <a:ext uri="{FF2B5EF4-FFF2-40B4-BE49-F238E27FC236}">
                    <a16:creationId xmlns:a16="http://schemas.microsoft.com/office/drawing/2014/main" id="{616A7FCC-E82B-4360-A37E-B19B28BDB21F}"/>
                  </a:ext>
                </a:extLst>
              </p:cNvPr>
              <p:cNvSpPr/>
              <p:nvPr/>
            </p:nvSpPr>
            <p:spPr>
              <a:xfrm>
                <a:off x="792654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342" name="Прямоугольник 341">
                <a:extLst>
                  <a:ext uri="{FF2B5EF4-FFF2-40B4-BE49-F238E27FC236}">
                    <a16:creationId xmlns:a16="http://schemas.microsoft.com/office/drawing/2014/main" id="{A7B84CF3-6608-4A35-8AF6-7CE148B4DD5E}"/>
                  </a:ext>
                </a:extLst>
              </p:cNvPr>
              <p:cNvSpPr/>
              <p:nvPr/>
            </p:nvSpPr>
            <p:spPr>
              <a:xfrm>
                <a:off x="982710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F90FF5F-80AB-4840-AE35-0C4DC038811D}"/>
              </a:ext>
            </a:extLst>
          </p:cNvPr>
          <p:cNvGrpSpPr/>
          <p:nvPr/>
        </p:nvGrpSpPr>
        <p:grpSpPr>
          <a:xfrm>
            <a:off x="5904833" y="1246867"/>
            <a:ext cx="4886613" cy="960537"/>
            <a:chOff x="5904833" y="1246867"/>
            <a:chExt cx="4886613" cy="960537"/>
          </a:xfrm>
        </p:grpSpPr>
        <p:sp>
          <p:nvSpPr>
            <p:cNvPr id="462" name="Прямоугольник 461">
              <a:extLst>
                <a:ext uri="{FF2B5EF4-FFF2-40B4-BE49-F238E27FC236}">
                  <a16:creationId xmlns:a16="http://schemas.microsoft.com/office/drawing/2014/main" id="{027672E3-EF83-4F42-B248-B0D802C06756}"/>
                </a:ext>
              </a:extLst>
            </p:cNvPr>
            <p:cNvSpPr/>
            <p:nvPr/>
          </p:nvSpPr>
          <p:spPr>
            <a:xfrm>
              <a:off x="5904833" y="1246867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2) Складываем 2-ой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899C95B5-6DA6-4793-BB36-7A7048358851}"/>
                </a:ext>
              </a:extLst>
            </p:cNvPr>
            <p:cNvGrpSpPr/>
            <p:nvPr/>
          </p:nvGrpSpPr>
          <p:grpSpPr>
            <a:xfrm>
              <a:off x="5907056" y="1246867"/>
              <a:ext cx="760224" cy="960537"/>
              <a:chOff x="3830035" y="1837836"/>
              <a:chExt cx="760224" cy="960537"/>
            </a:xfrm>
            <a:noFill/>
          </p:grpSpPr>
          <p:sp>
            <p:nvSpPr>
              <p:cNvPr id="295" name="Прямоугольник 294">
                <a:extLst>
                  <a:ext uri="{FF2B5EF4-FFF2-40B4-BE49-F238E27FC236}">
                    <a16:creationId xmlns:a16="http://schemas.microsoft.com/office/drawing/2014/main" id="{489A68CF-40EB-4BF5-9624-49A0008E0B7B}"/>
                  </a:ext>
                </a:extLst>
              </p:cNvPr>
              <p:cNvSpPr/>
              <p:nvPr/>
            </p:nvSpPr>
            <p:spPr>
              <a:xfrm>
                <a:off x="4020091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96" name="Прямоугольник 295">
                <a:extLst>
                  <a:ext uri="{FF2B5EF4-FFF2-40B4-BE49-F238E27FC236}">
                    <a16:creationId xmlns:a16="http://schemas.microsoft.com/office/drawing/2014/main" id="{3B753899-2B5E-409C-932B-34F143AC0F8E}"/>
                  </a:ext>
                </a:extLst>
              </p:cNvPr>
              <p:cNvSpPr/>
              <p:nvPr/>
            </p:nvSpPr>
            <p:spPr>
              <a:xfrm>
                <a:off x="4210147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97" name="Прямоугольник 296">
                <a:extLst>
                  <a:ext uri="{FF2B5EF4-FFF2-40B4-BE49-F238E27FC236}">
                    <a16:creationId xmlns:a16="http://schemas.microsoft.com/office/drawing/2014/main" id="{3B366E39-FE0D-4E1C-8B34-6B26ECF09750}"/>
                  </a:ext>
                </a:extLst>
              </p:cNvPr>
              <p:cNvSpPr/>
              <p:nvPr/>
            </p:nvSpPr>
            <p:spPr>
              <a:xfrm>
                <a:off x="4400203" y="20090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298" name="Прямоугольник 297">
                <a:extLst>
                  <a:ext uri="{FF2B5EF4-FFF2-40B4-BE49-F238E27FC236}">
                    <a16:creationId xmlns:a16="http://schemas.microsoft.com/office/drawing/2014/main" id="{D2C720D0-ACC6-43B5-8552-22710BBDC11B}"/>
                  </a:ext>
                </a:extLst>
              </p:cNvPr>
              <p:cNvSpPr/>
              <p:nvPr/>
            </p:nvSpPr>
            <p:spPr>
              <a:xfrm>
                <a:off x="3830035" y="211950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299" name="Прямоугольник 298">
                <a:extLst>
                  <a:ext uri="{FF2B5EF4-FFF2-40B4-BE49-F238E27FC236}">
                    <a16:creationId xmlns:a16="http://schemas.microsoft.com/office/drawing/2014/main" id="{0FD6432B-D19D-4EEF-8DEB-5EC2DEE08D6A}"/>
                  </a:ext>
                </a:extLst>
              </p:cNvPr>
              <p:cNvSpPr/>
              <p:nvPr/>
            </p:nvSpPr>
            <p:spPr>
              <a:xfrm>
                <a:off x="4210147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00" name="Прямоугольник 299">
                <a:extLst>
                  <a:ext uri="{FF2B5EF4-FFF2-40B4-BE49-F238E27FC236}">
                    <a16:creationId xmlns:a16="http://schemas.microsoft.com/office/drawing/2014/main" id="{247F6447-38C5-44D3-9B8F-5E773E7028B6}"/>
                  </a:ext>
                </a:extLst>
              </p:cNvPr>
              <p:cNvSpPr/>
              <p:nvPr/>
            </p:nvSpPr>
            <p:spPr>
              <a:xfrm>
                <a:off x="4400203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01" name="Прямоугольник 300">
                <a:extLst>
                  <a:ext uri="{FF2B5EF4-FFF2-40B4-BE49-F238E27FC236}">
                    <a16:creationId xmlns:a16="http://schemas.microsoft.com/office/drawing/2014/main" id="{887F7ABF-4B2D-4033-BB8D-DE7141C49F29}"/>
                  </a:ext>
                </a:extLst>
              </p:cNvPr>
              <p:cNvSpPr/>
              <p:nvPr/>
            </p:nvSpPr>
            <p:spPr>
              <a:xfrm>
                <a:off x="4020091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02" name="Прямоугольник 301">
                <a:extLst>
                  <a:ext uri="{FF2B5EF4-FFF2-40B4-BE49-F238E27FC236}">
                    <a16:creationId xmlns:a16="http://schemas.microsoft.com/office/drawing/2014/main" id="{582BF6AF-2A1B-4245-A5D6-BBB2E3E9EF2D}"/>
                  </a:ext>
                </a:extLst>
              </p:cNvPr>
              <p:cNvSpPr/>
              <p:nvPr/>
            </p:nvSpPr>
            <p:spPr>
              <a:xfrm>
                <a:off x="4210147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303" name="Прямоугольник 302">
                <a:extLst>
                  <a:ext uri="{FF2B5EF4-FFF2-40B4-BE49-F238E27FC236}">
                    <a16:creationId xmlns:a16="http://schemas.microsoft.com/office/drawing/2014/main" id="{BD636B79-419B-41B4-871D-69632C9B2246}"/>
                  </a:ext>
                </a:extLst>
              </p:cNvPr>
              <p:cNvSpPr/>
              <p:nvPr/>
            </p:nvSpPr>
            <p:spPr>
              <a:xfrm>
                <a:off x="4400203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04" name="Прямоугольник 303">
                <a:extLst>
                  <a:ext uri="{FF2B5EF4-FFF2-40B4-BE49-F238E27FC236}">
                    <a16:creationId xmlns:a16="http://schemas.microsoft.com/office/drawing/2014/main" id="{222DDA31-6D8D-4E27-B94A-464EC89E976C}"/>
                  </a:ext>
                </a:extLst>
              </p:cNvPr>
              <p:cNvSpPr/>
              <p:nvPr/>
            </p:nvSpPr>
            <p:spPr>
              <a:xfrm>
                <a:off x="4020091" y="22616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05" name="Прямоугольник 304">
                <a:extLst>
                  <a:ext uri="{FF2B5EF4-FFF2-40B4-BE49-F238E27FC236}">
                    <a16:creationId xmlns:a16="http://schemas.microsoft.com/office/drawing/2014/main" id="{96994CCF-74B6-4C1A-8B00-97B30D7398B4}"/>
                  </a:ext>
                </a:extLst>
              </p:cNvPr>
              <p:cNvSpPr/>
              <p:nvPr/>
            </p:nvSpPr>
            <p:spPr>
              <a:xfrm>
                <a:off x="3830035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306" name="Прямая соединительная линия 305">
                <a:extLst>
                  <a:ext uri="{FF2B5EF4-FFF2-40B4-BE49-F238E27FC236}">
                    <a16:creationId xmlns:a16="http://schemas.microsoft.com/office/drawing/2014/main" id="{D6867509-D2D1-47D8-93E6-456751A405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0091" y="2531673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" name="Прямоугольник 306">
                <a:extLst>
                  <a:ext uri="{FF2B5EF4-FFF2-40B4-BE49-F238E27FC236}">
                    <a16:creationId xmlns:a16="http://schemas.microsoft.com/office/drawing/2014/main" id="{1B5B3601-0B96-4662-8757-8C4B527A2E83}"/>
                  </a:ext>
                </a:extLst>
              </p:cNvPr>
              <p:cNvSpPr/>
              <p:nvPr/>
            </p:nvSpPr>
            <p:spPr>
              <a:xfrm>
                <a:off x="3830035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308" name="Прямоугольник 307">
                <a:extLst>
                  <a:ext uri="{FF2B5EF4-FFF2-40B4-BE49-F238E27FC236}">
                    <a16:creationId xmlns:a16="http://schemas.microsoft.com/office/drawing/2014/main" id="{F6CAD764-DC08-4304-8F3A-D59ECCCF11A6}"/>
                  </a:ext>
                </a:extLst>
              </p:cNvPr>
              <p:cNvSpPr/>
              <p:nvPr/>
            </p:nvSpPr>
            <p:spPr>
              <a:xfrm>
                <a:off x="4020091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309" name="Прямоугольник 308">
                <a:extLst>
                  <a:ext uri="{FF2B5EF4-FFF2-40B4-BE49-F238E27FC236}">
                    <a16:creationId xmlns:a16="http://schemas.microsoft.com/office/drawing/2014/main" id="{74978D38-02AD-41BD-B4C3-DE291946A79A}"/>
                  </a:ext>
                </a:extLst>
              </p:cNvPr>
              <p:cNvSpPr/>
              <p:nvPr/>
            </p:nvSpPr>
            <p:spPr>
              <a:xfrm>
                <a:off x="4210147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310" name="Прямоугольник 309">
                <a:extLst>
                  <a:ext uri="{FF2B5EF4-FFF2-40B4-BE49-F238E27FC236}">
                    <a16:creationId xmlns:a16="http://schemas.microsoft.com/office/drawing/2014/main" id="{24BA4ED7-92BF-4622-B27B-7EF73D4A4DD9}"/>
                  </a:ext>
                </a:extLst>
              </p:cNvPr>
              <p:cNvSpPr/>
              <p:nvPr/>
            </p:nvSpPr>
            <p:spPr>
              <a:xfrm>
                <a:off x="4400203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1A737D4-BA25-450B-B64D-583FD1CB8D9D}"/>
              </a:ext>
            </a:extLst>
          </p:cNvPr>
          <p:cNvGrpSpPr/>
          <p:nvPr/>
        </p:nvGrpSpPr>
        <p:grpSpPr>
          <a:xfrm>
            <a:off x="384172" y="1232752"/>
            <a:ext cx="4886613" cy="960537"/>
            <a:chOff x="384172" y="1232752"/>
            <a:chExt cx="4886613" cy="960537"/>
          </a:xfrm>
        </p:grpSpPr>
        <p:sp>
          <p:nvSpPr>
            <p:cNvPr id="458" name="Прямоугольник 457">
              <a:extLst>
                <a:ext uri="{FF2B5EF4-FFF2-40B4-BE49-F238E27FC236}">
                  <a16:creationId xmlns:a16="http://schemas.microsoft.com/office/drawing/2014/main" id="{B9889BB7-2F21-4821-A0DA-EC469743FAFD}"/>
                </a:ext>
              </a:extLst>
            </p:cNvPr>
            <p:cNvSpPr/>
            <p:nvPr/>
          </p:nvSpPr>
          <p:spPr>
            <a:xfrm>
              <a:off x="384172" y="1232752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1) 1 + 1 = 10, единица уходит в следующий разряд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9E216EC8-468F-4339-9FF4-6B871A27EEEC}"/>
                </a:ext>
              </a:extLst>
            </p:cNvPr>
            <p:cNvGrpSpPr/>
            <p:nvPr/>
          </p:nvGrpSpPr>
          <p:grpSpPr>
            <a:xfrm>
              <a:off x="384172" y="1232752"/>
              <a:ext cx="760224" cy="960537"/>
              <a:chOff x="2594671" y="1837836"/>
              <a:chExt cx="760224" cy="960537"/>
            </a:xfrm>
            <a:noFill/>
          </p:grpSpPr>
          <p:sp>
            <p:nvSpPr>
              <p:cNvPr id="311" name="Прямоугольник 310">
                <a:extLst>
                  <a:ext uri="{FF2B5EF4-FFF2-40B4-BE49-F238E27FC236}">
                    <a16:creationId xmlns:a16="http://schemas.microsoft.com/office/drawing/2014/main" id="{D7957F91-6384-432C-897F-99096B0E3D7B}"/>
                  </a:ext>
                </a:extLst>
              </p:cNvPr>
              <p:cNvSpPr/>
              <p:nvPr/>
            </p:nvSpPr>
            <p:spPr>
              <a:xfrm>
                <a:off x="2784727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12" name="Прямоугольник 311">
                <a:extLst>
                  <a:ext uri="{FF2B5EF4-FFF2-40B4-BE49-F238E27FC236}">
                    <a16:creationId xmlns:a16="http://schemas.microsoft.com/office/drawing/2014/main" id="{54A2E533-8C47-45CA-84B6-C8069BBDB392}"/>
                  </a:ext>
                </a:extLst>
              </p:cNvPr>
              <p:cNvSpPr/>
              <p:nvPr/>
            </p:nvSpPr>
            <p:spPr>
              <a:xfrm>
                <a:off x="2974783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13" name="Прямоугольник 312">
                <a:extLst>
                  <a:ext uri="{FF2B5EF4-FFF2-40B4-BE49-F238E27FC236}">
                    <a16:creationId xmlns:a16="http://schemas.microsoft.com/office/drawing/2014/main" id="{97C9CD59-C059-458E-9A69-459570083926}"/>
                  </a:ext>
                </a:extLst>
              </p:cNvPr>
              <p:cNvSpPr/>
              <p:nvPr/>
            </p:nvSpPr>
            <p:spPr>
              <a:xfrm>
                <a:off x="3164839" y="20090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14" name="Прямоугольник 313">
                <a:extLst>
                  <a:ext uri="{FF2B5EF4-FFF2-40B4-BE49-F238E27FC236}">
                    <a16:creationId xmlns:a16="http://schemas.microsoft.com/office/drawing/2014/main" id="{7DE9A186-4D0C-461B-99A0-31B175BB2795}"/>
                  </a:ext>
                </a:extLst>
              </p:cNvPr>
              <p:cNvSpPr/>
              <p:nvPr/>
            </p:nvSpPr>
            <p:spPr>
              <a:xfrm>
                <a:off x="2594671" y="211950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15" name="Прямоугольник 314">
                <a:extLst>
                  <a:ext uri="{FF2B5EF4-FFF2-40B4-BE49-F238E27FC236}">
                    <a16:creationId xmlns:a16="http://schemas.microsoft.com/office/drawing/2014/main" id="{C8119DE7-5107-4FF2-B8F4-4A982CA09FD9}"/>
                  </a:ext>
                </a:extLst>
              </p:cNvPr>
              <p:cNvSpPr/>
              <p:nvPr/>
            </p:nvSpPr>
            <p:spPr>
              <a:xfrm>
                <a:off x="2974783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16" name="Прямоугольник 315">
                <a:extLst>
                  <a:ext uri="{FF2B5EF4-FFF2-40B4-BE49-F238E27FC236}">
                    <a16:creationId xmlns:a16="http://schemas.microsoft.com/office/drawing/2014/main" id="{2FD342B8-F38B-407B-8981-C2CC928C31ED}"/>
                  </a:ext>
                </a:extLst>
              </p:cNvPr>
              <p:cNvSpPr/>
              <p:nvPr/>
            </p:nvSpPr>
            <p:spPr>
              <a:xfrm>
                <a:off x="3164839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17" name="Прямоугольник 316">
                <a:extLst>
                  <a:ext uri="{FF2B5EF4-FFF2-40B4-BE49-F238E27FC236}">
                    <a16:creationId xmlns:a16="http://schemas.microsoft.com/office/drawing/2014/main" id="{70A08503-D958-4C22-A16A-E09AA66F9C83}"/>
                  </a:ext>
                </a:extLst>
              </p:cNvPr>
              <p:cNvSpPr/>
              <p:nvPr/>
            </p:nvSpPr>
            <p:spPr>
              <a:xfrm>
                <a:off x="2784727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18" name="Прямоугольник 317">
                <a:extLst>
                  <a:ext uri="{FF2B5EF4-FFF2-40B4-BE49-F238E27FC236}">
                    <a16:creationId xmlns:a16="http://schemas.microsoft.com/office/drawing/2014/main" id="{7BC2A1D4-D6FD-4A44-9FEF-113A9B69FBB7}"/>
                  </a:ext>
                </a:extLst>
              </p:cNvPr>
              <p:cNvSpPr/>
              <p:nvPr/>
            </p:nvSpPr>
            <p:spPr>
              <a:xfrm>
                <a:off x="2974783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19" name="Прямоугольник 318">
                <a:extLst>
                  <a:ext uri="{FF2B5EF4-FFF2-40B4-BE49-F238E27FC236}">
                    <a16:creationId xmlns:a16="http://schemas.microsoft.com/office/drawing/2014/main" id="{EAB47D33-8F44-4B77-AA55-9578C49B75C9}"/>
                  </a:ext>
                </a:extLst>
              </p:cNvPr>
              <p:cNvSpPr/>
              <p:nvPr/>
            </p:nvSpPr>
            <p:spPr>
              <a:xfrm>
                <a:off x="3164839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20" name="Прямоугольник 319">
                <a:extLst>
                  <a:ext uri="{FF2B5EF4-FFF2-40B4-BE49-F238E27FC236}">
                    <a16:creationId xmlns:a16="http://schemas.microsoft.com/office/drawing/2014/main" id="{42AE672E-C02A-4750-920C-98C0AF4FFF4C}"/>
                  </a:ext>
                </a:extLst>
              </p:cNvPr>
              <p:cNvSpPr/>
              <p:nvPr/>
            </p:nvSpPr>
            <p:spPr>
              <a:xfrm>
                <a:off x="2784727" y="22616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21" name="Прямоугольник 320">
                <a:extLst>
                  <a:ext uri="{FF2B5EF4-FFF2-40B4-BE49-F238E27FC236}">
                    <a16:creationId xmlns:a16="http://schemas.microsoft.com/office/drawing/2014/main" id="{038A1337-A09C-480A-A365-1E87E1E37E00}"/>
                  </a:ext>
                </a:extLst>
              </p:cNvPr>
              <p:cNvSpPr/>
              <p:nvPr/>
            </p:nvSpPr>
            <p:spPr>
              <a:xfrm>
                <a:off x="2594671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322" name="Прямая соединительная линия 321">
                <a:extLst>
                  <a:ext uri="{FF2B5EF4-FFF2-40B4-BE49-F238E27FC236}">
                    <a16:creationId xmlns:a16="http://schemas.microsoft.com/office/drawing/2014/main" id="{3600F016-7233-43F3-A86A-74D4DD8C5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84727" y="2531673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Прямоугольник 322">
                <a:extLst>
                  <a:ext uri="{FF2B5EF4-FFF2-40B4-BE49-F238E27FC236}">
                    <a16:creationId xmlns:a16="http://schemas.microsoft.com/office/drawing/2014/main" id="{5EE61209-78D2-4FDE-A97B-A7708A328BB3}"/>
                  </a:ext>
                </a:extLst>
              </p:cNvPr>
              <p:cNvSpPr/>
              <p:nvPr/>
            </p:nvSpPr>
            <p:spPr>
              <a:xfrm>
                <a:off x="2594671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324" name="Прямоугольник 323">
                <a:extLst>
                  <a:ext uri="{FF2B5EF4-FFF2-40B4-BE49-F238E27FC236}">
                    <a16:creationId xmlns:a16="http://schemas.microsoft.com/office/drawing/2014/main" id="{7BE3E19B-9558-4F30-9C82-8E2EC3E0D2C1}"/>
                  </a:ext>
                </a:extLst>
              </p:cNvPr>
              <p:cNvSpPr/>
              <p:nvPr/>
            </p:nvSpPr>
            <p:spPr>
              <a:xfrm>
                <a:off x="2784727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325" name="Прямоугольник 324">
                <a:extLst>
                  <a:ext uri="{FF2B5EF4-FFF2-40B4-BE49-F238E27FC236}">
                    <a16:creationId xmlns:a16="http://schemas.microsoft.com/office/drawing/2014/main" id="{EE7D00FD-CB51-49DC-BCE0-4B979131F083}"/>
                  </a:ext>
                </a:extLst>
              </p:cNvPr>
              <p:cNvSpPr/>
              <p:nvPr/>
            </p:nvSpPr>
            <p:spPr>
              <a:xfrm>
                <a:off x="2974783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326" name="Прямоугольник 325">
                <a:extLst>
                  <a:ext uri="{FF2B5EF4-FFF2-40B4-BE49-F238E27FC236}">
                    <a16:creationId xmlns:a16="http://schemas.microsoft.com/office/drawing/2014/main" id="{5BA47C44-9CFC-43B5-8373-46FFCBAC3E94}"/>
                  </a:ext>
                </a:extLst>
              </p:cNvPr>
              <p:cNvSpPr/>
              <p:nvPr/>
            </p:nvSpPr>
            <p:spPr>
              <a:xfrm>
                <a:off x="3164839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55AF5C9-D0D2-41C3-B9FB-DE95A92E759B}"/>
              </a:ext>
            </a:extLst>
          </p:cNvPr>
          <p:cNvGrpSpPr/>
          <p:nvPr/>
        </p:nvGrpSpPr>
        <p:grpSpPr>
          <a:xfrm>
            <a:off x="432806" y="5372347"/>
            <a:ext cx="4886613" cy="960537"/>
            <a:chOff x="432806" y="5372347"/>
            <a:chExt cx="4886613" cy="960537"/>
          </a:xfrm>
        </p:grpSpPr>
        <p:sp>
          <p:nvSpPr>
            <p:cNvPr id="461" name="Прямоугольник 460">
              <a:extLst>
                <a:ext uri="{FF2B5EF4-FFF2-40B4-BE49-F238E27FC236}">
                  <a16:creationId xmlns:a16="http://schemas.microsoft.com/office/drawing/2014/main" id="{CBC02F71-70BB-4792-8179-ADFBAC06E209}"/>
                </a:ext>
              </a:extLst>
            </p:cNvPr>
            <p:cNvSpPr/>
            <p:nvPr/>
          </p:nvSpPr>
          <p:spPr>
            <a:xfrm>
              <a:off x="432806" y="5372348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4) С учетом добавленной единицы, (1 + 0) + 0 = 1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4BEAE739-AECD-42F3-853F-42C0B5EC620C}"/>
                </a:ext>
              </a:extLst>
            </p:cNvPr>
            <p:cNvGrpSpPr/>
            <p:nvPr/>
          </p:nvGrpSpPr>
          <p:grpSpPr>
            <a:xfrm>
              <a:off x="437346" y="5372347"/>
              <a:ext cx="760224" cy="960537"/>
              <a:chOff x="9648589" y="1823721"/>
              <a:chExt cx="760224" cy="960537"/>
            </a:xfrm>
            <a:noFill/>
          </p:grpSpPr>
          <p:sp>
            <p:nvSpPr>
              <p:cNvPr id="343" name="Прямоугольник 342">
                <a:extLst>
                  <a:ext uri="{FF2B5EF4-FFF2-40B4-BE49-F238E27FC236}">
                    <a16:creationId xmlns:a16="http://schemas.microsoft.com/office/drawing/2014/main" id="{90BE5B79-D602-4CA8-BBC3-94D5931A3360}"/>
                  </a:ext>
                </a:extLst>
              </p:cNvPr>
              <p:cNvSpPr/>
              <p:nvPr/>
            </p:nvSpPr>
            <p:spPr>
              <a:xfrm>
                <a:off x="9838645" y="19949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44" name="Прямоугольник 343">
                <a:extLst>
                  <a:ext uri="{FF2B5EF4-FFF2-40B4-BE49-F238E27FC236}">
                    <a16:creationId xmlns:a16="http://schemas.microsoft.com/office/drawing/2014/main" id="{20064BDD-DABA-4CB9-90B7-13849F88F18F}"/>
                  </a:ext>
                </a:extLst>
              </p:cNvPr>
              <p:cNvSpPr/>
              <p:nvPr/>
            </p:nvSpPr>
            <p:spPr>
              <a:xfrm>
                <a:off x="10028701" y="19949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45" name="Прямоугольник 344">
                <a:extLst>
                  <a:ext uri="{FF2B5EF4-FFF2-40B4-BE49-F238E27FC236}">
                    <a16:creationId xmlns:a16="http://schemas.microsoft.com/office/drawing/2014/main" id="{4B5DC2B1-D22B-4E39-87B8-BE91257A7E8B}"/>
                  </a:ext>
                </a:extLst>
              </p:cNvPr>
              <p:cNvSpPr/>
              <p:nvPr/>
            </p:nvSpPr>
            <p:spPr>
              <a:xfrm>
                <a:off x="10218757" y="19949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46" name="Прямоугольник 345">
                <a:extLst>
                  <a:ext uri="{FF2B5EF4-FFF2-40B4-BE49-F238E27FC236}">
                    <a16:creationId xmlns:a16="http://schemas.microsoft.com/office/drawing/2014/main" id="{E826B988-BEDC-4852-9FF6-59B18444CAFF}"/>
                  </a:ext>
                </a:extLst>
              </p:cNvPr>
              <p:cNvSpPr/>
              <p:nvPr/>
            </p:nvSpPr>
            <p:spPr>
              <a:xfrm>
                <a:off x="9648589" y="2105392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47" name="Прямоугольник 346">
                <a:extLst>
                  <a:ext uri="{FF2B5EF4-FFF2-40B4-BE49-F238E27FC236}">
                    <a16:creationId xmlns:a16="http://schemas.microsoft.com/office/drawing/2014/main" id="{9A61E096-94C8-411C-97E4-1ADBB5CA0CF3}"/>
                  </a:ext>
                </a:extLst>
              </p:cNvPr>
              <p:cNvSpPr/>
              <p:nvPr/>
            </p:nvSpPr>
            <p:spPr>
              <a:xfrm>
                <a:off x="10028701" y="22562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48" name="Прямоугольник 347">
                <a:extLst>
                  <a:ext uri="{FF2B5EF4-FFF2-40B4-BE49-F238E27FC236}">
                    <a16:creationId xmlns:a16="http://schemas.microsoft.com/office/drawing/2014/main" id="{06430055-B913-4FF5-8F12-7F7287301B02}"/>
                  </a:ext>
                </a:extLst>
              </p:cNvPr>
              <p:cNvSpPr/>
              <p:nvPr/>
            </p:nvSpPr>
            <p:spPr>
              <a:xfrm>
                <a:off x="10218757" y="22562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49" name="Прямоугольник 348">
                <a:extLst>
                  <a:ext uri="{FF2B5EF4-FFF2-40B4-BE49-F238E27FC236}">
                    <a16:creationId xmlns:a16="http://schemas.microsoft.com/office/drawing/2014/main" id="{A1777BA3-8801-4C94-B446-0B8B8DC7E154}"/>
                  </a:ext>
                </a:extLst>
              </p:cNvPr>
              <p:cNvSpPr/>
              <p:nvPr/>
            </p:nvSpPr>
            <p:spPr>
              <a:xfrm>
                <a:off x="9838645" y="25229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50" name="Прямоугольник 349">
                <a:extLst>
                  <a:ext uri="{FF2B5EF4-FFF2-40B4-BE49-F238E27FC236}">
                    <a16:creationId xmlns:a16="http://schemas.microsoft.com/office/drawing/2014/main" id="{65238144-C494-4FF2-8B17-8F52D981BF45}"/>
                  </a:ext>
                </a:extLst>
              </p:cNvPr>
              <p:cNvSpPr/>
              <p:nvPr/>
            </p:nvSpPr>
            <p:spPr>
              <a:xfrm>
                <a:off x="10028701" y="25229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51" name="Прямоугольник 350">
                <a:extLst>
                  <a:ext uri="{FF2B5EF4-FFF2-40B4-BE49-F238E27FC236}">
                    <a16:creationId xmlns:a16="http://schemas.microsoft.com/office/drawing/2014/main" id="{9C2CF62D-571C-4FA9-9783-E7CF88A63C3E}"/>
                  </a:ext>
                </a:extLst>
              </p:cNvPr>
              <p:cNvSpPr/>
              <p:nvPr/>
            </p:nvSpPr>
            <p:spPr>
              <a:xfrm>
                <a:off x="10218757" y="25229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52" name="Прямоугольник 351">
                <a:extLst>
                  <a:ext uri="{FF2B5EF4-FFF2-40B4-BE49-F238E27FC236}">
                    <a16:creationId xmlns:a16="http://schemas.microsoft.com/office/drawing/2014/main" id="{B3E96925-5552-428D-BC1C-3C4D0086DE86}"/>
                  </a:ext>
                </a:extLst>
              </p:cNvPr>
              <p:cNvSpPr/>
              <p:nvPr/>
            </p:nvSpPr>
            <p:spPr>
              <a:xfrm>
                <a:off x="9838645" y="22474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53" name="Прямоугольник 352">
                <a:extLst>
                  <a:ext uri="{FF2B5EF4-FFF2-40B4-BE49-F238E27FC236}">
                    <a16:creationId xmlns:a16="http://schemas.microsoft.com/office/drawing/2014/main" id="{1C15750E-4547-41F1-849D-D34C8E672623}"/>
                  </a:ext>
                </a:extLst>
              </p:cNvPr>
              <p:cNvSpPr/>
              <p:nvPr/>
            </p:nvSpPr>
            <p:spPr>
              <a:xfrm>
                <a:off x="9648589" y="25229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354" name="Прямая соединительная линия 353">
                <a:extLst>
                  <a:ext uri="{FF2B5EF4-FFF2-40B4-BE49-F238E27FC236}">
                    <a16:creationId xmlns:a16="http://schemas.microsoft.com/office/drawing/2014/main" id="{F4B61527-05A8-4FDB-B850-7DC0677B3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8589" y="2517558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5" name="Прямоугольник 354">
                <a:extLst>
                  <a:ext uri="{FF2B5EF4-FFF2-40B4-BE49-F238E27FC236}">
                    <a16:creationId xmlns:a16="http://schemas.microsoft.com/office/drawing/2014/main" id="{AAB41F8C-E8E3-4A5F-9B93-4CF759985F54}"/>
                  </a:ext>
                </a:extLst>
              </p:cNvPr>
              <p:cNvSpPr/>
              <p:nvPr/>
            </p:nvSpPr>
            <p:spPr>
              <a:xfrm>
                <a:off x="9648589" y="182372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356" name="Прямоугольник 355">
                <a:extLst>
                  <a:ext uri="{FF2B5EF4-FFF2-40B4-BE49-F238E27FC236}">
                    <a16:creationId xmlns:a16="http://schemas.microsoft.com/office/drawing/2014/main" id="{2296329D-2457-458B-BDE0-8A45B66CD05F}"/>
                  </a:ext>
                </a:extLst>
              </p:cNvPr>
              <p:cNvSpPr/>
              <p:nvPr/>
            </p:nvSpPr>
            <p:spPr>
              <a:xfrm>
                <a:off x="9838645" y="182372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357" name="Прямоугольник 356">
                <a:extLst>
                  <a:ext uri="{FF2B5EF4-FFF2-40B4-BE49-F238E27FC236}">
                    <a16:creationId xmlns:a16="http://schemas.microsoft.com/office/drawing/2014/main" id="{9A4DA862-E9B4-4669-B4B2-B549EEEED021}"/>
                  </a:ext>
                </a:extLst>
              </p:cNvPr>
              <p:cNvSpPr/>
              <p:nvPr/>
            </p:nvSpPr>
            <p:spPr>
              <a:xfrm>
                <a:off x="10028701" y="182372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358" name="Прямоугольник 357">
                <a:extLst>
                  <a:ext uri="{FF2B5EF4-FFF2-40B4-BE49-F238E27FC236}">
                    <a16:creationId xmlns:a16="http://schemas.microsoft.com/office/drawing/2014/main" id="{5824A0A4-D3B8-4E9A-8160-F8B6B08824B8}"/>
                  </a:ext>
                </a:extLst>
              </p:cNvPr>
              <p:cNvSpPr/>
              <p:nvPr/>
            </p:nvSpPr>
            <p:spPr>
              <a:xfrm>
                <a:off x="10218757" y="182372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C37E3E7-12B0-4619-9868-59DF1B497F77}"/>
              </a:ext>
            </a:extLst>
          </p:cNvPr>
          <p:cNvGrpSpPr/>
          <p:nvPr/>
        </p:nvGrpSpPr>
        <p:grpSpPr>
          <a:xfrm>
            <a:off x="399398" y="4022817"/>
            <a:ext cx="4886613" cy="960537"/>
            <a:chOff x="399398" y="4022817"/>
            <a:chExt cx="4886613" cy="960537"/>
          </a:xfrm>
        </p:grpSpPr>
        <p:sp>
          <p:nvSpPr>
            <p:cNvPr id="460" name="Прямоугольник 459">
              <a:extLst>
                <a:ext uri="{FF2B5EF4-FFF2-40B4-BE49-F238E27FC236}">
                  <a16:creationId xmlns:a16="http://schemas.microsoft.com/office/drawing/2014/main" id="{74CFD011-C7CD-4E41-A35F-D6F86AD65A1E}"/>
                </a:ext>
              </a:extLst>
            </p:cNvPr>
            <p:cNvSpPr/>
            <p:nvPr/>
          </p:nvSpPr>
          <p:spPr>
            <a:xfrm>
              <a:off x="399398" y="4022817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3) (1 + 1) + 1 = 11, единица </a:t>
              </a:r>
              <a:endParaRPr lang="en-US" dirty="0">
                <a:solidFill>
                  <a:schemeClr val="tx1"/>
                </a:solidFill>
                <a:latin typeface="Nunito" pitchFamily="2" charset="-52"/>
              </a:endParaRP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уходит в следующий разряд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4A9920B5-EE56-4071-8212-F7B9ED8BFE7E}"/>
                </a:ext>
              </a:extLst>
            </p:cNvPr>
            <p:cNvGrpSpPr/>
            <p:nvPr/>
          </p:nvGrpSpPr>
          <p:grpSpPr>
            <a:xfrm>
              <a:off x="399398" y="4022817"/>
              <a:ext cx="760224" cy="960537"/>
              <a:chOff x="7534186" y="1809606"/>
              <a:chExt cx="760224" cy="960537"/>
            </a:xfrm>
            <a:noFill/>
          </p:grpSpPr>
          <p:sp>
            <p:nvSpPr>
              <p:cNvPr id="359" name="Прямоугольник 358">
                <a:extLst>
                  <a:ext uri="{FF2B5EF4-FFF2-40B4-BE49-F238E27FC236}">
                    <a16:creationId xmlns:a16="http://schemas.microsoft.com/office/drawing/2014/main" id="{B728B1A4-85EE-4484-9485-7C6CADD29C64}"/>
                  </a:ext>
                </a:extLst>
              </p:cNvPr>
              <p:cNvSpPr/>
              <p:nvPr/>
            </p:nvSpPr>
            <p:spPr>
              <a:xfrm>
                <a:off x="7724242" y="198078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60" name="Прямоугольник 359">
                <a:extLst>
                  <a:ext uri="{FF2B5EF4-FFF2-40B4-BE49-F238E27FC236}">
                    <a16:creationId xmlns:a16="http://schemas.microsoft.com/office/drawing/2014/main" id="{CDF64859-5F04-4065-8C2B-06F0BBB352B9}"/>
                  </a:ext>
                </a:extLst>
              </p:cNvPr>
              <p:cNvSpPr/>
              <p:nvPr/>
            </p:nvSpPr>
            <p:spPr>
              <a:xfrm>
                <a:off x="7914298" y="198078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61" name="Прямоугольник 360">
                <a:extLst>
                  <a:ext uri="{FF2B5EF4-FFF2-40B4-BE49-F238E27FC236}">
                    <a16:creationId xmlns:a16="http://schemas.microsoft.com/office/drawing/2014/main" id="{23D2B443-DF8E-4FF7-B61B-BC14EE5DD565}"/>
                  </a:ext>
                </a:extLst>
              </p:cNvPr>
              <p:cNvSpPr/>
              <p:nvPr/>
            </p:nvSpPr>
            <p:spPr>
              <a:xfrm>
                <a:off x="8104354" y="19807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62" name="Прямоугольник 361">
                <a:extLst>
                  <a:ext uri="{FF2B5EF4-FFF2-40B4-BE49-F238E27FC236}">
                    <a16:creationId xmlns:a16="http://schemas.microsoft.com/office/drawing/2014/main" id="{B05FB655-C718-4DC7-B8C6-0B07B4E559B5}"/>
                  </a:ext>
                </a:extLst>
              </p:cNvPr>
              <p:cNvSpPr/>
              <p:nvPr/>
            </p:nvSpPr>
            <p:spPr>
              <a:xfrm>
                <a:off x="7534186" y="209127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63" name="Прямоугольник 362">
                <a:extLst>
                  <a:ext uri="{FF2B5EF4-FFF2-40B4-BE49-F238E27FC236}">
                    <a16:creationId xmlns:a16="http://schemas.microsoft.com/office/drawing/2014/main" id="{7AADD767-FDD6-4E95-8ED9-7503F75B8189}"/>
                  </a:ext>
                </a:extLst>
              </p:cNvPr>
              <p:cNvSpPr/>
              <p:nvPr/>
            </p:nvSpPr>
            <p:spPr>
              <a:xfrm>
                <a:off x="7914298" y="224211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64" name="Прямоугольник 363">
                <a:extLst>
                  <a:ext uri="{FF2B5EF4-FFF2-40B4-BE49-F238E27FC236}">
                    <a16:creationId xmlns:a16="http://schemas.microsoft.com/office/drawing/2014/main" id="{319E80DD-B9C6-41CB-A8AC-DD9272C57C5C}"/>
                  </a:ext>
                </a:extLst>
              </p:cNvPr>
              <p:cNvSpPr/>
              <p:nvPr/>
            </p:nvSpPr>
            <p:spPr>
              <a:xfrm>
                <a:off x="8104354" y="224211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65" name="Прямоугольник 364">
                <a:extLst>
                  <a:ext uri="{FF2B5EF4-FFF2-40B4-BE49-F238E27FC236}">
                    <a16:creationId xmlns:a16="http://schemas.microsoft.com/office/drawing/2014/main" id="{68765547-269E-49AE-84DE-FBAD897C91BD}"/>
                  </a:ext>
                </a:extLst>
              </p:cNvPr>
              <p:cNvSpPr/>
              <p:nvPr/>
            </p:nvSpPr>
            <p:spPr>
              <a:xfrm>
                <a:off x="7724242" y="250881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66" name="Прямоугольник 365">
                <a:extLst>
                  <a:ext uri="{FF2B5EF4-FFF2-40B4-BE49-F238E27FC236}">
                    <a16:creationId xmlns:a16="http://schemas.microsoft.com/office/drawing/2014/main" id="{B6408F5C-DF74-4B0E-AC7B-C0B5AE0976DC}"/>
                  </a:ext>
                </a:extLst>
              </p:cNvPr>
              <p:cNvSpPr/>
              <p:nvPr/>
            </p:nvSpPr>
            <p:spPr>
              <a:xfrm>
                <a:off x="7914298" y="250881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67" name="Прямоугольник 366">
                <a:extLst>
                  <a:ext uri="{FF2B5EF4-FFF2-40B4-BE49-F238E27FC236}">
                    <a16:creationId xmlns:a16="http://schemas.microsoft.com/office/drawing/2014/main" id="{1F8A5C9F-0685-43E8-B175-FF2A865CA945}"/>
                  </a:ext>
                </a:extLst>
              </p:cNvPr>
              <p:cNvSpPr/>
              <p:nvPr/>
            </p:nvSpPr>
            <p:spPr>
              <a:xfrm>
                <a:off x="8104354" y="25088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68" name="Прямоугольник 367">
                <a:extLst>
                  <a:ext uri="{FF2B5EF4-FFF2-40B4-BE49-F238E27FC236}">
                    <a16:creationId xmlns:a16="http://schemas.microsoft.com/office/drawing/2014/main" id="{3FC24BB3-9391-4F6D-B7EB-DA8351F8CA53}"/>
                  </a:ext>
                </a:extLst>
              </p:cNvPr>
              <p:cNvSpPr/>
              <p:nvPr/>
            </p:nvSpPr>
            <p:spPr>
              <a:xfrm>
                <a:off x="7724242" y="22333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69" name="Прямоугольник 368">
                <a:extLst>
                  <a:ext uri="{FF2B5EF4-FFF2-40B4-BE49-F238E27FC236}">
                    <a16:creationId xmlns:a16="http://schemas.microsoft.com/office/drawing/2014/main" id="{7F6CA3F4-A1FC-4942-AEF9-E692DB9ED896}"/>
                  </a:ext>
                </a:extLst>
              </p:cNvPr>
              <p:cNvSpPr/>
              <p:nvPr/>
            </p:nvSpPr>
            <p:spPr>
              <a:xfrm>
                <a:off x="7534186" y="25088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370" name="Прямая соединительная линия 369">
                <a:extLst>
                  <a:ext uri="{FF2B5EF4-FFF2-40B4-BE49-F238E27FC236}">
                    <a16:creationId xmlns:a16="http://schemas.microsoft.com/office/drawing/2014/main" id="{DE29EFC5-778E-46E6-9598-1FAB1FCC8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34186" y="2503443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Прямоугольник 370">
                <a:extLst>
                  <a:ext uri="{FF2B5EF4-FFF2-40B4-BE49-F238E27FC236}">
                    <a16:creationId xmlns:a16="http://schemas.microsoft.com/office/drawing/2014/main" id="{EB4CC85A-B823-4B72-878E-D1F08A3D9678}"/>
                  </a:ext>
                </a:extLst>
              </p:cNvPr>
              <p:cNvSpPr/>
              <p:nvPr/>
            </p:nvSpPr>
            <p:spPr>
              <a:xfrm>
                <a:off x="7534186" y="180960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372" name="Прямоугольник 371">
                <a:extLst>
                  <a:ext uri="{FF2B5EF4-FFF2-40B4-BE49-F238E27FC236}">
                    <a16:creationId xmlns:a16="http://schemas.microsoft.com/office/drawing/2014/main" id="{B3439F44-26D3-4998-8A6B-634630FC80EC}"/>
                  </a:ext>
                </a:extLst>
              </p:cNvPr>
              <p:cNvSpPr/>
              <p:nvPr/>
            </p:nvSpPr>
            <p:spPr>
              <a:xfrm>
                <a:off x="7724242" y="180960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373" name="Прямоугольник 372">
                <a:extLst>
                  <a:ext uri="{FF2B5EF4-FFF2-40B4-BE49-F238E27FC236}">
                    <a16:creationId xmlns:a16="http://schemas.microsoft.com/office/drawing/2014/main" id="{7CCC2CF8-32B8-4A4B-96F8-45C8AFD78AD9}"/>
                  </a:ext>
                </a:extLst>
              </p:cNvPr>
              <p:cNvSpPr/>
              <p:nvPr/>
            </p:nvSpPr>
            <p:spPr>
              <a:xfrm>
                <a:off x="7914298" y="180960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374" name="Прямоугольник 373">
                <a:extLst>
                  <a:ext uri="{FF2B5EF4-FFF2-40B4-BE49-F238E27FC236}">
                    <a16:creationId xmlns:a16="http://schemas.microsoft.com/office/drawing/2014/main" id="{4BA5BD61-B4A0-4F49-B7DE-878E3F651824}"/>
                  </a:ext>
                </a:extLst>
              </p:cNvPr>
              <p:cNvSpPr/>
              <p:nvPr/>
            </p:nvSpPr>
            <p:spPr>
              <a:xfrm>
                <a:off x="8104354" y="180960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63E7F35-3A6B-4CE9-9EF4-725FB1C251BF}"/>
              </a:ext>
            </a:extLst>
          </p:cNvPr>
          <p:cNvGrpSpPr/>
          <p:nvPr/>
        </p:nvGrpSpPr>
        <p:grpSpPr>
          <a:xfrm>
            <a:off x="6103446" y="5386462"/>
            <a:ext cx="4886613" cy="960537"/>
            <a:chOff x="6103446" y="5386462"/>
            <a:chExt cx="4886613" cy="960537"/>
          </a:xfrm>
        </p:grpSpPr>
        <p:sp>
          <p:nvSpPr>
            <p:cNvPr id="465" name="Прямоугольник 464">
              <a:extLst>
                <a:ext uri="{FF2B5EF4-FFF2-40B4-BE49-F238E27FC236}">
                  <a16:creationId xmlns:a16="http://schemas.microsoft.com/office/drawing/2014/main" id="{F271E614-BFDE-4359-9FAD-5861694C073D}"/>
                </a:ext>
              </a:extLst>
            </p:cNvPr>
            <p:cNvSpPr/>
            <p:nvPr/>
          </p:nvSpPr>
          <p:spPr>
            <a:xfrm>
              <a:off x="6103446" y="5386462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Результат:</a:t>
              </a: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111 + 101 = 1100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46228B05-31F7-40E9-A34C-5C2F0AFC915F}"/>
                </a:ext>
              </a:extLst>
            </p:cNvPr>
            <p:cNvGrpSpPr/>
            <p:nvPr/>
          </p:nvGrpSpPr>
          <p:grpSpPr>
            <a:xfrm>
              <a:off x="6103446" y="5386462"/>
              <a:ext cx="760224" cy="960537"/>
              <a:chOff x="11027169" y="1823721"/>
              <a:chExt cx="760224" cy="960537"/>
            </a:xfrm>
            <a:noFill/>
          </p:grpSpPr>
          <p:sp>
            <p:nvSpPr>
              <p:cNvPr id="375" name="Прямоугольник 374">
                <a:extLst>
                  <a:ext uri="{FF2B5EF4-FFF2-40B4-BE49-F238E27FC236}">
                    <a16:creationId xmlns:a16="http://schemas.microsoft.com/office/drawing/2014/main" id="{5A8FC16D-A2C8-4B58-80DC-A4D3FA8E09FD}"/>
                  </a:ext>
                </a:extLst>
              </p:cNvPr>
              <p:cNvSpPr/>
              <p:nvPr/>
            </p:nvSpPr>
            <p:spPr>
              <a:xfrm>
                <a:off x="11217225" y="19949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6" name="Прямоугольник 375">
                <a:extLst>
                  <a:ext uri="{FF2B5EF4-FFF2-40B4-BE49-F238E27FC236}">
                    <a16:creationId xmlns:a16="http://schemas.microsoft.com/office/drawing/2014/main" id="{49085278-CC80-4BEF-98BA-0254EC2BBA44}"/>
                  </a:ext>
                </a:extLst>
              </p:cNvPr>
              <p:cNvSpPr/>
              <p:nvPr/>
            </p:nvSpPr>
            <p:spPr>
              <a:xfrm>
                <a:off x="11407281" y="19949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7" name="Прямоугольник 376">
                <a:extLst>
                  <a:ext uri="{FF2B5EF4-FFF2-40B4-BE49-F238E27FC236}">
                    <a16:creationId xmlns:a16="http://schemas.microsoft.com/office/drawing/2014/main" id="{C958CDF5-793F-467F-9A1A-706D04D3E42B}"/>
                  </a:ext>
                </a:extLst>
              </p:cNvPr>
              <p:cNvSpPr/>
              <p:nvPr/>
            </p:nvSpPr>
            <p:spPr>
              <a:xfrm>
                <a:off x="11597337" y="19949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8" name="Прямоугольник 377">
                <a:extLst>
                  <a:ext uri="{FF2B5EF4-FFF2-40B4-BE49-F238E27FC236}">
                    <a16:creationId xmlns:a16="http://schemas.microsoft.com/office/drawing/2014/main" id="{25E72663-1576-422E-ADF0-E9E856642180}"/>
                  </a:ext>
                </a:extLst>
              </p:cNvPr>
              <p:cNvSpPr/>
              <p:nvPr/>
            </p:nvSpPr>
            <p:spPr>
              <a:xfrm>
                <a:off x="11027169" y="2105392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79" name="Прямоугольник 378">
                <a:extLst>
                  <a:ext uri="{FF2B5EF4-FFF2-40B4-BE49-F238E27FC236}">
                    <a16:creationId xmlns:a16="http://schemas.microsoft.com/office/drawing/2014/main" id="{2D44CCFF-3BE5-4A63-9344-15D139944D55}"/>
                  </a:ext>
                </a:extLst>
              </p:cNvPr>
              <p:cNvSpPr/>
              <p:nvPr/>
            </p:nvSpPr>
            <p:spPr>
              <a:xfrm>
                <a:off x="11407281" y="22562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80" name="Прямоугольник 379">
                <a:extLst>
                  <a:ext uri="{FF2B5EF4-FFF2-40B4-BE49-F238E27FC236}">
                    <a16:creationId xmlns:a16="http://schemas.microsoft.com/office/drawing/2014/main" id="{7A6E2D82-EE3C-445A-849B-721C3E6E27B4}"/>
                  </a:ext>
                </a:extLst>
              </p:cNvPr>
              <p:cNvSpPr/>
              <p:nvPr/>
            </p:nvSpPr>
            <p:spPr>
              <a:xfrm>
                <a:off x="11597337" y="22562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81" name="Прямоугольник 380">
                <a:extLst>
                  <a:ext uri="{FF2B5EF4-FFF2-40B4-BE49-F238E27FC236}">
                    <a16:creationId xmlns:a16="http://schemas.microsoft.com/office/drawing/2014/main" id="{3E778469-5860-4A44-AE94-852559A0057D}"/>
                  </a:ext>
                </a:extLst>
              </p:cNvPr>
              <p:cNvSpPr/>
              <p:nvPr/>
            </p:nvSpPr>
            <p:spPr>
              <a:xfrm>
                <a:off x="11217225" y="25229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82" name="Прямоугольник 381">
                <a:extLst>
                  <a:ext uri="{FF2B5EF4-FFF2-40B4-BE49-F238E27FC236}">
                    <a16:creationId xmlns:a16="http://schemas.microsoft.com/office/drawing/2014/main" id="{0429A9C7-74DF-4D72-BFEE-52FB04A1CB09}"/>
                  </a:ext>
                </a:extLst>
              </p:cNvPr>
              <p:cNvSpPr/>
              <p:nvPr/>
            </p:nvSpPr>
            <p:spPr>
              <a:xfrm>
                <a:off x="11407281" y="25229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83" name="Прямоугольник 382">
                <a:extLst>
                  <a:ext uri="{FF2B5EF4-FFF2-40B4-BE49-F238E27FC236}">
                    <a16:creationId xmlns:a16="http://schemas.microsoft.com/office/drawing/2014/main" id="{9DC4A17C-3EFD-4698-805E-6C6869A4DEE1}"/>
                  </a:ext>
                </a:extLst>
              </p:cNvPr>
              <p:cNvSpPr/>
              <p:nvPr/>
            </p:nvSpPr>
            <p:spPr>
              <a:xfrm>
                <a:off x="11597337" y="25229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84" name="Прямоугольник 383">
                <a:extLst>
                  <a:ext uri="{FF2B5EF4-FFF2-40B4-BE49-F238E27FC236}">
                    <a16:creationId xmlns:a16="http://schemas.microsoft.com/office/drawing/2014/main" id="{D74BB084-EA23-4F62-AEDD-474162A78D4C}"/>
                  </a:ext>
                </a:extLst>
              </p:cNvPr>
              <p:cNvSpPr/>
              <p:nvPr/>
            </p:nvSpPr>
            <p:spPr>
              <a:xfrm>
                <a:off x="11217225" y="22474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85" name="Прямоугольник 384">
                <a:extLst>
                  <a:ext uri="{FF2B5EF4-FFF2-40B4-BE49-F238E27FC236}">
                    <a16:creationId xmlns:a16="http://schemas.microsoft.com/office/drawing/2014/main" id="{C10A7D6A-EB33-4646-8FA3-28D6F5CB9BAF}"/>
                  </a:ext>
                </a:extLst>
              </p:cNvPr>
              <p:cNvSpPr/>
              <p:nvPr/>
            </p:nvSpPr>
            <p:spPr>
              <a:xfrm>
                <a:off x="11027169" y="25229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386" name="Прямая соединительная линия 385">
                <a:extLst>
                  <a:ext uri="{FF2B5EF4-FFF2-40B4-BE49-F238E27FC236}">
                    <a16:creationId xmlns:a16="http://schemas.microsoft.com/office/drawing/2014/main" id="{C28C6D46-DF4A-423B-A4D4-4BDC877FBC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7169" y="2517558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7" name="Прямоугольник 386">
                <a:extLst>
                  <a:ext uri="{FF2B5EF4-FFF2-40B4-BE49-F238E27FC236}">
                    <a16:creationId xmlns:a16="http://schemas.microsoft.com/office/drawing/2014/main" id="{7D634EB1-95C6-4988-878F-D6C7D301942B}"/>
                  </a:ext>
                </a:extLst>
              </p:cNvPr>
              <p:cNvSpPr/>
              <p:nvPr/>
            </p:nvSpPr>
            <p:spPr>
              <a:xfrm>
                <a:off x="11027169" y="182372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388" name="Прямоугольник 387">
                <a:extLst>
                  <a:ext uri="{FF2B5EF4-FFF2-40B4-BE49-F238E27FC236}">
                    <a16:creationId xmlns:a16="http://schemas.microsoft.com/office/drawing/2014/main" id="{BE9CCEDF-2AC8-4113-8E56-E72E321F1328}"/>
                  </a:ext>
                </a:extLst>
              </p:cNvPr>
              <p:cNvSpPr/>
              <p:nvPr/>
            </p:nvSpPr>
            <p:spPr>
              <a:xfrm>
                <a:off x="11217225" y="182372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89" name="Прямоугольник 388">
                <a:extLst>
                  <a:ext uri="{FF2B5EF4-FFF2-40B4-BE49-F238E27FC236}">
                    <a16:creationId xmlns:a16="http://schemas.microsoft.com/office/drawing/2014/main" id="{63FF1622-BC3F-4575-AC54-9A6C7870B6A3}"/>
                  </a:ext>
                </a:extLst>
              </p:cNvPr>
              <p:cNvSpPr/>
              <p:nvPr/>
            </p:nvSpPr>
            <p:spPr>
              <a:xfrm>
                <a:off x="11407281" y="182372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rgbClr val="E7E6E6"/>
                  </a:solidFill>
                  <a:latin typeface="Nunito" pitchFamily="2" charset="-52"/>
                </a:endParaRPr>
              </a:p>
            </p:txBody>
          </p:sp>
          <p:sp>
            <p:nvSpPr>
              <p:cNvPr id="390" name="Прямоугольник 389">
                <a:extLst>
                  <a:ext uri="{FF2B5EF4-FFF2-40B4-BE49-F238E27FC236}">
                    <a16:creationId xmlns:a16="http://schemas.microsoft.com/office/drawing/2014/main" id="{5381627B-05D2-46DC-8496-7F6CEF913782}"/>
                  </a:ext>
                </a:extLst>
              </p:cNvPr>
              <p:cNvSpPr/>
              <p:nvPr/>
            </p:nvSpPr>
            <p:spPr>
              <a:xfrm>
                <a:off x="11597337" y="182372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4F34CBC-AE13-486E-A624-976FFCC539BA}"/>
              </a:ext>
            </a:extLst>
          </p:cNvPr>
          <p:cNvGrpSpPr/>
          <p:nvPr/>
        </p:nvGrpSpPr>
        <p:grpSpPr>
          <a:xfrm>
            <a:off x="5613334" y="124751"/>
            <a:ext cx="4886613" cy="960537"/>
            <a:chOff x="5613334" y="124751"/>
            <a:chExt cx="4886613" cy="960537"/>
          </a:xfrm>
        </p:grpSpPr>
        <p:sp>
          <p:nvSpPr>
            <p:cNvPr id="457" name="Прямоугольник 456">
              <a:extLst>
                <a:ext uri="{FF2B5EF4-FFF2-40B4-BE49-F238E27FC236}">
                  <a16:creationId xmlns:a16="http://schemas.microsoft.com/office/drawing/2014/main" id="{D0E78F25-4430-4121-9496-83812F678D52}"/>
                </a:ext>
              </a:extLst>
            </p:cNvPr>
            <p:cNvSpPr/>
            <p:nvPr/>
          </p:nvSpPr>
          <p:spPr>
            <a:xfrm>
              <a:off x="5613334" y="124751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1) Складываем 1-ый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2F619E33-8BB5-4342-B9E7-3561530B763B}"/>
                </a:ext>
              </a:extLst>
            </p:cNvPr>
            <p:cNvGrpSpPr/>
            <p:nvPr/>
          </p:nvGrpSpPr>
          <p:grpSpPr>
            <a:xfrm>
              <a:off x="5613334" y="124751"/>
              <a:ext cx="760224" cy="960537"/>
              <a:chOff x="1529014" y="1837836"/>
              <a:chExt cx="760224" cy="960537"/>
            </a:xfrm>
            <a:noFill/>
          </p:grpSpPr>
          <p:sp>
            <p:nvSpPr>
              <p:cNvPr id="391" name="Прямоугольник 390">
                <a:extLst>
                  <a:ext uri="{FF2B5EF4-FFF2-40B4-BE49-F238E27FC236}">
                    <a16:creationId xmlns:a16="http://schemas.microsoft.com/office/drawing/2014/main" id="{9E8B8797-2692-4503-A352-539D41475FCC}"/>
                  </a:ext>
                </a:extLst>
              </p:cNvPr>
              <p:cNvSpPr/>
              <p:nvPr/>
            </p:nvSpPr>
            <p:spPr>
              <a:xfrm>
                <a:off x="1719070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92" name="Прямоугольник 391">
                <a:extLst>
                  <a:ext uri="{FF2B5EF4-FFF2-40B4-BE49-F238E27FC236}">
                    <a16:creationId xmlns:a16="http://schemas.microsoft.com/office/drawing/2014/main" id="{D8564932-BEF2-49A8-8801-75993DA8D365}"/>
                  </a:ext>
                </a:extLst>
              </p:cNvPr>
              <p:cNvSpPr/>
              <p:nvPr/>
            </p:nvSpPr>
            <p:spPr>
              <a:xfrm>
                <a:off x="1909126" y="2009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93" name="Прямоугольник 392">
                <a:extLst>
                  <a:ext uri="{FF2B5EF4-FFF2-40B4-BE49-F238E27FC236}">
                    <a16:creationId xmlns:a16="http://schemas.microsoft.com/office/drawing/2014/main" id="{D3F1D6DB-B494-4311-801D-5373D7867868}"/>
                  </a:ext>
                </a:extLst>
              </p:cNvPr>
              <p:cNvSpPr/>
              <p:nvPr/>
            </p:nvSpPr>
            <p:spPr>
              <a:xfrm>
                <a:off x="2099182" y="20090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94" name="Прямоугольник 393">
                <a:extLst>
                  <a:ext uri="{FF2B5EF4-FFF2-40B4-BE49-F238E27FC236}">
                    <a16:creationId xmlns:a16="http://schemas.microsoft.com/office/drawing/2014/main" id="{DFD6E2E5-AB0B-4A05-BCB6-3C94C9C12883}"/>
                  </a:ext>
                </a:extLst>
              </p:cNvPr>
              <p:cNvSpPr/>
              <p:nvPr/>
            </p:nvSpPr>
            <p:spPr>
              <a:xfrm>
                <a:off x="1529014" y="211950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95" name="Прямоугольник 394">
                <a:extLst>
                  <a:ext uri="{FF2B5EF4-FFF2-40B4-BE49-F238E27FC236}">
                    <a16:creationId xmlns:a16="http://schemas.microsoft.com/office/drawing/2014/main" id="{ED8AF26D-1039-46C4-8DA3-383FAC519708}"/>
                  </a:ext>
                </a:extLst>
              </p:cNvPr>
              <p:cNvSpPr/>
              <p:nvPr/>
            </p:nvSpPr>
            <p:spPr>
              <a:xfrm>
                <a:off x="1909126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396" name="Прямоугольник 395">
                <a:extLst>
                  <a:ext uri="{FF2B5EF4-FFF2-40B4-BE49-F238E27FC236}">
                    <a16:creationId xmlns:a16="http://schemas.microsoft.com/office/drawing/2014/main" id="{12EC52A9-F667-4C9F-B8CF-F67FF39EDECC}"/>
                  </a:ext>
                </a:extLst>
              </p:cNvPr>
              <p:cNvSpPr/>
              <p:nvPr/>
            </p:nvSpPr>
            <p:spPr>
              <a:xfrm>
                <a:off x="2099182" y="2270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97" name="Прямоугольник 396">
                <a:extLst>
                  <a:ext uri="{FF2B5EF4-FFF2-40B4-BE49-F238E27FC236}">
                    <a16:creationId xmlns:a16="http://schemas.microsoft.com/office/drawing/2014/main" id="{B1A6E767-DCAC-47DD-BAE0-7BC3E360A757}"/>
                  </a:ext>
                </a:extLst>
              </p:cNvPr>
              <p:cNvSpPr/>
              <p:nvPr/>
            </p:nvSpPr>
            <p:spPr>
              <a:xfrm>
                <a:off x="1719070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98" name="Прямоугольник 397">
                <a:extLst>
                  <a:ext uri="{FF2B5EF4-FFF2-40B4-BE49-F238E27FC236}">
                    <a16:creationId xmlns:a16="http://schemas.microsoft.com/office/drawing/2014/main" id="{F4D8B62D-30CB-4BAF-8A0B-B5977992921D}"/>
                  </a:ext>
                </a:extLst>
              </p:cNvPr>
              <p:cNvSpPr/>
              <p:nvPr/>
            </p:nvSpPr>
            <p:spPr>
              <a:xfrm>
                <a:off x="1909126" y="25370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99" name="Прямоугольник 398">
                <a:extLst>
                  <a:ext uri="{FF2B5EF4-FFF2-40B4-BE49-F238E27FC236}">
                    <a16:creationId xmlns:a16="http://schemas.microsoft.com/office/drawing/2014/main" id="{5C8B36D4-B2C7-43DD-B4C9-ABB6EE24E219}"/>
                  </a:ext>
                </a:extLst>
              </p:cNvPr>
              <p:cNvSpPr/>
              <p:nvPr/>
            </p:nvSpPr>
            <p:spPr>
              <a:xfrm>
                <a:off x="2099182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00" name="Прямоугольник 399">
                <a:extLst>
                  <a:ext uri="{FF2B5EF4-FFF2-40B4-BE49-F238E27FC236}">
                    <a16:creationId xmlns:a16="http://schemas.microsoft.com/office/drawing/2014/main" id="{A18D1969-2164-46EC-84F3-581AB782A09F}"/>
                  </a:ext>
                </a:extLst>
              </p:cNvPr>
              <p:cNvSpPr/>
              <p:nvPr/>
            </p:nvSpPr>
            <p:spPr>
              <a:xfrm>
                <a:off x="1719070" y="22616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01" name="Прямоугольник 400">
                <a:extLst>
                  <a:ext uri="{FF2B5EF4-FFF2-40B4-BE49-F238E27FC236}">
                    <a16:creationId xmlns:a16="http://schemas.microsoft.com/office/drawing/2014/main" id="{618C66BA-802F-4BBF-BB58-911859500312}"/>
                  </a:ext>
                </a:extLst>
              </p:cNvPr>
              <p:cNvSpPr/>
              <p:nvPr/>
            </p:nvSpPr>
            <p:spPr>
              <a:xfrm>
                <a:off x="1529014" y="25370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402" name="Прямая соединительная линия 401">
                <a:extLst>
                  <a:ext uri="{FF2B5EF4-FFF2-40B4-BE49-F238E27FC236}">
                    <a16:creationId xmlns:a16="http://schemas.microsoft.com/office/drawing/2014/main" id="{5E017F80-2086-4008-8089-03AA72F75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9070" y="2531673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3" name="Прямоугольник 402">
                <a:extLst>
                  <a:ext uri="{FF2B5EF4-FFF2-40B4-BE49-F238E27FC236}">
                    <a16:creationId xmlns:a16="http://schemas.microsoft.com/office/drawing/2014/main" id="{6B7B8D85-431F-44BE-A5F9-3EBABEAD7220}"/>
                  </a:ext>
                </a:extLst>
              </p:cNvPr>
              <p:cNvSpPr/>
              <p:nvPr/>
            </p:nvSpPr>
            <p:spPr>
              <a:xfrm>
                <a:off x="1529014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04" name="Прямоугольник 403">
                <a:extLst>
                  <a:ext uri="{FF2B5EF4-FFF2-40B4-BE49-F238E27FC236}">
                    <a16:creationId xmlns:a16="http://schemas.microsoft.com/office/drawing/2014/main" id="{8EF3A521-8CD2-419D-9B3F-6ADC235F999E}"/>
                  </a:ext>
                </a:extLst>
              </p:cNvPr>
              <p:cNvSpPr/>
              <p:nvPr/>
            </p:nvSpPr>
            <p:spPr>
              <a:xfrm>
                <a:off x="1719070" y="18378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405" name="Прямоугольник 404">
                <a:extLst>
                  <a:ext uri="{FF2B5EF4-FFF2-40B4-BE49-F238E27FC236}">
                    <a16:creationId xmlns:a16="http://schemas.microsoft.com/office/drawing/2014/main" id="{E7F44001-195C-4A4B-A4AC-C5D3C4FD2FC7}"/>
                  </a:ext>
                </a:extLst>
              </p:cNvPr>
              <p:cNvSpPr/>
              <p:nvPr/>
            </p:nvSpPr>
            <p:spPr>
              <a:xfrm>
                <a:off x="1909126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406" name="Прямоугольник 405">
                <a:extLst>
                  <a:ext uri="{FF2B5EF4-FFF2-40B4-BE49-F238E27FC236}">
                    <a16:creationId xmlns:a16="http://schemas.microsoft.com/office/drawing/2014/main" id="{50F6445C-8F06-4D9D-8340-2CD5C77A544D}"/>
                  </a:ext>
                </a:extLst>
              </p:cNvPr>
              <p:cNvSpPr/>
              <p:nvPr/>
            </p:nvSpPr>
            <p:spPr>
              <a:xfrm>
                <a:off x="2099182" y="183783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411E65B-AE9E-4BAD-9A9A-FF3328773B95}"/>
              </a:ext>
            </a:extLst>
          </p:cNvPr>
          <p:cNvGrpSpPr/>
          <p:nvPr/>
        </p:nvGrpSpPr>
        <p:grpSpPr>
          <a:xfrm>
            <a:off x="5790602" y="2596396"/>
            <a:ext cx="4886613" cy="960537"/>
            <a:chOff x="5790602" y="2596396"/>
            <a:chExt cx="4886613" cy="960537"/>
          </a:xfrm>
        </p:grpSpPr>
        <p:sp>
          <p:nvSpPr>
            <p:cNvPr id="463" name="Прямоугольник 462">
              <a:extLst>
                <a:ext uri="{FF2B5EF4-FFF2-40B4-BE49-F238E27FC236}">
                  <a16:creationId xmlns:a16="http://schemas.microsoft.com/office/drawing/2014/main" id="{0AC1BC39-1D34-4212-B3B3-2849DC5A0DB8}"/>
                </a:ext>
              </a:extLst>
            </p:cNvPr>
            <p:cNvSpPr/>
            <p:nvPr/>
          </p:nvSpPr>
          <p:spPr>
            <a:xfrm>
              <a:off x="5790602" y="2596396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3) Складываем 3-ий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95F1F8FC-49CE-4BF0-BA85-603BF58842A6}"/>
                </a:ext>
              </a:extLst>
            </p:cNvPr>
            <p:cNvGrpSpPr/>
            <p:nvPr/>
          </p:nvGrpSpPr>
          <p:grpSpPr>
            <a:xfrm>
              <a:off x="5790602" y="2596396"/>
              <a:ext cx="760224" cy="960537"/>
              <a:chOff x="6226084" y="1823721"/>
              <a:chExt cx="760224" cy="960537"/>
            </a:xfrm>
            <a:noFill/>
          </p:grpSpPr>
          <p:sp>
            <p:nvSpPr>
              <p:cNvPr id="423" name="Прямоугольник 422">
                <a:extLst>
                  <a:ext uri="{FF2B5EF4-FFF2-40B4-BE49-F238E27FC236}">
                    <a16:creationId xmlns:a16="http://schemas.microsoft.com/office/drawing/2014/main" id="{E37484F7-5294-4F58-88EA-D776F9AF1491}"/>
                  </a:ext>
                </a:extLst>
              </p:cNvPr>
              <p:cNvSpPr/>
              <p:nvPr/>
            </p:nvSpPr>
            <p:spPr>
              <a:xfrm>
                <a:off x="6416140" y="19949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4" name="Прямоугольник 423">
                <a:extLst>
                  <a:ext uri="{FF2B5EF4-FFF2-40B4-BE49-F238E27FC236}">
                    <a16:creationId xmlns:a16="http://schemas.microsoft.com/office/drawing/2014/main" id="{C59B523C-8627-431E-A319-7234CFEA9BB1}"/>
                  </a:ext>
                </a:extLst>
              </p:cNvPr>
              <p:cNvSpPr/>
              <p:nvPr/>
            </p:nvSpPr>
            <p:spPr>
              <a:xfrm>
                <a:off x="6606196" y="19949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5" name="Прямоугольник 424">
                <a:extLst>
                  <a:ext uri="{FF2B5EF4-FFF2-40B4-BE49-F238E27FC236}">
                    <a16:creationId xmlns:a16="http://schemas.microsoft.com/office/drawing/2014/main" id="{47E18676-B64B-4EF8-837D-F2471B5EDFB4}"/>
                  </a:ext>
                </a:extLst>
              </p:cNvPr>
              <p:cNvSpPr/>
              <p:nvPr/>
            </p:nvSpPr>
            <p:spPr>
              <a:xfrm>
                <a:off x="6796252" y="19949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6" name="Прямоугольник 425">
                <a:extLst>
                  <a:ext uri="{FF2B5EF4-FFF2-40B4-BE49-F238E27FC236}">
                    <a16:creationId xmlns:a16="http://schemas.microsoft.com/office/drawing/2014/main" id="{47FDED77-2A43-41A9-BA7E-A935B098127D}"/>
                  </a:ext>
                </a:extLst>
              </p:cNvPr>
              <p:cNvSpPr/>
              <p:nvPr/>
            </p:nvSpPr>
            <p:spPr>
              <a:xfrm>
                <a:off x="6226084" y="2105392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27" name="Прямоугольник 426">
                <a:extLst>
                  <a:ext uri="{FF2B5EF4-FFF2-40B4-BE49-F238E27FC236}">
                    <a16:creationId xmlns:a16="http://schemas.microsoft.com/office/drawing/2014/main" id="{D9A585FA-893B-4827-98A9-62442CF251CA}"/>
                  </a:ext>
                </a:extLst>
              </p:cNvPr>
              <p:cNvSpPr/>
              <p:nvPr/>
            </p:nvSpPr>
            <p:spPr>
              <a:xfrm>
                <a:off x="6606196" y="22562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28" name="Прямоугольник 427">
                <a:extLst>
                  <a:ext uri="{FF2B5EF4-FFF2-40B4-BE49-F238E27FC236}">
                    <a16:creationId xmlns:a16="http://schemas.microsoft.com/office/drawing/2014/main" id="{D8D7A562-8735-490E-9A06-85D911008278}"/>
                  </a:ext>
                </a:extLst>
              </p:cNvPr>
              <p:cNvSpPr/>
              <p:nvPr/>
            </p:nvSpPr>
            <p:spPr>
              <a:xfrm>
                <a:off x="6796252" y="22562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9" name="Прямоугольник 428">
                <a:extLst>
                  <a:ext uri="{FF2B5EF4-FFF2-40B4-BE49-F238E27FC236}">
                    <a16:creationId xmlns:a16="http://schemas.microsoft.com/office/drawing/2014/main" id="{730C60D0-F76A-43F8-984A-719C873F4CAC}"/>
                  </a:ext>
                </a:extLst>
              </p:cNvPr>
              <p:cNvSpPr/>
              <p:nvPr/>
            </p:nvSpPr>
            <p:spPr>
              <a:xfrm>
                <a:off x="6416140" y="25229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430" name="Прямоугольник 429">
                <a:extLst>
                  <a:ext uri="{FF2B5EF4-FFF2-40B4-BE49-F238E27FC236}">
                    <a16:creationId xmlns:a16="http://schemas.microsoft.com/office/drawing/2014/main" id="{0BDFED0A-8227-436F-867D-4ECDE2E1871D}"/>
                  </a:ext>
                </a:extLst>
              </p:cNvPr>
              <p:cNvSpPr/>
              <p:nvPr/>
            </p:nvSpPr>
            <p:spPr>
              <a:xfrm>
                <a:off x="6606196" y="25229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31" name="Прямоугольник 430">
                <a:extLst>
                  <a:ext uri="{FF2B5EF4-FFF2-40B4-BE49-F238E27FC236}">
                    <a16:creationId xmlns:a16="http://schemas.microsoft.com/office/drawing/2014/main" id="{CE340058-900B-4092-8AD7-16D178E09A5A}"/>
                  </a:ext>
                </a:extLst>
              </p:cNvPr>
              <p:cNvSpPr/>
              <p:nvPr/>
            </p:nvSpPr>
            <p:spPr>
              <a:xfrm>
                <a:off x="6796252" y="25229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32" name="Прямоугольник 431">
                <a:extLst>
                  <a:ext uri="{FF2B5EF4-FFF2-40B4-BE49-F238E27FC236}">
                    <a16:creationId xmlns:a16="http://schemas.microsoft.com/office/drawing/2014/main" id="{62E5F7FA-F1AE-430A-82F8-BA335E09D35A}"/>
                  </a:ext>
                </a:extLst>
              </p:cNvPr>
              <p:cNvSpPr/>
              <p:nvPr/>
            </p:nvSpPr>
            <p:spPr>
              <a:xfrm>
                <a:off x="6416140" y="22474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33" name="Прямоугольник 432">
                <a:extLst>
                  <a:ext uri="{FF2B5EF4-FFF2-40B4-BE49-F238E27FC236}">
                    <a16:creationId xmlns:a16="http://schemas.microsoft.com/office/drawing/2014/main" id="{47B33A6E-EEFF-4EAB-B033-00E5AC6DD223}"/>
                  </a:ext>
                </a:extLst>
              </p:cNvPr>
              <p:cNvSpPr/>
              <p:nvPr/>
            </p:nvSpPr>
            <p:spPr>
              <a:xfrm>
                <a:off x="6226084" y="25229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434" name="Прямая соединительная линия 433">
                <a:extLst>
                  <a:ext uri="{FF2B5EF4-FFF2-40B4-BE49-F238E27FC236}">
                    <a16:creationId xmlns:a16="http://schemas.microsoft.com/office/drawing/2014/main" id="{8F0DB749-9D6B-471A-9167-672A0B15B9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16140" y="2517558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5" name="Прямоугольник 434">
                <a:extLst>
                  <a:ext uri="{FF2B5EF4-FFF2-40B4-BE49-F238E27FC236}">
                    <a16:creationId xmlns:a16="http://schemas.microsoft.com/office/drawing/2014/main" id="{7D5A6AB7-CD66-4E3A-9799-7316051228E1}"/>
                  </a:ext>
                </a:extLst>
              </p:cNvPr>
              <p:cNvSpPr/>
              <p:nvPr/>
            </p:nvSpPr>
            <p:spPr>
              <a:xfrm>
                <a:off x="6226084" y="182372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436" name="Прямоугольник 435">
                <a:extLst>
                  <a:ext uri="{FF2B5EF4-FFF2-40B4-BE49-F238E27FC236}">
                    <a16:creationId xmlns:a16="http://schemas.microsoft.com/office/drawing/2014/main" id="{166EB097-350C-4CA7-9728-DE1B06C54780}"/>
                  </a:ext>
                </a:extLst>
              </p:cNvPr>
              <p:cNvSpPr/>
              <p:nvPr/>
            </p:nvSpPr>
            <p:spPr>
              <a:xfrm>
                <a:off x="6416140" y="182372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437" name="Прямоугольник 436">
                <a:extLst>
                  <a:ext uri="{FF2B5EF4-FFF2-40B4-BE49-F238E27FC236}">
                    <a16:creationId xmlns:a16="http://schemas.microsoft.com/office/drawing/2014/main" id="{AE923624-9007-48E5-849E-C6AA50173484}"/>
                  </a:ext>
                </a:extLst>
              </p:cNvPr>
              <p:cNvSpPr/>
              <p:nvPr/>
            </p:nvSpPr>
            <p:spPr>
              <a:xfrm>
                <a:off x="6606196" y="182372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438" name="Прямоугольник 437">
                <a:extLst>
                  <a:ext uri="{FF2B5EF4-FFF2-40B4-BE49-F238E27FC236}">
                    <a16:creationId xmlns:a16="http://schemas.microsoft.com/office/drawing/2014/main" id="{1A3CAA6A-CE03-45B8-8260-CCA2860D6EA1}"/>
                  </a:ext>
                </a:extLst>
              </p:cNvPr>
              <p:cNvSpPr/>
              <p:nvPr/>
            </p:nvSpPr>
            <p:spPr>
              <a:xfrm>
                <a:off x="6796252" y="182372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</p:grp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482C5EC-784A-462C-A245-9F0A19D68C79}"/>
              </a:ext>
            </a:extLst>
          </p:cNvPr>
          <p:cNvGrpSpPr/>
          <p:nvPr/>
        </p:nvGrpSpPr>
        <p:grpSpPr>
          <a:xfrm>
            <a:off x="5767962" y="4036931"/>
            <a:ext cx="4886613" cy="960537"/>
            <a:chOff x="5767962" y="4036931"/>
            <a:chExt cx="4886613" cy="960537"/>
          </a:xfrm>
        </p:grpSpPr>
        <p:sp>
          <p:nvSpPr>
            <p:cNvPr id="464" name="Прямоугольник 463">
              <a:extLst>
                <a:ext uri="{FF2B5EF4-FFF2-40B4-BE49-F238E27FC236}">
                  <a16:creationId xmlns:a16="http://schemas.microsoft.com/office/drawing/2014/main" id="{71BBE299-E479-4BB4-BAB3-25B50CD01864}"/>
                </a:ext>
              </a:extLst>
            </p:cNvPr>
            <p:cNvSpPr/>
            <p:nvPr/>
          </p:nvSpPr>
          <p:spPr>
            <a:xfrm>
              <a:off x="5767962" y="4036931"/>
              <a:ext cx="4886613" cy="960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4) Складываем 4-ый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B9F5B1A7-117F-48A8-8799-BE57B9B9D4B8}"/>
                </a:ext>
              </a:extLst>
            </p:cNvPr>
            <p:cNvGrpSpPr/>
            <p:nvPr/>
          </p:nvGrpSpPr>
          <p:grpSpPr>
            <a:xfrm>
              <a:off x="5767962" y="4036931"/>
              <a:ext cx="760224" cy="960537"/>
              <a:chOff x="8615230" y="1809605"/>
              <a:chExt cx="760224" cy="960537"/>
            </a:xfrm>
            <a:noFill/>
          </p:grpSpPr>
          <p:sp>
            <p:nvSpPr>
              <p:cNvPr id="439" name="Прямоугольник 438">
                <a:extLst>
                  <a:ext uri="{FF2B5EF4-FFF2-40B4-BE49-F238E27FC236}">
                    <a16:creationId xmlns:a16="http://schemas.microsoft.com/office/drawing/2014/main" id="{69AB0C51-6992-4B2E-996C-217B6940787C}"/>
                  </a:ext>
                </a:extLst>
              </p:cNvPr>
              <p:cNvSpPr/>
              <p:nvPr/>
            </p:nvSpPr>
            <p:spPr>
              <a:xfrm>
                <a:off x="8805286" y="19807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0" name="Прямоугольник 439">
                <a:extLst>
                  <a:ext uri="{FF2B5EF4-FFF2-40B4-BE49-F238E27FC236}">
                    <a16:creationId xmlns:a16="http://schemas.microsoft.com/office/drawing/2014/main" id="{2BE1CD96-1E22-4405-9750-721AE0F07148}"/>
                  </a:ext>
                </a:extLst>
              </p:cNvPr>
              <p:cNvSpPr/>
              <p:nvPr/>
            </p:nvSpPr>
            <p:spPr>
              <a:xfrm>
                <a:off x="8995342" y="19807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1" name="Прямоугольник 440">
                <a:extLst>
                  <a:ext uri="{FF2B5EF4-FFF2-40B4-BE49-F238E27FC236}">
                    <a16:creationId xmlns:a16="http://schemas.microsoft.com/office/drawing/2014/main" id="{650113A3-1B28-49E9-BFF3-7142A8B76F20}"/>
                  </a:ext>
                </a:extLst>
              </p:cNvPr>
              <p:cNvSpPr/>
              <p:nvPr/>
            </p:nvSpPr>
            <p:spPr>
              <a:xfrm>
                <a:off x="9185398" y="198078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2" name="Прямоугольник 441">
                <a:extLst>
                  <a:ext uri="{FF2B5EF4-FFF2-40B4-BE49-F238E27FC236}">
                    <a16:creationId xmlns:a16="http://schemas.microsoft.com/office/drawing/2014/main" id="{966958A3-8111-48A0-B1AB-B9C44276F11C}"/>
                  </a:ext>
                </a:extLst>
              </p:cNvPr>
              <p:cNvSpPr/>
              <p:nvPr/>
            </p:nvSpPr>
            <p:spPr>
              <a:xfrm>
                <a:off x="8615230" y="209127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43" name="Прямоугольник 442">
                <a:extLst>
                  <a:ext uri="{FF2B5EF4-FFF2-40B4-BE49-F238E27FC236}">
                    <a16:creationId xmlns:a16="http://schemas.microsoft.com/office/drawing/2014/main" id="{6BA35A7E-1230-429F-A5B2-A457401BFB4D}"/>
                  </a:ext>
                </a:extLst>
              </p:cNvPr>
              <p:cNvSpPr/>
              <p:nvPr/>
            </p:nvSpPr>
            <p:spPr>
              <a:xfrm>
                <a:off x="8995342" y="22421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44" name="Прямоугольник 443">
                <a:extLst>
                  <a:ext uri="{FF2B5EF4-FFF2-40B4-BE49-F238E27FC236}">
                    <a16:creationId xmlns:a16="http://schemas.microsoft.com/office/drawing/2014/main" id="{E3C3ABE2-8AE9-4573-93F5-3947C31BA25C}"/>
                  </a:ext>
                </a:extLst>
              </p:cNvPr>
              <p:cNvSpPr/>
              <p:nvPr/>
            </p:nvSpPr>
            <p:spPr>
              <a:xfrm>
                <a:off x="9185398" y="22421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5" name="Прямоугольник 444">
                <a:extLst>
                  <a:ext uri="{FF2B5EF4-FFF2-40B4-BE49-F238E27FC236}">
                    <a16:creationId xmlns:a16="http://schemas.microsoft.com/office/drawing/2014/main" id="{82B89064-3E7C-41B8-9263-F53E9289E769}"/>
                  </a:ext>
                </a:extLst>
              </p:cNvPr>
              <p:cNvSpPr/>
              <p:nvPr/>
            </p:nvSpPr>
            <p:spPr>
              <a:xfrm>
                <a:off x="8805286" y="25088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6" name="Прямоугольник 445">
                <a:extLst>
                  <a:ext uri="{FF2B5EF4-FFF2-40B4-BE49-F238E27FC236}">
                    <a16:creationId xmlns:a16="http://schemas.microsoft.com/office/drawing/2014/main" id="{8F0715AB-1D80-41A6-91A6-13F438F987B8}"/>
                  </a:ext>
                </a:extLst>
              </p:cNvPr>
              <p:cNvSpPr/>
              <p:nvPr/>
            </p:nvSpPr>
            <p:spPr>
              <a:xfrm>
                <a:off x="8995342" y="25088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47" name="Прямоугольник 446">
                <a:extLst>
                  <a:ext uri="{FF2B5EF4-FFF2-40B4-BE49-F238E27FC236}">
                    <a16:creationId xmlns:a16="http://schemas.microsoft.com/office/drawing/2014/main" id="{FA5CD578-17CB-4CEF-983A-C00E461A2F60}"/>
                  </a:ext>
                </a:extLst>
              </p:cNvPr>
              <p:cNvSpPr/>
              <p:nvPr/>
            </p:nvSpPr>
            <p:spPr>
              <a:xfrm>
                <a:off x="9185398" y="25088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448" name="Прямоугольник 447">
                <a:extLst>
                  <a:ext uri="{FF2B5EF4-FFF2-40B4-BE49-F238E27FC236}">
                    <a16:creationId xmlns:a16="http://schemas.microsoft.com/office/drawing/2014/main" id="{B5FEE678-104C-49B0-A92F-5DAADD4B6CAA}"/>
                  </a:ext>
                </a:extLst>
              </p:cNvPr>
              <p:cNvSpPr/>
              <p:nvPr/>
            </p:nvSpPr>
            <p:spPr>
              <a:xfrm>
                <a:off x="8805286" y="22333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9" name="Прямоугольник 448">
                <a:extLst>
                  <a:ext uri="{FF2B5EF4-FFF2-40B4-BE49-F238E27FC236}">
                    <a16:creationId xmlns:a16="http://schemas.microsoft.com/office/drawing/2014/main" id="{C580E1BC-F288-4538-8349-7601F51A575D}"/>
                  </a:ext>
                </a:extLst>
              </p:cNvPr>
              <p:cNvSpPr/>
              <p:nvPr/>
            </p:nvSpPr>
            <p:spPr>
              <a:xfrm>
                <a:off x="8615230" y="25088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450" name="Прямая соединительная линия 449">
                <a:extLst>
                  <a:ext uri="{FF2B5EF4-FFF2-40B4-BE49-F238E27FC236}">
                    <a16:creationId xmlns:a16="http://schemas.microsoft.com/office/drawing/2014/main" id="{D2C37F14-4D96-4009-B3BE-41F708BCA3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15230" y="2503442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1" name="Прямоугольник 450">
                <a:extLst>
                  <a:ext uri="{FF2B5EF4-FFF2-40B4-BE49-F238E27FC236}">
                    <a16:creationId xmlns:a16="http://schemas.microsoft.com/office/drawing/2014/main" id="{55828ABF-F84D-4C17-A6E4-1F4DB9DAE88B}"/>
                  </a:ext>
                </a:extLst>
              </p:cNvPr>
              <p:cNvSpPr/>
              <p:nvPr/>
            </p:nvSpPr>
            <p:spPr>
              <a:xfrm>
                <a:off x="8615230" y="180960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452" name="Прямоугольник 451">
                <a:extLst>
                  <a:ext uri="{FF2B5EF4-FFF2-40B4-BE49-F238E27FC236}">
                    <a16:creationId xmlns:a16="http://schemas.microsoft.com/office/drawing/2014/main" id="{E0C2BDAD-B59D-4890-BCF8-6BC582B7CBEF}"/>
                  </a:ext>
                </a:extLst>
              </p:cNvPr>
              <p:cNvSpPr/>
              <p:nvPr/>
            </p:nvSpPr>
            <p:spPr>
              <a:xfrm>
                <a:off x="8805286" y="180960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453" name="Прямоугольник 452">
                <a:extLst>
                  <a:ext uri="{FF2B5EF4-FFF2-40B4-BE49-F238E27FC236}">
                    <a16:creationId xmlns:a16="http://schemas.microsoft.com/office/drawing/2014/main" id="{2CB98335-0302-47C5-929C-8E631FB2E704}"/>
                  </a:ext>
                </a:extLst>
              </p:cNvPr>
              <p:cNvSpPr/>
              <p:nvPr/>
            </p:nvSpPr>
            <p:spPr>
              <a:xfrm>
                <a:off x="8995342" y="180960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454" name="Прямоугольник 453">
                <a:extLst>
                  <a:ext uri="{FF2B5EF4-FFF2-40B4-BE49-F238E27FC236}">
                    <a16:creationId xmlns:a16="http://schemas.microsoft.com/office/drawing/2014/main" id="{BA1941E4-3392-4B73-A00D-6EC7497E13BC}"/>
                  </a:ext>
                </a:extLst>
              </p:cNvPr>
              <p:cNvSpPr/>
              <p:nvPr/>
            </p:nvSpPr>
            <p:spPr>
              <a:xfrm>
                <a:off x="9185398" y="180960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9347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A2DF31-5774-4BDC-B0BE-7972549D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3" y="190756"/>
            <a:ext cx="1982217" cy="14538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3948DE-6264-429B-B228-943849D3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190756"/>
            <a:ext cx="4139190" cy="23768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BC7903-10DA-47D6-BC3E-34202F4B6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269" y="190756"/>
            <a:ext cx="4524087" cy="23768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DFCDF-5049-456D-9A2B-6FB4062D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57" y="2721478"/>
            <a:ext cx="4249883" cy="40483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F3860F-35BD-459F-B116-08FE5E7BF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625" y="2722654"/>
            <a:ext cx="4249882" cy="40669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E0F88B-EEB5-4AB9-B9B9-B57CF3453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6492" y="2805343"/>
            <a:ext cx="4670045" cy="27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1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7B9D48-F07B-4803-A8D3-1D799FCB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62" y="-88777"/>
            <a:ext cx="5118632" cy="24406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1EFAE0-FFA2-4194-98C1-374E8418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" y="3604334"/>
            <a:ext cx="5542034" cy="18299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C54142-78CD-4517-B0C3-D3573098D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09" y="0"/>
            <a:ext cx="3781953" cy="15385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5F623C-6039-4DEE-9AC4-EA68CE26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091" y="263928"/>
            <a:ext cx="2925749" cy="17352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710699-9DB2-4AE7-A351-49236A2F6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078" y="3976173"/>
            <a:ext cx="3121014" cy="21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7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503FFC-B170-430C-A1AF-6948487E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1" y="115441"/>
            <a:ext cx="3696931" cy="20065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D90C1F-6FBC-4D03-B58E-91195997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7" y="3429000"/>
            <a:ext cx="5858691" cy="2010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0A56EC-7B58-4971-AD7C-73B60FB2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42" y="1118726"/>
            <a:ext cx="5858691" cy="21909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7FEF30-9BA6-4132-971F-5D74620FB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476" y="3694014"/>
            <a:ext cx="5086905" cy="236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7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AB7BD9-94A8-41DC-9528-F0DC6D0E2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87" y="4287520"/>
            <a:ext cx="2493026" cy="22866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B979DA-E8B0-4E3E-B006-266CADAA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33" y="4356351"/>
            <a:ext cx="3257855" cy="22178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8351D7-1610-4073-B9C7-4C1174FAC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44" y="4356351"/>
            <a:ext cx="2582260" cy="2311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8D9792-C6E3-46CA-801C-C512C66FE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35" y="52682"/>
            <a:ext cx="4637318" cy="4126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ED4E4E-E0D5-4D3D-B131-3E379A47C3EB}"/>
              </a:ext>
            </a:extLst>
          </p:cNvPr>
          <p:cNvSpPr txBox="1"/>
          <p:nvPr/>
        </p:nvSpPr>
        <p:spPr>
          <a:xfrm>
            <a:off x="5069840" y="-86072"/>
            <a:ext cx="85445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  Регистры общего пользования, которые предназначены для запоминания данных и/или операндов при </a:t>
            </a:r>
            <a:r>
              <a:rPr lang="ru-RU" dirty="0" err="1"/>
              <a:t>испонении</a:t>
            </a:r>
            <a:r>
              <a:rPr lang="ru-RU" dirty="0"/>
              <a:t> команд.  </a:t>
            </a:r>
          </a:p>
          <a:p>
            <a:r>
              <a:rPr lang="ru-RU" dirty="0"/>
              <a:t>-   Специальные регистры, на которые </a:t>
            </a:r>
            <a:r>
              <a:rPr lang="ru-RU" dirty="0" err="1"/>
              <a:t>возлогается</a:t>
            </a:r>
            <a:r>
              <a:rPr lang="ru-RU" dirty="0"/>
              <a:t> выполнение специальных функций при работе процессора. Специальными являются следующие регистры:</a:t>
            </a:r>
          </a:p>
          <a:p>
            <a:r>
              <a:rPr lang="ru-RU" dirty="0"/>
              <a:t>o   Аккумулятор (A - </a:t>
            </a:r>
            <a:r>
              <a:rPr lang="ru-RU" dirty="0" err="1"/>
              <a:t>Accumulator</a:t>
            </a:r>
            <a:r>
              <a:rPr lang="ru-RU" dirty="0"/>
              <a:t> </a:t>
            </a:r>
            <a:r>
              <a:rPr lang="ru-RU" dirty="0" err="1"/>
              <a:t>Register</a:t>
            </a:r>
            <a:r>
              <a:rPr lang="ru-RU" dirty="0"/>
              <a:t>) запоминает промежуточные результаты вычислений</a:t>
            </a:r>
          </a:p>
          <a:p>
            <a:r>
              <a:rPr lang="ru-RU" dirty="0"/>
              <a:t>o   Счётчик команд (PC - Program Counter) содержит адрес следующей команды. Он увеличивается автоматически с каждым новым циклом. Подпрограммы и прерывания изменяют этот порядок, записывая в счётчик команд новое значение</a:t>
            </a:r>
          </a:p>
          <a:p>
            <a:r>
              <a:rPr lang="ru-RU" dirty="0"/>
              <a:t>o   Регистр команд (IR - </a:t>
            </a:r>
            <a:r>
              <a:rPr lang="ru-RU" dirty="0" err="1"/>
              <a:t>Instruction</a:t>
            </a:r>
            <a:r>
              <a:rPr lang="ru-RU" dirty="0"/>
              <a:t> </a:t>
            </a:r>
            <a:r>
              <a:rPr lang="ru-RU" dirty="0" err="1"/>
              <a:t>Register</a:t>
            </a:r>
            <a:r>
              <a:rPr lang="ru-RU" dirty="0"/>
              <a:t>) содержит считанную из памяти команду</a:t>
            </a:r>
          </a:p>
          <a:p>
            <a:r>
              <a:rPr lang="ru-RU" dirty="0"/>
              <a:t>o   Регистр состояния (SR - </a:t>
            </a:r>
            <a:r>
              <a:rPr lang="ru-RU" dirty="0" err="1"/>
              <a:t>Status</a:t>
            </a:r>
            <a:r>
              <a:rPr lang="ru-RU" dirty="0"/>
              <a:t> </a:t>
            </a:r>
            <a:r>
              <a:rPr lang="ru-RU" dirty="0" err="1"/>
              <a:t>Register</a:t>
            </a:r>
            <a:r>
              <a:rPr lang="ru-RU" dirty="0"/>
              <a:t>) содержит настоящее состояние, отражающее ход исполнения команды </a:t>
            </a:r>
          </a:p>
          <a:p>
            <a:r>
              <a:rPr lang="ru-RU" dirty="0"/>
              <a:t>o   Указатель стека (SP - </a:t>
            </a:r>
            <a:r>
              <a:rPr lang="ru-RU" dirty="0" err="1"/>
              <a:t>Stack</a:t>
            </a:r>
            <a:r>
              <a:rPr lang="ru-RU" dirty="0"/>
              <a:t> </a:t>
            </a:r>
            <a:r>
              <a:rPr lang="ru-RU" dirty="0" err="1"/>
              <a:t>Pointer</a:t>
            </a:r>
            <a:r>
              <a:rPr lang="ru-RU" dirty="0"/>
              <a:t>) содержит адрес следующей свободной ячейки стековой памяти</a:t>
            </a:r>
            <a:endParaRPr lang="ru-BY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C26D39-8E8A-4666-AAFF-58A767FD4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598" y="3926909"/>
            <a:ext cx="3334322" cy="27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96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936B05-FF44-4F41-AC5A-5B2AA1E5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50364" cy="26720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C1896-D5A7-47B0-B5B0-7462734BF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4640"/>
            <a:ext cx="2529840" cy="14230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70212B-8E71-4FC3-8F90-5D8649AEC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40" y="2834640"/>
            <a:ext cx="2529840" cy="142303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93DEC8-0892-4545-A551-7541D0CD5401}"/>
              </a:ext>
            </a:extLst>
          </p:cNvPr>
          <p:cNvSpPr/>
          <p:nvPr/>
        </p:nvSpPr>
        <p:spPr>
          <a:xfrm>
            <a:off x="566702" y="2834640"/>
            <a:ext cx="2704818" cy="396240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ru-RU" sz="1400" dirty="0">
                <a:solidFill>
                  <a:sysClr val="windowText" lastClr="000000"/>
                </a:solidFill>
              </a:rPr>
              <a:t>Без препроцессинга исполняется строчка за строчкой (</a:t>
            </a:r>
            <a:r>
              <a:rPr lang="en-US" sz="1400" dirty="0">
                <a:solidFill>
                  <a:sysClr val="windowText" lastClr="000000"/>
                </a:solidFill>
              </a:rPr>
              <a:t>realtime</a:t>
            </a:r>
            <a:r>
              <a:rPr lang="ru-RU" sz="1400" dirty="0">
                <a:solidFill>
                  <a:sysClr val="windowText" lastClr="000000"/>
                </a:solidFill>
              </a:rPr>
              <a:t>)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2809BE5-87F0-426F-9ADD-2AAB1D3EDC2B}"/>
              </a:ext>
            </a:extLst>
          </p:cNvPr>
          <p:cNvSpPr/>
          <p:nvPr/>
        </p:nvSpPr>
        <p:spPr>
          <a:xfrm>
            <a:off x="0" y="1"/>
            <a:ext cx="3393440" cy="507916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ru-RU" sz="1400" dirty="0">
                <a:solidFill>
                  <a:sysClr val="windowText" lastClr="000000"/>
                </a:solidFill>
              </a:rPr>
              <a:t>Простейшие низкоуровневые инструкции из 0 и 1, типа «умножить эти два числа», «сложить эти два числа» и т.д.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4F0EBB-30BF-4461-8EE7-A0B3681B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658" y="2834640"/>
            <a:ext cx="2529840" cy="14230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C2F38F-D45C-43DE-ACF4-6761622EC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499" y="2834640"/>
            <a:ext cx="2529840" cy="142303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6EA6D8-C15E-4BF3-8997-7C8D72DD70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154"/>
          <a:stretch/>
        </p:blipFill>
        <p:spPr>
          <a:xfrm>
            <a:off x="10294339" y="2834639"/>
            <a:ext cx="2306320" cy="7115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818E504-E109-4F0C-90F1-7938B8B29B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154"/>
          <a:stretch/>
        </p:blipFill>
        <p:spPr>
          <a:xfrm>
            <a:off x="10294339" y="3546157"/>
            <a:ext cx="2306320" cy="711518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F8BD4B3-05A7-4FE2-B494-018EACCF4ACA}"/>
              </a:ext>
            </a:extLst>
          </p:cNvPr>
          <p:cNvSpPr/>
          <p:nvPr/>
        </p:nvSpPr>
        <p:spPr>
          <a:xfrm>
            <a:off x="5453098" y="2834638"/>
            <a:ext cx="4991382" cy="396240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(offline)</a:t>
            </a:r>
            <a:r>
              <a:rPr lang="ru-RU" sz="1400" dirty="0">
                <a:solidFill>
                  <a:sysClr val="windowText" lastClr="000000"/>
                </a:solidFill>
              </a:rPr>
              <a:t> получившийся запускаемый файл работает с данными независимо от компилятора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DF281E8-D4F2-428E-86AF-498799FFFF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5257" y="-1"/>
            <a:ext cx="4750363" cy="267207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0779AF1-05F5-4B04-8213-706F1B00EE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160145"/>
            <a:ext cx="3018408" cy="1697855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32E5873-5EF3-4C78-A4CD-C60D1FCBD73D}"/>
              </a:ext>
            </a:extLst>
          </p:cNvPr>
          <p:cNvSpPr/>
          <p:nvPr/>
        </p:nvSpPr>
        <p:spPr>
          <a:xfrm>
            <a:off x="559892" y="6215643"/>
            <a:ext cx="885049" cy="233679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main.cpp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523C4A3-56CD-4587-950C-9C1D3B50F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8408" y="5160145"/>
            <a:ext cx="3018408" cy="1697855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F338AF9-A272-4301-ADCD-7000F7B392E5}"/>
              </a:ext>
            </a:extLst>
          </p:cNvPr>
          <p:cNvSpPr/>
          <p:nvPr/>
        </p:nvSpPr>
        <p:spPr>
          <a:xfrm>
            <a:off x="3687470" y="5559370"/>
            <a:ext cx="2083929" cy="233679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main.cpp (preprocessed)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F31CC9E-6A6E-4612-9010-EEFFEC8C69B4}"/>
              </a:ext>
            </a:extLst>
          </p:cNvPr>
          <p:cNvSpPr/>
          <p:nvPr/>
        </p:nvSpPr>
        <p:spPr>
          <a:xfrm>
            <a:off x="932674" y="5559370"/>
            <a:ext cx="2315261" cy="373887"/>
          </a:xfrm>
          <a:prstGeom prst="rect">
            <a:avLst/>
          </a:prstGeom>
          <a:solidFill>
            <a:schemeClr val="accent4">
              <a:lumMod val="40000"/>
              <a:lumOff val="60000"/>
              <a:alpha val="69804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https://www.youtube.com/watch?v=UNJ1xTsH9ko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1C3A4A0-2449-4C68-A47C-39602EF038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6816" y="5160145"/>
            <a:ext cx="3018409" cy="1697855"/>
          </a:xfrm>
          <a:prstGeom prst="rect">
            <a:avLst/>
          </a:prstGeom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C5D703B-E710-4B5E-B7EA-08BC07166B78}"/>
              </a:ext>
            </a:extLst>
          </p:cNvPr>
          <p:cNvSpPr/>
          <p:nvPr/>
        </p:nvSpPr>
        <p:spPr>
          <a:xfrm>
            <a:off x="6499579" y="6070103"/>
            <a:ext cx="717968" cy="233044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main.o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FD4DB81-9FC2-4A3C-BC9C-2FDE0E575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5224" y="5160145"/>
            <a:ext cx="3018409" cy="1697855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D5633F4-E444-431D-BB58-5D5ABE3710BA}"/>
              </a:ext>
            </a:extLst>
          </p:cNvPr>
          <p:cNvSpPr/>
          <p:nvPr/>
        </p:nvSpPr>
        <p:spPr>
          <a:xfrm>
            <a:off x="10444480" y="5982440"/>
            <a:ext cx="958304" cy="233044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main.exe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6AB1176-17E4-4827-B965-5E20A7395D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2888" y="-3857"/>
            <a:ext cx="2298215" cy="12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28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FB38E4-D8CE-4082-B256-5AC20B5E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118627" cy="17542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20B4B2-4EFB-4BB8-8B25-DB981FF7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54" y="1"/>
            <a:ext cx="3118627" cy="175422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C931FD-5A37-4F14-A4F7-23EE4526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1774"/>
            <a:ext cx="5308847" cy="298622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8D85F6-D8EC-47AF-8C2E-3B8A91ADC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627" y="0"/>
            <a:ext cx="3118627" cy="175422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F5FEDC7-E638-48B4-8F9B-2D559ED5FE74}"/>
              </a:ext>
            </a:extLst>
          </p:cNvPr>
          <p:cNvSpPr/>
          <p:nvPr/>
        </p:nvSpPr>
        <p:spPr>
          <a:xfrm>
            <a:off x="3920941" y="787332"/>
            <a:ext cx="717968" cy="233044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 err="1">
                <a:solidFill>
                  <a:sysClr val="windowText" lastClr="000000"/>
                </a:solidFill>
              </a:rPr>
              <a:t>sum.o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9C41AD-BC12-462E-9D1F-DC39A1541E87}"/>
              </a:ext>
            </a:extLst>
          </p:cNvPr>
          <p:cNvSpPr/>
          <p:nvPr/>
        </p:nvSpPr>
        <p:spPr>
          <a:xfrm>
            <a:off x="6708058" y="669142"/>
            <a:ext cx="958304" cy="233044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main.o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E3E7C4-E90D-4DA3-B684-23E311CDF90F}"/>
              </a:ext>
            </a:extLst>
          </p:cNvPr>
          <p:cNvSpPr/>
          <p:nvPr/>
        </p:nvSpPr>
        <p:spPr>
          <a:xfrm>
            <a:off x="955731" y="1244525"/>
            <a:ext cx="1698692" cy="297781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sum.cpp + main.cpp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E49D9E62-607B-4842-B624-4BBCE8509B8E}"/>
                  </a:ext>
                </a:extLst>
              </p14:cNvPr>
              <p14:cNvContentPartPr/>
              <p14:nvPr/>
            </p14:nvContentPartPr>
            <p14:xfrm>
              <a:off x="6046305" y="822600"/>
              <a:ext cx="265680" cy="2469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E49D9E62-607B-4842-B624-4BBCE8509B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7305" y="813960"/>
                <a:ext cx="283320" cy="2646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ACF59D-0F3F-4FED-AF63-8117DC292400}"/>
              </a:ext>
            </a:extLst>
          </p:cNvPr>
          <p:cNvSpPr/>
          <p:nvPr/>
        </p:nvSpPr>
        <p:spPr>
          <a:xfrm>
            <a:off x="5701491" y="241195"/>
            <a:ext cx="1146257" cy="340211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ru-RU" sz="800" dirty="0">
                <a:solidFill>
                  <a:srgbClr val="FF0000"/>
                </a:solidFill>
              </a:rPr>
              <a:t>Инструкция номер 12 – вызов функции</a:t>
            </a:r>
            <a:r>
              <a:rPr lang="en-US" sz="800" dirty="0">
                <a:solidFill>
                  <a:srgbClr val="FF0000"/>
                </a:solidFill>
              </a:rPr>
              <a:t> sum</a:t>
            </a:r>
            <a:r>
              <a:rPr lang="ru-RU" sz="800" dirty="0">
                <a:solidFill>
                  <a:srgbClr val="FF0000"/>
                </a:solidFill>
              </a:rPr>
              <a:t> </a:t>
            </a:r>
            <a:endParaRPr lang="ru-BY" sz="800" dirty="0">
              <a:solidFill>
                <a:srgbClr val="FF0000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CE7435A-E6F1-4A17-B993-09D0461D4140}"/>
              </a:ext>
            </a:extLst>
          </p:cNvPr>
          <p:cNvSpPr/>
          <p:nvPr/>
        </p:nvSpPr>
        <p:spPr>
          <a:xfrm>
            <a:off x="5246831" y="1223309"/>
            <a:ext cx="1146257" cy="340211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ru-RU" sz="800" dirty="0">
                <a:solidFill>
                  <a:schemeClr val="accent6">
                    <a:lumMod val="75000"/>
                  </a:schemeClr>
                </a:solidFill>
              </a:rPr>
              <a:t>Инструкция номер 13 – релокация</a:t>
            </a:r>
            <a:endParaRPr lang="ru-BY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EEB0BC-CC67-4B46-AEA2-AC0BC3AE8B6C}"/>
              </a:ext>
            </a:extLst>
          </p:cNvPr>
          <p:cNvSpPr/>
          <p:nvPr/>
        </p:nvSpPr>
        <p:spPr>
          <a:xfrm>
            <a:off x="6701458" y="1069560"/>
            <a:ext cx="2315261" cy="373887"/>
          </a:xfrm>
          <a:prstGeom prst="rect">
            <a:avLst/>
          </a:prstGeom>
          <a:solidFill>
            <a:schemeClr val="accent4">
              <a:lumMod val="40000"/>
              <a:lumOff val="60000"/>
              <a:alpha val="69804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https://www.youtube.com/watch?v=Y6U9662gaa8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3EA550-0B0C-457A-9BB2-DC4C4889C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012" y="3871774"/>
            <a:ext cx="5308847" cy="29862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F5A5B1-6127-4CC3-9CEB-05B408A0FC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995423"/>
            <a:ext cx="3426781" cy="726736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2DB1880-2F4A-4170-BBF1-51D11856B3DD}"/>
              </a:ext>
            </a:extLst>
          </p:cNvPr>
          <p:cNvSpPr/>
          <p:nvPr/>
        </p:nvSpPr>
        <p:spPr>
          <a:xfrm>
            <a:off x="123794" y="2683043"/>
            <a:ext cx="4101977" cy="365283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ru-RU" sz="1400" dirty="0">
                <a:solidFill>
                  <a:sysClr val="windowText" lastClr="000000"/>
                </a:solidFill>
              </a:rPr>
              <a:t>Машинное слово - максимальное количество бит, которым может оперировать процессор за раз</a:t>
            </a:r>
            <a:endParaRPr lang="ru-BY" sz="1400" dirty="0">
              <a:solidFill>
                <a:sysClr val="windowText" lastClr="000000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B5EF707-0E75-4D08-A8E8-0E995F80A3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7898" y="1858003"/>
            <a:ext cx="3302493" cy="18576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C9E93F-4BCF-47E3-B6B9-7924D51897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1433" y="1563520"/>
            <a:ext cx="4905387" cy="21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01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226B37-284E-4532-B516-8213347C35A7}"/>
              </a:ext>
            </a:extLst>
          </p:cNvPr>
          <p:cNvSpPr txBox="1"/>
          <p:nvPr/>
        </p:nvSpPr>
        <p:spPr>
          <a:xfrm>
            <a:off x="312516" y="477238"/>
            <a:ext cx="88285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Процессор обрабатывает команды в четыре этапа, описанные Джоном фон Нейманом еще в 1945 году: </a:t>
            </a:r>
            <a:r>
              <a:rPr lang="ru-RU" b="0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Fetch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Decode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Fetch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Operands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b="0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Execute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1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Fetch</a:t>
            </a:r>
            <a:r>
              <a:rPr lang="ru-RU" b="1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сначала из регистра командной строки в оперативной памяти считывается адрес следующей команды и загружается в накопитель команд.</a:t>
            </a:r>
          </a:p>
          <a:p>
            <a:pPr algn="l">
              <a:buFont typeface="+mj-lt"/>
              <a:buAutoNum type="arabicPeriod"/>
            </a:pPr>
            <a:r>
              <a:rPr lang="ru-RU" b="1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Decode</a:t>
            </a:r>
            <a:r>
              <a:rPr lang="ru-RU" b="1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 декодер команд расшифровывает команду и активирует все схемы, необходимые для ее выполнения.</a:t>
            </a:r>
          </a:p>
          <a:p>
            <a:pPr algn="l">
              <a:buFont typeface="+mj-lt"/>
              <a:buAutoNum type="arabicPeriod"/>
            </a:pPr>
            <a:r>
              <a:rPr lang="ru-RU" b="1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Fetch</a:t>
            </a:r>
            <a:r>
              <a:rPr lang="ru-RU" b="1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1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Operands</a:t>
            </a:r>
            <a:r>
              <a:rPr lang="ru-RU" b="1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теперь все значения и параметры команды загружаются в регистры, которые необходимо изменить. Процессор находит эти значения на жестком диске, в кэш-памяти или оперативной памяти.</a:t>
            </a:r>
          </a:p>
          <a:p>
            <a:pPr algn="l">
              <a:buFont typeface="+mj-lt"/>
              <a:buAutoNum type="arabicPeriod"/>
            </a:pPr>
            <a:r>
              <a:rPr lang="ru-RU" b="1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Execute</a:t>
            </a:r>
            <a:r>
              <a:rPr lang="ru-RU" b="1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процесс выполняется. Это может быть, например, управление периферийным устройством, таким как принтер, или вычислительная операция в устройстве обработки информации. После завершения </a:t>
            </a:r>
            <a:r>
              <a:rPr lang="ru-RU" b="0" i="0" dirty="0" err="1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Execute</a:t>
            </a:r>
            <a:r>
              <a:rPr lang="ru-RU" b="0" i="0" dirty="0">
                <a:solidFill>
                  <a:srgbClr val="403E3E"/>
                </a:solidFill>
                <a:effectLst/>
                <a:latin typeface="Roboto" panose="02000000000000000000" pitchFamily="2" charset="0"/>
              </a:rPr>
              <a:t> цикл может начаться снова, то есть процессор приступает к обработке следующей команды.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F8530-AA9E-4BCB-B621-FA8EBDEB7DEF}"/>
              </a:ext>
            </a:extLst>
          </p:cNvPr>
          <p:cNvSpPr txBox="1"/>
          <p:nvPr/>
        </p:nvSpPr>
        <p:spPr>
          <a:xfrm>
            <a:off x="-1725399" y="4505992"/>
            <a:ext cx="105416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Триггеры могут быть синхронные и асинхронные. Асинхронные могут менять своё состояние в любой момент, а синхронные только во время положительного/отрицательного перепада на входе синхронизации.</a:t>
            </a:r>
          </a:p>
          <a:p>
            <a:pPr algn="l"/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По функциональному назначению триггеры делятся на несколько групп: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RS-триггер: сохраняет своё состояние при нулевых уровнях на обоих входах и изменяет его при установке единице на одном из входов (</a:t>
            </a:r>
            <a:r>
              <a:rPr lang="ru-RU" b="0" i="0" dirty="0" err="1">
                <a:solidFill>
                  <a:srgbClr val="0F1111"/>
                </a:solidFill>
                <a:effectLst/>
                <a:latin typeface="Inter"/>
              </a:rPr>
              <a:t>Reset</a:t>
            </a:r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/</a:t>
            </a:r>
            <a:r>
              <a:rPr lang="ru-RU" b="0" i="0" dirty="0" err="1">
                <a:solidFill>
                  <a:srgbClr val="0F1111"/>
                </a:solidFill>
                <a:effectLst/>
                <a:latin typeface="Inter"/>
              </a:rPr>
              <a:t>Set</a:t>
            </a:r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 — Сброс/Установка).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JK-триггер: идентичен RS-триггеру за исключением того, что при подаче единиц сразу на два входа триггер меняет своё состояние на противоположное (счётный режим).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T-триггер: меняет своё состояние на противоположное при каждом такте на его единственном входе.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D-триггер: запоминает состояние на входе в момент синхронизации. Асинхронные D-триггеры смысла не имеют.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F60DC4-078E-4F64-B010-EAEE51F8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106" y="0"/>
            <a:ext cx="2686425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8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1AB31C9-625F-4EFA-835C-61E81A9AA2C5}"/>
              </a:ext>
            </a:extLst>
          </p:cNvPr>
          <p:cNvGrpSpPr/>
          <p:nvPr/>
        </p:nvGrpSpPr>
        <p:grpSpPr>
          <a:xfrm>
            <a:off x="-198241" y="433201"/>
            <a:ext cx="5328001" cy="1476968"/>
            <a:chOff x="-198241" y="433201"/>
            <a:chExt cx="5328001" cy="1476968"/>
          </a:xfrm>
        </p:grpSpPr>
        <p:sp>
          <p:nvSpPr>
            <p:cNvPr id="1031" name="Прямоугольник 1030">
              <a:extLst>
                <a:ext uri="{FF2B5EF4-FFF2-40B4-BE49-F238E27FC236}">
                  <a16:creationId xmlns:a16="http://schemas.microsoft.com/office/drawing/2014/main" id="{CC6AB0D8-C49E-4EDD-BB52-A2FA06A11148}"/>
                </a:ext>
              </a:extLst>
            </p:cNvPr>
            <p:cNvSpPr/>
            <p:nvPr/>
          </p:nvSpPr>
          <p:spPr>
            <a:xfrm>
              <a:off x="-198240" y="433201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Умножение «в столбик»</a:t>
              </a: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111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11 = ?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090B6E7C-383D-4C7A-9555-69A08DE8EF79}"/>
                </a:ext>
              </a:extLst>
            </p:cNvPr>
            <p:cNvGrpSpPr/>
            <p:nvPr/>
          </p:nvGrpSpPr>
          <p:grpSpPr>
            <a:xfrm>
              <a:off x="-198241" y="438571"/>
              <a:ext cx="950280" cy="1471598"/>
              <a:chOff x="278672" y="200275"/>
              <a:chExt cx="950280" cy="1471598"/>
            </a:xfrm>
            <a:noFill/>
          </p:grpSpPr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BC0ECE16-E108-49BE-838F-F6892B44E420}"/>
                  </a:ext>
                </a:extLst>
              </p:cNvPr>
              <p:cNvSpPr/>
              <p:nvPr/>
            </p:nvSpPr>
            <p:spPr>
              <a:xfrm>
                <a:off x="658784" y="20027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44D4622C-707B-47AB-AB1E-28CDD450C3AE}"/>
                  </a:ext>
                </a:extLst>
              </p:cNvPr>
              <p:cNvSpPr/>
              <p:nvPr/>
            </p:nvSpPr>
            <p:spPr>
              <a:xfrm>
                <a:off x="848840" y="20027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ABA7D8F-30F2-4AAA-BF67-E8613F6D0C44}"/>
                  </a:ext>
                </a:extLst>
              </p:cNvPr>
              <p:cNvSpPr/>
              <p:nvPr/>
            </p:nvSpPr>
            <p:spPr>
              <a:xfrm>
                <a:off x="1038896" y="2002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9BA2B080-BD3D-46B6-A892-5EBF9543DF4F}"/>
                  </a:ext>
                </a:extLst>
              </p:cNvPr>
              <p:cNvSpPr/>
              <p:nvPr/>
            </p:nvSpPr>
            <p:spPr>
              <a:xfrm>
                <a:off x="468728" y="31076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6557B158-6B34-4B09-8E33-5507D7C88C5E}"/>
                  </a:ext>
                </a:extLst>
              </p:cNvPr>
              <p:cNvSpPr/>
              <p:nvPr/>
            </p:nvSpPr>
            <p:spPr>
              <a:xfrm>
                <a:off x="848840" y="46160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6A00753-2EA4-4BB1-B3D9-D3A73FDD077E}"/>
                  </a:ext>
                </a:extLst>
              </p:cNvPr>
              <p:cNvSpPr/>
              <p:nvPr/>
            </p:nvSpPr>
            <p:spPr>
              <a:xfrm>
                <a:off x="1038896" y="46160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B0F41917-80D5-48CA-B7DE-CB10F84C0468}"/>
                  </a:ext>
                </a:extLst>
              </p:cNvPr>
              <p:cNvSpPr/>
              <p:nvPr/>
            </p:nvSpPr>
            <p:spPr>
              <a:xfrm>
                <a:off x="658784" y="88451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D078731E-0B5E-4D49-B8B4-445135679320}"/>
                  </a:ext>
                </a:extLst>
              </p:cNvPr>
              <p:cNvSpPr/>
              <p:nvPr/>
            </p:nvSpPr>
            <p:spPr>
              <a:xfrm>
                <a:off x="848840" y="88451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F8E7C5A0-163F-41D6-9C0B-83355A443767}"/>
                  </a:ext>
                </a:extLst>
              </p:cNvPr>
              <p:cNvSpPr/>
              <p:nvPr/>
            </p:nvSpPr>
            <p:spPr>
              <a:xfrm>
                <a:off x="1038896" y="8845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289D6491-E45C-439F-B468-36DD4B6A10EC}"/>
                  </a:ext>
                </a:extLst>
              </p:cNvPr>
              <p:cNvSpPr/>
              <p:nvPr/>
            </p:nvSpPr>
            <p:spPr>
              <a:xfrm>
                <a:off x="658784" y="45286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D8BC69C5-61E0-4862-92FC-81CD1DA24E95}"/>
                  </a:ext>
                </a:extLst>
              </p:cNvPr>
              <p:cNvSpPr/>
              <p:nvPr/>
            </p:nvSpPr>
            <p:spPr>
              <a:xfrm>
                <a:off x="468728" y="8845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F17269AC-4093-47A1-A64C-74424B404107}"/>
                  </a:ext>
                </a:extLst>
              </p:cNvPr>
              <p:cNvSpPr/>
              <p:nvPr/>
            </p:nvSpPr>
            <p:spPr>
              <a:xfrm>
                <a:off x="278672" y="98963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9ADBA226-9EC9-4CB4-B766-EC927E1ECC70}"/>
                  </a:ext>
                </a:extLst>
              </p:cNvPr>
              <p:cNvSpPr/>
              <p:nvPr/>
            </p:nvSpPr>
            <p:spPr>
              <a:xfrm>
                <a:off x="658784" y="11404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6A7EEAD6-FE34-4130-83BD-33B780AF29E3}"/>
                  </a:ext>
                </a:extLst>
              </p:cNvPr>
              <p:cNvSpPr/>
              <p:nvPr/>
            </p:nvSpPr>
            <p:spPr>
              <a:xfrm>
                <a:off x="848840" y="11404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CB5D89F9-3B8B-426C-846D-CE394ADFA518}"/>
                  </a:ext>
                </a:extLst>
              </p:cNvPr>
              <p:cNvSpPr/>
              <p:nvPr/>
            </p:nvSpPr>
            <p:spPr>
              <a:xfrm>
                <a:off x="468728" y="14071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5AC4A365-CA6F-407F-A2C9-27CA9E1B87F6}"/>
                  </a:ext>
                </a:extLst>
              </p:cNvPr>
              <p:cNvSpPr/>
              <p:nvPr/>
            </p:nvSpPr>
            <p:spPr>
              <a:xfrm>
                <a:off x="658784" y="14071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DB2A1165-21F0-43F4-AD59-D8C482AA972B}"/>
                  </a:ext>
                </a:extLst>
              </p:cNvPr>
              <p:cNvSpPr/>
              <p:nvPr/>
            </p:nvSpPr>
            <p:spPr>
              <a:xfrm>
                <a:off x="848840" y="14071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98D85F0E-0C65-4EE2-9DA0-12DF49A36DE2}"/>
                  </a:ext>
                </a:extLst>
              </p:cNvPr>
              <p:cNvSpPr/>
              <p:nvPr/>
            </p:nvSpPr>
            <p:spPr>
              <a:xfrm>
                <a:off x="468728" y="11317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5897D03D-1267-429C-ACC0-11A5C712BE65}"/>
                  </a:ext>
                </a:extLst>
              </p:cNvPr>
              <p:cNvSpPr/>
              <p:nvPr/>
            </p:nvSpPr>
            <p:spPr>
              <a:xfrm>
                <a:off x="278672" y="14071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B656C5CF-7B6C-4CB0-AAB3-8A660826822C}"/>
                  </a:ext>
                </a:extLst>
              </p:cNvPr>
              <p:cNvSpPr/>
              <p:nvPr/>
            </p:nvSpPr>
            <p:spPr>
              <a:xfrm>
                <a:off x="1038896" y="14105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9" name="Прямоугольник 88">
                <a:extLst>
                  <a:ext uri="{FF2B5EF4-FFF2-40B4-BE49-F238E27FC236}">
                    <a16:creationId xmlns:a16="http://schemas.microsoft.com/office/drawing/2014/main" id="{90276A91-8997-4717-83FA-B00B5E582C63}"/>
                  </a:ext>
                </a:extLst>
              </p:cNvPr>
              <p:cNvSpPr/>
              <p:nvPr/>
            </p:nvSpPr>
            <p:spPr>
              <a:xfrm>
                <a:off x="468728" y="726308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0" name="Прямоугольник 89">
                <a:extLst>
                  <a:ext uri="{FF2B5EF4-FFF2-40B4-BE49-F238E27FC236}">
                    <a16:creationId xmlns:a16="http://schemas.microsoft.com/office/drawing/2014/main" id="{38842CB3-329D-4C35-BF14-20888C1130C3}"/>
                  </a:ext>
                </a:extLst>
              </p:cNvPr>
              <p:cNvSpPr/>
              <p:nvPr/>
            </p:nvSpPr>
            <p:spPr>
              <a:xfrm>
                <a:off x="658784" y="726308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CC173298-1D4E-4B3B-B499-1AA0574A5C8C}"/>
                  </a:ext>
                </a:extLst>
              </p:cNvPr>
              <p:cNvSpPr/>
              <p:nvPr/>
            </p:nvSpPr>
            <p:spPr>
              <a:xfrm>
                <a:off x="848840" y="72630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D5AB0F6B-E4AA-40D0-A9D0-E7C8DE2283F2}"/>
                  </a:ext>
                </a:extLst>
              </p:cNvPr>
              <p:cNvSpPr/>
              <p:nvPr/>
            </p:nvSpPr>
            <p:spPr>
              <a:xfrm>
                <a:off x="1038896" y="72630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3" name="Прямоугольник 92">
                <a:extLst>
                  <a:ext uri="{FF2B5EF4-FFF2-40B4-BE49-F238E27FC236}">
                    <a16:creationId xmlns:a16="http://schemas.microsoft.com/office/drawing/2014/main" id="{1FEF0B52-3073-4F71-B7F6-796D07E007E6}"/>
                  </a:ext>
                </a:extLst>
              </p:cNvPr>
              <p:cNvSpPr/>
              <p:nvPr/>
            </p:nvSpPr>
            <p:spPr>
              <a:xfrm>
                <a:off x="278672" y="72989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78" name="Прямая соединительная линия 77">
                <a:extLst>
                  <a:ext uri="{FF2B5EF4-FFF2-40B4-BE49-F238E27FC236}">
                    <a16:creationId xmlns:a16="http://schemas.microsoft.com/office/drawing/2014/main" id="{A6F0A565-302B-4DD3-A393-0F6FAEE7EA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784" y="722933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4FFBF37-2504-4090-A7D2-06E234751850}"/>
              </a:ext>
            </a:extLst>
          </p:cNvPr>
          <p:cNvGrpSpPr/>
          <p:nvPr/>
        </p:nvGrpSpPr>
        <p:grpSpPr>
          <a:xfrm>
            <a:off x="10284767" y="553187"/>
            <a:ext cx="5328000" cy="1473594"/>
            <a:chOff x="10284767" y="553187"/>
            <a:chExt cx="5328000" cy="1473594"/>
          </a:xfrm>
        </p:grpSpPr>
        <p:sp>
          <p:nvSpPr>
            <p:cNvPr id="1037" name="Прямоугольник 1036">
              <a:extLst>
                <a:ext uri="{FF2B5EF4-FFF2-40B4-BE49-F238E27FC236}">
                  <a16:creationId xmlns:a16="http://schemas.microsoft.com/office/drawing/2014/main" id="{8D947F37-A767-497D-890C-0F456B6FC28A}"/>
                </a:ext>
              </a:extLst>
            </p:cNvPr>
            <p:cNvSpPr/>
            <p:nvPr/>
          </p:nvSpPr>
          <p:spPr>
            <a:xfrm>
              <a:off x="10284767" y="553187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1) 1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 1 = 1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1403AF57-1926-4835-BF38-54DC5C033812}"/>
                </a:ext>
              </a:extLst>
            </p:cNvPr>
            <p:cNvGrpSpPr/>
            <p:nvPr/>
          </p:nvGrpSpPr>
          <p:grpSpPr>
            <a:xfrm>
              <a:off x="10284767" y="558568"/>
              <a:ext cx="950280" cy="1468213"/>
              <a:chOff x="2876077" y="256600"/>
              <a:chExt cx="950280" cy="1468213"/>
            </a:xfrm>
            <a:noFill/>
          </p:grpSpPr>
          <p:sp>
            <p:nvSpPr>
              <p:cNvPr id="370" name="Прямоугольник 369">
                <a:extLst>
                  <a:ext uri="{FF2B5EF4-FFF2-40B4-BE49-F238E27FC236}">
                    <a16:creationId xmlns:a16="http://schemas.microsoft.com/office/drawing/2014/main" id="{4C2EBBC3-83DB-48E8-854D-4BBBFCDAB238}"/>
                  </a:ext>
                </a:extLst>
              </p:cNvPr>
              <p:cNvSpPr/>
              <p:nvPr/>
            </p:nvSpPr>
            <p:spPr>
              <a:xfrm>
                <a:off x="3256189" y="2566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1" name="Прямоугольник 370">
                <a:extLst>
                  <a:ext uri="{FF2B5EF4-FFF2-40B4-BE49-F238E27FC236}">
                    <a16:creationId xmlns:a16="http://schemas.microsoft.com/office/drawing/2014/main" id="{583ABF45-BEA3-454F-A9F2-AC10609CDC11}"/>
                  </a:ext>
                </a:extLst>
              </p:cNvPr>
              <p:cNvSpPr/>
              <p:nvPr/>
            </p:nvSpPr>
            <p:spPr>
              <a:xfrm>
                <a:off x="3446245" y="2566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2" name="Прямоугольник 371">
                <a:extLst>
                  <a:ext uri="{FF2B5EF4-FFF2-40B4-BE49-F238E27FC236}">
                    <a16:creationId xmlns:a16="http://schemas.microsoft.com/office/drawing/2014/main" id="{AF70F336-87B6-47DA-92A3-D205B7A4A892}"/>
                  </a:ext>
                </a:extLst>
              </p:cNvPr>
              <p:cNvSpPr/>
              <p:nvPr/>
            </p:nvSpPr>
            <p:spPr>
              <a:xfrm>
                <a:off x="3636301" y="2566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3" name="Прямоугольник 372">
                <a:extLst>
                  <a:ext uri="{FF2B5EF4-FFF2-40B4-BE49-F238E27FC236}">
                    <a16:creationId xmlns:a16="http://schemas.microsoft.com/office/drawing/2014/main" id="{A785610E-E76A-4FA4-949F-B23B2C07A1D8}"/>
                  </a:ext>
                </a:extLst>
              </p:cNvPr>
              <p:cNvSpPr/>
              <p:nvPr/>
            </p:nvSpPr>
            <p:spPr>
              <a:xfrm>
                <a:off x="3066133" y="367092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74" name="Прямоугольник 373">
                <a:extLst>
                  <a:ext uri="{FF2B5EF4-FFF2-40B4-BE49-F238E27FC236}">
                    <a16:creationId xmlns:a16="http://schemas.microsoft.com/office/drawing/2014/main" id="{A1F18D29-71A1-4EC6-A770-6432CC263F6F}"/>
                  </a:ext>
                </a:extLst>
              </p:cNvPr>
              <p:cNvSpPr/>
              <p:nvPr/>
            </p:nvSpPr>
            <p:spPr>
              <a:xfrm>
                <a:off x="3446245" y="5179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5" name="Прямоугольник 374">
                <a:extLst>
                  <a:ext uri="{FF2B5EF4-FFF2-40B4-BE49-F238E27FC236}">
                    <a16:creationId xmlns:a16="http://schemas.microsoft.com/office/drawing/2014/main" id="{4D1CD591-1B3F-4FBD-A57C-66F027AE3DA6}"/>
                  </a:ext>
                </a:extLst>
              </p:cNvPr>
              <p:cNvSpPr/>
              <p:nvPr/>
            </p:nvSpPr>
            <p:spPr>
              <a:xfrm>
                <a:off x="3636301" y="5179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6" name="Прямоугольник 375">
                <a:extLst>
                  <a:ext uri="{FF2B5EF4-FFF2-40B4-BE49-F238E27FC236}">
                    <a16:creationId xmlns:a16="http://schemas.microsoft.com/office/drawing/2014/main" id="{285DE3FB-C92C-4900-AA35-852F2EFC58AA}"/>
                  </a:ext>
                </a:extLst>
              </p:cNvPr>
              <p:cNvSpPr/>
              <p:nvPr/>
            </p:nvSpPr>
            <p:spPr>
              <a:xfrm>
                <a:off x="3256189" y="78263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77" name="Прямоугольник 376">
                <a:extLst>
                  <a:ext uri="{FF2B5EF4-FFF2-40B4-BE49-F238E27FC236}">
                    <a16:creationId xmlns:a16="http://schemas.microsoft.com/office/drawing/2014/main" id="{2CD2833B-5DBF-41C9-A641-1504670F2493}"/>
                  </a:ext>
                </a:extLst>
              </p:cNvPr>
              <p:cNvSpPr/>
              <p:nvPr/>
            </p:nvSpPr>
            <p:spPr>
              <a:xfrm>
                <a:off x="3446245" y="78263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78" name="Прямоугольник 377">
                <a:extLst>
                  <a:ext uri="{FF2B5EF4-FFF2-40B4-BE49-F238E27FC236}">
                    <a16:creationId xmlns:a16="http://schemas.microsoft.com/office/drawing/2014/main" id="{CC210199-1878-4A0C-B439-32F84A0778B3}"/>
                  </a:ext>
                </a:extLst>
              </p:cNvPr>
              <p:cNvSpPr/>
              <p:nvPr/>
            </p:nvSpPr>
            <p:spPr>
              <a:xfrm>
                <a:off x="3636301" y="78263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379" name="Прямоугольник 378">
                <a:extLst>
                  <a:ext uri="{FF2B5EF4-FFF2-40B4-BE49-F238E27FC236}">
                    <a16:creationId xmlns:a16="http://schemas.microsoft.com/office/drawing/2014/main" id="{52207906-7CA6-4035-B643-1307B9C2E718}"/>
                  </a:ext>
                </a:extLst>
              </p:cNvPr>
              <p:cNvSpPr/>
              <p:nvPr/>
            </p:nvSpPr>
            <p:spPr>
              <a:xfrm>
                <a:off x="3256189" y="50918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0" name="Прямоугольник 379">
                <a:extLst>
                  <a:ext uri="{FF2B5EF4-FFF2-40B4-BE49-F238E27FC236}">
                    <a16:creationId xmlns:a16="http://schemas.microsoft.com/office/drawing/2014/main" id="{610DF295-9F8A-4DE9-93B0-AEB970C6A6B4}"/>
                  </a:ext>
                </a:extLst>
              </p:cNvPr>
              <p:cNvSpPr/>
              <p:nvPr/>
            </p:nvSpPr>
            <p:spPr>
              <a:xfrm>
                <a:off x="3066133" y="78263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1" name="Прямоугольник 380">
                <a:extLst>
                  <a:ext uri="{FF2B5EF4-FFF2-40B4-BE49-F238E27FC236}">
                    <a16:creationId xmlns:a16="http://schemas.microsoft.com/office/drawing/2014/main" id="{B9D4DC67-75BA-4B85-B3E8-D5883E8EB2D4}"/>
                  </a:ext>
                </a:extLst>
              </p:cNvPr>
              <p:cNvSpPr/>
              <p:nvPr/>
            </p:nvSpPr>
            <p:spPr>
              <a:xfrm>
                <a:off x="2876077" y="89043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382" name="Прямоугольник 381">
                <a:extLst>
                  <a:ext uri="{FF2B5EF4-FFF2-40B4-BE49-F238E27FC236}">
                    <a16:creationId xmlns:a16="http://schemas.microsoft.com/office/drawing/2014/main" id="{38D0BFF5-9B2B-48F6-9566-F4C7B8A491F3}"/>
                  </a:ext>
                </a:extLst>
              </p:cNvPr>
              <p:cNvSpPr/>
              <p:nvPr/>
            </p:nvSpPr>
            <p:spPr>
              <a:xfrm>
                <a:off x="3256189" y="10412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3" name="Прямоугольник 382">
                <a:extLst>
                  <a:ext uri="{FF2B5EF4-FFF2-40B4-BE49-F238E27FC236}">
                    <a16:creationId xmlns:a16="http://schemas.microsoft.com/office/drawing/2014/main" id="{D5353956-26F9-4BA9-8C09-9AAF0078DDF0}"/>
                  </a:ext>
                </a:extLst>
              </p:cNvPr>
              <p:cNvSpPr/>
              <p:nvPr/>
            </p:nvSpPr>
            <p:spPr>
              <a:xfrm>
                <a:off x="3446245" y="10412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4" name="Прямоугольник 383">
                <a:extLst>
                  <a:ext uri="{FF2B5EF4-FFF2-40B4-BE49-F238E27FC236}">
                    <a16:creationId xmlns:a16="http://schemas.microsoft.com/office/drawing/2014/main" id="{92347937-F335-439D-9D81-B289AD39104E}"/>
                  </a:ext>
                </a:extLst>
              </p:cNvPr>
              <p:cNvSpPr/>
              <p:nvPr/>
            </p:nvSpPr>
            <p:spPr>
              <a:xfrm>
                <a:off x="3066133" y="13079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5" name="Прямоугольник 384">
                <a:extLst>
                  <a:ext uri="{FF2B5EF4-FFF2-40B4-BE49-F238E27FC236}">
                    <a16:creationId xmlns:a16="http://schemas.microsoft.com/office/drawing/2014/main" id="{D6243801-B3D7-468B-AE99-2E08F5EAEE84}"/>
                  </a:ext>
                </a:extLst>
              </p:cNvPr>
              <p:cNvSpPr/>
              <p:nvPr/>
            </p:nvSpPr>
            <p:spPr>
              <a:xfrm>
                <a:off x="3256189" y="13079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6" name="Прямоугольник 385">
                <a:extLst>
                  <a:ext uri="{FF2B5EF4-FFF2-40B4-BE49-F238E27FC236}">
                    <a16:creationId xmlns:a16="http://schemas.microsoft.com/office/drawing/2014/main" id="{5B6E50C7-A9EF-4A0B-8A1F-DF16930DBEEB}"/>
                  </a:ext>
                </a:extLst>
              </p:cNvPr>
              <p:cNvSpPr/>
              <p:nvPr/>
            </p:nvSpPr>
            <p:spPr>
              <a:xfrm>
                <a:off x="3446245" y="13079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7" name="Прямоугольник 386">
                <a:extLst>
                  <a:ext uri="{FF2B5EF4-FFF2-40B4-BE49-F238E27FC236}">
                    <a16:creationId xmlns:a16="http://schemas.microsoft.com/office/drawing/2014/main" id="{E3B7B7F4-B161-4768-92C5-B1889347E143}"/>
                  </a:ext>
                </a:extLst>
              </p:cNvPr>
              <p:cNvSpPr/>
              <p:nvPr/>
            </p:nvSpPr>
            <p:spPr>
              <a:xfrm>
                <a:off x="3066133" y="103253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8" name="Прямоугольник 387">
                <a:extLst>
                  <a:ext uri="{FF2B5EF4-FFF2-40B4-BE49-F238E27FC236}">
                    <a16:creationId xmlns:a16="http://schemas.microsoft.com/office/drawing/2014/main" id="{5FB5748C-CD86-4A9F-A512-865DBDF35D32}"/>
                  </a:ext>
                </a:extLst>
              </p:cNvPr>
              <p:cNvSpPr/>
              <p:nvPr/>
            </p:nvSpPr>
            <p:spPr>
              <a:xfrm>
                <a:off x="2876077" y="13079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389" name="Прямоугольник 388">
                <a:extLst>
                  <a:ext uri="{FF2B5EF4-FFF2-40B4-BE49-F238E27FC236}">
                    <a16:creationId xmlns:a16="http://schemas.microsoft.com/office/drawing/2014/main" id="{40BF5D8B-67F6-48AA-9B25-FCF3333E3114}"/>
                  </a:ext>
                </a:extLst>
              </p:cNvPr>
              <p:cNvSpPr/>
              <p:nvPr/>
            </p:nvSpPr>
            <p:spPr>
              <a:xfrm>
                <a:off x="3636301" y="131134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10" name="Прямоугольник 409">
                <a:extLst>
                  <a:ext uri="{FF2B5EF4-FFF2-40B4-BE49-F238E27FC236}">
                    <a16:creationId xmlns:a16="http://schemas.microsoft.com/office/drawing/2014/main" id="{9330B562-2B06-4DEA-8D7E-50CC1E3BBA0C}"/>
                  </a:ext>
                </a:extLst>
              </p:cNvPr>
              <p:cNvSpPr/>
              <p:nvPr/>
            </p:nvSpPr>
            <p:spPr>
              <a:xfrm>
                <a:off x="2876077" y="146348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417" name="Прямая соединительная линия 416">
                <a:extLst>
                  <a:ext uri="{FF2B5EF4-FFF2-40B4-BE49-F238E27FC236}">
                    <a16:creationId xmlns:a16="http://schemas.microsoft.com/office/drawing/2014/main" id="{717F0AE5-BBDB-4181-84DC-63AB6970F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6189" y="779247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31DE49F-EA04-467F-93D9-6F0B692A04BB}"/>
              </a:ext>
            </a:extLst>
          </p:cNvPr>
          <p:cNvGrpSpPr/>
          <p:nvPr/>
        </p:nvGrpSpPr>
        <p:grpSpPr>
          <a:xfrm>
            <a:off x="5293820" y="2698625"/>
            <a:ext cx="5328000" cy="1473594"/>
            <a:chOff x="5293820" y="2698625"/>
            <a:chExt cx="5328000" cy="1473594"/>
          </a:xfrm>
        </p:grpSpPr>
        <p:sp>
          <p:nvSpPr>
            <p:cNvPr id="1035" name="Прямоугольник 1034">
              <a:extLst>
                <a:ext uri="{FF2B5EF4-FFF2-40B4-BE49-F238E27FC236}">
                  <a16:creationId xmlns:a16="http://schemas.microsoft.com/office/drawing/2014/main" id="{3569DBED-9585-4671-8499-C5CBFD97F71C}"/>
                </a:ext>
              </a:extLst>
            </p:cNvPr>
            <p:cNvSpPr/>
            <p:nvPr/>
          </p:nvSpPr>
          <p:spPr>
            <a:xfrm>
              <a:off x="5293820" y="2698625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2) 1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 1 = 1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4F10056E-7904-4198-AF4B-518E198BCC10}"/>
                </a:ext>
              </a:extLst>
            </p:cNvPr>
            <p:cNvGrpSpPr/>
            <p:nvPr/>
          </p:nvGrpSpPr>
          <p:grpSpPr>
            <a:xfrm>
              <a:off x="5293820" y="2698625"/>
              <a:ext cx="950280" cy="1468213"/>
              <a:chOff x="5762116" y="318539"/>
              <a:chExt cx="950280" cy="1468213"/>
            </a:xfrm>
            <a:noFill/>
          </p:grpSpPr>
          <p:sp>
            <p:nvSpPr>
              <p:cNvPr id="418" name="Прямоугольник 417">
                <a:extLst>
                  <a:ext uri="{FF2B5EF4-FFF2-40B4-BE49-F238E27FC236}">
                    <a16:creationId xmlns:a16="http://schemas.microsoft.com/office/drawing/2014/main" id="{5312F30E-69C7-4184-A827-9767012EA6C7}"/>
                  </a:ext>
                </a:extLst>
              </p:cNvPr>
              <p:cNvSpPr/>
              <p:nvPr/>
            </p:nvSpPr>
            <p:spPr>
              <a:xfrm>
                <a:off x="6142228" y="3185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19" name="Прямоугольник 418">
                <a:extLst>
                  <a:ext uri="{FF2B5EF4-FFF2-40B4-BE49-F238E27FC236}">
                    <a16:creationId xmlns:a16="http://schemas.microsoft.com/office/drawing/2014/main" id="{869DB2E9-0899-4849-8F3B-263F938C9F8A}"/>
                  </a:ext>
                </a:extLst>
              </p:cNvPr>
              <p:cNvSpPr/>
              <p:nvPr/>
            </p:nvSpPr>
            <p:spPr>
              <a:xfrm>
                <a:off x="6332284" y="3185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0" name="Прямоугольник 419">
                <a:extLst>
                  <a:ext uri="{FF2B5EF4-FFF2-40B4-BE49-F238E27FC236}">
                    <a16:creationId xmlns:a16="http://schemas.microsoft.com/office/drawing/2014/main" id="{176EB37E-3C12-40A5-B6BF-D95A25C9363D}"/>
                  </a:ext>
                </a:extLst>
              </p:cNvPr>
              <p:cNvSpPr/>
              <p:nvPr/>
            </p:nvSpPr>
            <p:spPr>
              <a:xfrm>
                <a:off x="6522340" y="3185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1" name="Прямоугольник 420">
                <a:extLst>
                  <a:ext uri="{FF2B5EF4-FFF2-40B4-BE49-F238E27FC236}">
                    <a16:creationId xmlns:a16="http://schemas.microsoft.com/office/drawing/2014/main" id="{9D1A0662-2F07-42A9-B8B7-F979FC9A5DC2}"/>
                  </a:ext>
                </a:extLst>
              </p:cNvPr>
              <p:cNvSpPr/>
              <p:nvPr/>
            </p:nvSpPr>
            <p:spPr>
              <a:xfrm>
                <a:off x="5952172" y="42903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22" name="Прямоугольник 421">
                <a:extLst>
                  <a:ext uri="{FF2B5EF4-FFF2-40B4-BE49-F238E27FC236}">
                    <a16:creationId xmlns:a16="http://schemas.microsoft.com/office/drawing/2014/main" id="{51F5AED2-D28B-43A6-A09D-248E2DC3D850}"/>
                  </a:ext>
                </a:extLst>
              </p:cNvPr>
              <p:cNvSpPr/>
              <p:nvPr/>
            </p:nvSpPr>
            <p:spPr>
              <a:xfrm>
                <a:off x="6332284" y="5798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3" name="Прямоугольник 422">
                <a:extLst>
                  <a:ext uri="{FF2B5EF4-FFF2-40B4-BE49-F238E27FC236}">
                    <a16:creationId xmlns:a16="http://schemas.microsoft.com/office/drawing/2014/main" id="{2C867ECE-50A9-4155-8543-98BAB0839D8C}"/>
                  </a:ext>
                </a:extLst>
              </p:cNvPr>
              <p:cNvSpPr/>
              <p:nvPr/>
            </p:nvSpPr>
            <p:spPr>
              <a:xfrm>
                <a:off x="6522340" y="5798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4" name="Прямоугольник 423">
                <a:extLst>
                  <a:ext uri="{FF2B5EF4-FFF2-40B4-BE49-F238E27FC236}">
                    <a16:creationId xmlns:a16="http://schemas.microsoft.com/office/drawing/2014/main" id="{F9FAE24E-661F-4B30-8FD3-3699A6360DD7}"/>
                  </a:ext>
                </a:extLst>
              </p:cNvPr>
              <p:cNvSpPr/>
              <p:nvPr/>
            </p:nvSpPr>
            <p:spPr>
              <a:xfrm>
                <a:off x="6142228" y="8445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25" name="Прямоугольник 424">
                <a:extLst>
                  <a:ext uri="{FF2B5EF4-FFF2-40B4-BE49-F238E27FC236}">
                    <a16:creationId xmlns:a16="http://schemas.microsoft.com/office/drawing/2014/main" id="{46D33DCB-A24B-4DD9-803A-9CDF107E9B20}"/>
                  </a:ext>
                </a:extLst>
              </p:cNvPr>
              <p:cNvSpPr/>
              <p:nvPr/>
            </p:nvSpPr>
            <p:spPr>
              <a:xfrm>
                <a:off x="6332284" y="8445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6" name="Прямоугольник 425">
                <a:extLst>
                  <a:ext uri="{FF2B5EF4-FFF2-40B4-BE49-F238E27FC236}">
                    <a16:creationId xmlns:a16="http://schemas.microsoft.com/office/drawing/2014/main" id="{2AEC4E44-29A6-4DA4-AD6B-E9363689CF77}"/>
                  </a:ext>
                </a:extLst>
              </p:cNvPr>
              <p:cNvSpPr/>
              <p:nvPr/>
            </p:nvSpPr>
            <p:spPr>
              <a:xfrm>
                <a:off x="6522340" y="8445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27" name="Прямоугольник 426">
                <a:extLst>
                  <a:ext uri="{FF2B5EF4-FFF2-40B4-BE49-F238E27FC236}">
                    <a16:creationId xmlns:a16="http://schemas.microsoft.com/office/drawing/2014/main" id="{3163F999-538C-4722-BA05-25D538100A80}"/>
                  </a:ext>
                </a:extLst>
              </p:cNvPr>
              <p:cNvSpPr/>
              <p:nvPr/>
            </p:nvSpPr>
            <p:spPr>
              <a:xfrm>
                <a:off x="6142228" y="5711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28" name="Прямоугольник 427">
                <a:extLst>
                  <a:ext uri="{FF2B5EF4-FFF2-40B4-BE49-F238E27FC236}">
                    <a16:creationId xmlns:a16="http://schemas.microsoft.com/office/drawing/2014/main" id="{2CAD9A06-F3E6-4575-B161-5FD8D18CC791}"/>
                  </a:ext>
                </a:extLst>
              </p:cNvPr>
              <p:cNvSpPr/>
              <p:nvPr/>
            </p:nvSpPr>
            <p:spPr>
              <a:xfrm>
                <a:off x="5952172" y="8445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29" name="Прямоугольник 428">
                <a:extLst>
                  <a:ext uri="{FF2B5EF4-FFF2-40B4-BE49-F238E27FC236}">
                    <a16:creationId xmlns:a16="http://schemas.microsoft.com/office/drawing/2014/main" id="{FF043FED-731E-4148-B4CE-ACF7FD67F1D8}"/>
                  </a:ext>
                </a:extLst>
              </p:cNvPr>
              <p:cNvSpPr/>
              <p:nvPr/>
            </p:nvSpPr>
            <p:spPr>
              <a:xfrm>
                <a:off x="5762116" y="95237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430" name="Прямоугольник 429">
                <a:extLst>
                  <a:ext uri="{FF2B5EF4-FFF2-40B4-BE49-F238E27FC236}">
                    <a16:creationId xmlns:a16="http://schemas.microsoft.com/office/drawing/2014/main" id="{A32E53A5-132F-4D12-963B-8899157390AC}"/>
                  </a:ext>
                </a:extLst>
              </p:cNvPr>
              <p:cNvSpPr/>
              <p:nvPr/>
            </p:nvSpPr>
            <p:spPr>
              <a:xfrm>
                <a:off x="6142228" y="11032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31" name="Прямоугольник 430">
                <a:extLst>
                  <a:ext uri="{FF2B5EF4-FFF2-40B4-BE49-F238E27FC236}">
                    <a16:creationId xmlns:a16="http://schemas.microsoft.com/office/drawing/2014/main" id="{91A9696C-6DB3-4024-8E93-0B4682EBABF5}"/>
                  </a:ext>
                </a:extLst>
              </p:cNvPr>
              <p:cNvSpPr/>
              <p:nvPr/>
            </p:nvSpPr>
            <p:spPr>
              <a:xfrm>
                <a:off x="6332284" y="11032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32" name="Прямоугольник 431">
                <a:extLst>
                  <a:ext uri="{FF2B5EF4-FFF2-40B4-BE49-F238E27FC236}">
                    <a16:creationId xmlns:a16="http://schemas.microsoft.com/office/drawing/2014/main" id="{B73B365D-150A-4CA9-A83A-8BE59038387F}"/>
                  </a:ext>
                </a:extLst>
              </p:cNvPr>
              <p:cNvSpPr/>
              <p:nvPr/>
            </p:nvSpPr>
            <p:spPr>
              <a:xfrm>
                <a:off x="5952172" y="13699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33" name="Прямоугольник 432">
                <a:extLst>
                  <a:ext uri="{FF2B5EF4-FFF2-40B4-BE49-F238E27FC236}">
                    <a16:creationId xmlns:a16="http://schemas.microsoft.com/office/drawing/2014/main" id="{CC4E04D6-CBDB-49FF-870C-A7B37EF2AC2E}"/>
                  </a:ext>
                </a:extLst>
              </p:cNvPr>
              <p:cNvSpPr/>
              <p:nvPr/>
            </p:nvSpPr>
            <p:spPr>
              <a:xfrm>
                <a:off x="6142228" y="13699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34" name="Прямоугольник 433">
                <a:extLst>
                  <a:ext uri="{FF2B5EF4-FFF2-40B4-BE49-F238E27FC236}">
                    <a16:creationId xmlns:a16="http://schemas.microsoft.com/office/drawing/2014/main" id="{A745B15D-B4A7-4E52-8A39-84D269BC3C4D}"/>
                  </a:ext>
                </a:extLst>
              </p:cNvPr>
              <p:cNvSpPr/>
              <p:nvPr/>
            </p:nvSpPr>
            <p:spPr>
              <a:xfrm>
                <a:off x="6332284" y="13699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35" name="Прямоугольник 434">
                <a:extLst>
                  <a:ext uri="{FF2B5EF4-FFF2-40B4-BE49-F238E27FC236}">
                    <a16:creationId xmlns:a16="http://schemas.microsoft.com/office/drawing/2014/main" id="{917E170A-83B2-4AD3-A856-541E3949AD42}"/>
                  </a:ext>
                </a:extLst>
              </p:cNvPr>
              <p:cNvSpPr/>
              <p:nvPr/>
            </p:nvSpPr>
            <p:spPr>
              <a:xfrm>
                <a:off x="5952172" y="10944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36" name="Прямоугольник 435">
                <a:extLst>
                  <a:ext uri="{FF2B5EF4-FFF2-40B4-BE49-F238E27FC236}">
                    <a16:creationId xmlns:a16="http://schemas.microsoft.com/office/drawing/2014/main" id="{C5F01FAB-4C42-4F1A-A2D0-B423A0753574}"/>
                  </a:ext>
                </a:extLst>
              </p:cNvPr>
              <p:cNvSpPr/>
              <p:nvPr/>
            </p:nvSpPr>
            <p:spPr>
              <a:xfrm>
                <a:off x="5762116" y="13699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37" name="Прямоугольник 436">
                <a:extLst>
                  <a:ext uri="{FF2B5EF4-FFF2-40B4-BE49-F238E27FC236}">
                    <a16:creationId xmlns:a16="http://schemas.microsoft.com/office/drawing/2014/main" id="{565721EA-3A76-41AE-86B1-805E016B5F88}"/>
                  </a:ext>
                </a:extLst>
              </p:cNvPr>
              <p:cNvSpPr/>
              <p:nvPr/>
            </p:nvSpPr>
            <p:spPr>
              <a:xfrm>
                <a:off x="6522340" y="137328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40" name="Прямоугольник 439">
                <a:extLst>
                  <a:ext uri="{FF2B5EF4-FFF2-40B4-BE49-F238E27FC236}">
                    <a16:creationId xmlns:a16="http://schemas.microsoft.com/office/drawing/2014/main" id="{ED6CCECA-0863-4053-97C5-23E6153ACEDB}"/>
                  </a:ext>
                </a:extLst>
              </p:cNvPr>
              <p:cNvSpPr/>
              <p:nvPr/>
            </p:nvSpPr>
            <p:spPr>
              <a:xfrm>
                <a:off x="5762116" y="152542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441" name="Прямая соединительная линия 440">
                <a:extLst>
                  <a:ext uri="{FF2B5EF4-FFF2-40B4-BE49-F238E27FC236}">
                    <a16:creationId xmlns:a16="http://schemas.microsoft.com/office/drawing/2014/main" id="{845FC84C-2479-44E0-816A-D52601DD3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42228" y="841186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D678F84-1D62-4219-BABE-C275B4B3EF17}"/>
              </a:ext>
            </a:extLst>
          </p:cNvPr>
          <p:cNvGrpSpPr/>
          <p:nvPr/>
        </p:nvGrpSpPr>
        <p:grpSpPr>
          <a:xfrm>
            <a:off x="466955" y="5058262"/>
            <a:ext cx="5328000" cy="1473594"/>
            <a:chOff x="466955" y="5058262"/>
            <a:chExt cx="5328000" cy="1473594"/>
          </a:xfrm>
        </p:grpSpPr>
        <p:sp>
          <p:nvSpPr>
            <p:cNvPr id="1033" name="Прямоугольник 1032">
              <a:extLst>
                <a:ext uri="{FF2B5EF4-FFF2-40B4-BE49-F238E27FC236}">
                  <a16:creationId xmlns:a16="http://schemas.microsoft.com/office/drawing/2014/main" id="{8617164D-23FB-447A-BC0F-36B6C031A6F1}"/>
                </a:ext>
              </a:extLst>
            </p:cNvPr>
            <p:cNvSpPr/>
            <p:nvPr/>
          </p:nvSpPr>
          <p:spPr>
            <a:xfrm>
              <a:off x="466955" y="5058262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3) 1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 1 = 1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4B1A32F2-2F5E-4BDA-A4CF-09C10C29934E}"/>
                </a:ext>
              </a:extLst>
            </p:cNvPr>
            <p:cNvGrpSpPr/>
            <p:nvPr/>
          </p:nvGrpSpPr>
          <p:grpSpPr>
            <a:xfrm>
              <a:off x="466955" y="5063643"/>
              <a:ext cx="950280" cy="1468213"/>
              <a:chOff x="8831342" y="367922"/>
              <a:chExt cx="950280" cy="1468213"/>
            </a:xfrm>
            <a:noFill/>
          </p:grpSpPr>
          <p:sp>
            <p:nvSpPr>
              <p:cNvPr id="442" name="Прямоугольник 441">
                <a:extLst>
                  <a:ext uri="{FF2B5EF4-FFF2-40B4-BE49-F238E27FC236}">
                    <a16:creationId xmlns:a16="http://schemas.microsoft.com/office/drawing/2014/main" id="{1D3ACC06-B324-473A-9B2A-7CBDA103228B}"/>
                  </a:ext>
                </a:extLst>
              </p:cNvPr>
              <p:cNvSpPr/>
              <p:nvPr/>
            </p:nvSpPr>
            <p:spPr>
              <a:xfrm>
                <a:off x="9211454" y="36792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3" name="Прямоугольник 442">
                <a:extLst>
                  <a:ext uri="{FF2B5EF4-FFF2-40B4-BE49-F238E27FC236}">
                    <a16:creationId xmlns:a16="http://schemas.microsoft.com/office/drawing/2014/main" id="{10C86CD7-20D9-4A3E-9809-35F57AD71AF7}"/>
                  </a:ext>
                </a:extLst>
              </p:cNvPr>
              <p:cNvSpPr/>
              <p:nvPr/>
            </p:nvSpPr>
            <p:spPr>
              <a:xfrm>
                <a:off x="9401510" y="36792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4" name="Прямоугольник 443">
                <a:extLst>
                  <a:ext uri="{FF2B5EF4-FFF2-40B4-BE49-F238E27FC236}">
                    <a16:creationId xmlns:a16="http://schemas.microsoft.com/office/drawing/2014/main" id="{C3B6E2DA-031C-4C95-AC08-48FEAE833766}"/>
                  </a:ext>
                </a:extLst>
              </p:cNvPr>
              <p:cNvSpPr/>
              <p:nvPr/>
            </p:nvSpPr>
            <p:spPr>
              <a:xfrm>
                <a:off x="9591566" y="36792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5" name="Прямоугольник 444">
                <a:extLst>
                  <a:ext uri="{FF2B5EF4-FFF2-40B4-BE49-F238E27FC236}">
                    <a16:creationId xmlns:a16="http://schemas.microsoft.com/office/drawing/2014/main" id="{ABA5B50C-1D8B-4481-AA9E-61099B94976D}"/>
                  </a:ext>
                </a:extLst>
              </p:cNvPr>
              <p:cNvSpPr/>
              <p:nvPr/>
            </p:nvSpPr>
            <p:spPr>
              <a:xfrm>
                <a:off x="9021398" y="47841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46" name="Прямоугольник 445">
                <a:extLst>
                  <a:ext uri="{FF2B5EF4-FFF2-40B4-BE49-F238E27FC236}">
                    <a16:creationId xmlns:a16="http://schemas.microsoft.com/office/drawing/2014/main" id="{10B1EC2C-D837-4069-8404-DCA2AC0B1E5D}"/>
                  </a:ext>
                </a:extLst>
              </p:cNvPr>
              <p:cNvSpPr/>
              <p:nvPr/>
            </p:nvSpPr>
            <p:spPr>
              <a:xfrm>
                <a:off x="9401510" y="62925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7" name="Прямоугольник 446">
                <a:extLst>
                  <a:ext uri="{FF2B5EF4-FFF2-40B4-BE49-F238E27FC236}">
                    <a16:creationId xmlns:a16="http://schemas.microsoft.com/office/drawing/2014/main" id="{B34CA9B9-0ABC-45C4-965E-912220EE0D0B}"/>
                  </a:ext>
                </a:extLst>
              </p:cNvPr>
              <p:cNvSpPr/>
              <p:nvPr/>
            </p:nvSpPr>
            <p:spPr>
              <a:xfrm>
                <a:off x="9591566" y="62925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8" name="Прямоугольник 447">
                <a:extLst>
                  <a:ext uri="{FF2B5EF4-FFF2-40B4-BE49-F238E27FC236}">
                    <a16:creationId xmlns:a16="http://schemas.microsoft.com/office/drawing/2014/main" id="{D18011D1-2257-4F68-97B5-65BAE7CD5ABD}"/>
                  </a:ext>
                </a:extLst>
              </p:cNvPr>
              <p:cNvSpPr/>
              <p:nvPr/>
            </p:nvSpPr>
            <p:spPr>
              <a:xfrm>
                <a:off x="9211454" y="89395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49" name="Прямоугольник 448">
                <a:extLst>
                  <a:ext uri="{FF2B5EF4-FFF2-40B4-BE49-F238E27FC236}">
                    <a16:creationId xmlns:a16="http://schemas.microsoft.com/office/drawing/2014/main" id="{134B9BF0-9535-4A37-9D5B-76ED42F05E90}"/>
                  </a:ext>
                </a:extLst>
              </p:cNvPr>
              <p:cNvSpPr/>
              <p:nvPr/>
            </p:nvSpPr>
            <p:spPr>
              <a:xfrm>
                <a:off x="9401510" y="89395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50" name="Прямоугольник 449">
                <a:extLst>
                  <a:ext uri="{FF2B5EF4-FFF2-40B4-BE49-F238E27FC236}">
                    <a16:creationId xmlns:a16="http://schemas.microsoft.com/office/drawing/2014/main" id="{1E600BC3-7FBE-4B00-BF18-1FE482053A26}"/>
                  </a:ext>
                </a:extLst>
              </p:cNvPr>
              <p:cNvSpPr/>
              <p:nvPr/>
            </p:nvSpPr>
            <p:spPr>
              <a:xfrm>
                <a:off x="9591566" y="89395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51" name="Прямоугольник 450">
                <a:extLst>
                  <a:ext uri="{FF2B5EF4-FFF2-40B4-BE49-F238E27FC236}">
                    <a16:creationId xmlns:a16="http://schemas.microsoft.com/office/drawing/2014/main" id="{CAA67055-D504-46C5-B189-FE1398913E81}"/>
                  </a:ext>
                </a:extLst>
              </p:cNvPr>
              <p:cNvSpPr/>
              <p:nvPr/>
            </p:nvSpPr>
            <p:spPr>
              <a:xfrm>
                <a:off x="9211454" y="62050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52" name="Прямоугольник 451">
                <a:extLst>
                  <a:ext uri="{FF2B5EF4-FFF2-40B4-BE49-F238E27FC236}">
                    <a16:creationId xmlns:a16="http://schemas.microsoft.com/office/drawing/2014/main" id="{327C2D62-4095-4CE3-B646-5ABCC2F73138}"/>
                  </a:ext>
                </a:extLst>
              </p:cNvPr>
              <p:cNvSpPr/>
              <p:nvPr/>
            </p:nvSpPr>
            <p:spPr>
              <a:xfrm>
                <a:off x="9021398" y="89395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53" name="Прямоугольник 452">
                <a:extLst>
                  <a:ext uri="{FF2B5EF4-FFF2-40B4-BE49-F238E27FC236}">
                    <a16:creationId xmlns:a16="http://schemas.microsoft.com/office/drawing/2014/main" id="{2BF71D6D-781E-4D96-BFD7-2BA14A5EF341}"/>
                  </a:ext>
                </a:extLst>
              </p:cNvPr>
              <p:cNvSpPr/>
              <p:nvPr/>
            </p:nvSpPr>
            <p:spPr>
              <a:xfrm>
                <a:off x="8831342" y="100175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454" name="Прямоугольник 453">
                <a:extLst>
                  <a:ext uri="{FF2B5EF4-FFF2-40B4-BE49-F238E27FC236}">
                    <a16:creationId xmlns:a16="http://schemas.microsoft.com/office/drawing/2014/main" id="{6DB6985D-4024-48D0-97B7-B60706BF31E9}"/>
                  </a:ext>
                </a:extLst>
              </p:cNvPr>
              <p:cNvSpPr/>
              <p:nvPr/>
            </p:nvSpPr>
            <p:spPr>
              <a:xfrm>
                <a:off x="9211454" y="11525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55" name="Прямоугольник 454">
                <a:extLst>
                  <a:ext uri="{FF2B5EF4-FFF2-40B4-BE49-F238E27FC236}">
                    <a16:creationId xmlns:a16="http://schemas.microsoft.com/office/drawing/2014/main" id="{6FFA0200-1C1E-4678-9876-5C4A8553F1DC}"/>
                  </a:ext>
                </a:extLst>
              </p:cNvPr>
              <p:cNvSpPr/>
              <p:nvPr/>
            </p:nvSpPr>
            <p:spPr>
              <a:xfrm>
                <a:off x="9401510" y="11525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56" name="Прямоугольник 455">
                <a:extLst>
                  <a:ext uri="{FF2B5EF4-FFF2-40B4-BE49-F238E27FC236}">
                    <a16:creationId xmlns:a16="http://schemas.microsoft.com/office/drawing/2014/main" id="{A947A4C0-C80F-49DC-8E16-97FF5A629F27}"/>
                  </a:ext>
                </a:extLst>
              </p:cNvPr>
              <p:cNvSpPr/>
              <p:nvPr/>
            </p:nvSpPr>
            <p:spPr>
              <a:xfrm>
                <a:off x="9021398" y="14192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57" name="Прямоугольник 456">
                <a:extLst>
                  <a:ext uri="{FF2B5EF4-FFF2-40B4-BE49-F238E27FC236}">
                    <a16:creationId xmlns:a16="http://schemas.microsoft.com/office/drawing/2014/main" id="{737E1A7E-C799-4B22-8BF0-6D15DFD10CB2}"/>
                  </a:ext>
                </a:extLst>
              </p:cNvPr>
              <p:cNvSpPr/>
              <p:nvPr/>
            </p:nvSpPr>
            <p:spPr>
              <a:xfrm>
                <a:off x="9211454" y="14192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58" name="Прямоугольник 457">
                <a:extLst>
                  <a:ext uri="{FF2B5EF4-FFF2-40B4-BE49-F238E27FC236}">
                    <a16:creationId xmlns:a16="http://schemas.microsoft.com/office/drawing/2014/main" id="{A450AFC2-FD1A-44D2-93C6-68F3F60274BD}"/>
                  </a:ext>
                </a:extLst>
              </p:cNvPr>
              <p:cNvSpPr/>
              <p:nvPr/>
            </p:nvSpPr>
            <p:spPr>
              <a:xfrm>
                <a:off x="9401510" y="14192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59" name="Прямоугольник 458">
                <a:extLst>
                  <a:ext uri="{FF2B5EF4-FFF2-40B4-BE49-F238E27FC236}">
                    <a16:creationId xmlns:a16="http://schemas.microsoft.com/office/drawing/2014/main" id="{0DAA90CC-E063-47FA-8D29-5BF3AF9646A3}"/>
                  </a:ext>
                </a:extLst>
              </p:cNvPr>
              <p:cNvSpPr/>
              <p:nvPr/>
            </p:nvSpPr>
            <p:spPr>
              <a:xfrm>
                <a:off x="9021398" y="114385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60" name="Прямоугольник 459">
                <a:extLst>
                  <a:ext uri="{FF2B5EF4-FFF2-40B4-BE49-F238E27FC236}">
                    <a16:creationId xmlns:a16="http://schemas.microsoft.com/office/drawing/2014/main" id="{A0EAF2F1-5773-4E89-95DB-4B6208D17A45}"/>
                  </a:ext>
                </a:extLst>
              </p:cNvPr>
              <p:cNvSpPr/>
              <p:nvPr/>
            </p:nvSpPr>
            <p:spPr>
              <a:xfrm>
                <a:off x="8831342" y="14192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61" name="Прямоугольник 460">
                <a:extLst>
                  <a:ext uri="{FF2B5EF4-FFF2-40B4-BE49-F238E27FC236}">
                    <a16:creationId xmlns:a16="http://schemas.microsoft.com/office/drawing/2014/main" id="{D1B0B39A-2C9F-4BDC-BAF4-F1C8D98ECA5F}"/>
                  </a:ext>
                </a:extLst>
              </p:cNvPr>
              <p:cNvSpPr/>
              <p:nvPr/>
            </p:nvSpPr>
            <p:spPr>
              <a:xfrm>
                <a:off x="9591566" y="14226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62" name="Прямоугольник 461">
                <a:extLst>
                  <a:ext uri="{FF2B5EF4-FFF2-40B4-BE49-F238E27FC236}">
                    <a16:creationId xmlns:a16="http://schemas.microsoft.com/office/drawing/2014/main" id="{D52EC3A8-22E6-416F-B147-B99430A58FA4}"/>
                  </a:ext>
                </a:extLst>
              </p:cNvPr>
              <p:cNvSpPr/>
              <p:nvPr/>
            </p:nvSpPr>
            <p:spPr>
              <a:xfrm>
                <a:off x="8831342" y="157480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463" name="Прямая соединительная линия 462">
                <a:extLst>
                  <a:ext uri="{FF2B5EF4-FFF2-40B4-BE49-F238E27FC236}">
                    <a16:creationId xmlns:a16="http://schemas.microsoft.com/office/drawing/2014/main" id="{8106FBFD-C336-4C4B-B321-7FD48BD69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1454" y="890569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8A75B7A-2DA2-41E9-9064-8FF3D65B869B}"/>
              </a:ext>
            </a:extLst>
          </p:cNvPr>
          <p:cNvGrpSpPr/>
          <p:nvPr/>
        </p:nvGrpSpPr>
        <p:grpSpPr>
          <a:xfrm>
            <a:off x="10807210" y="5082441"/>
            <a:ext cx="5328000" cy="1473594"/>
            <a:chOff x="10807210" y="5082441"/>
            <a:chExt cx="5328000" cy="1473594"/>
          </a:xfrm>
        </p:grpSpPr>
        <p:sp>
          <p:nvSpPr>
            <p:cNvPr id="1039" name="Прямоугольник 1038">
              <a:extLst>
                <a:ext uri="{FF2B5EF4-FFF2-40B4-BE49-F238E27FC236}">
                  <a16:creationId xmlns:a16="http://schemas.microsoft.com/office/drawing/2014/main" id="{B7124AB3-9418-49DE-9A27-E5CF8079BECB}"/>
                </a:ext>
              </a:extLst>
            </p:cNvPr>
            <p:cNvSpPr/>
            <p:nvPr/>
          </p:nvSpPr>
          <p:spPr>
            <a:xfrm>
              <a:off x="10807210" y="5082441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4) 1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 1 = 1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FE478D3F-87FA-4734-A8DE-BAC9B16D9C0B}"/>
                </a:ext>
              </a:extLst>
            </p:cNvPr>
            <p:cNvGrpSpPr/>
            <p:nvPr/>
          </p:nvGrpSpPr>
          <p:grpSpPr>
            <a:xfrm>
              <a:off x="10807210" y="5082441"/>
              <a:ext cx="950280" cy="1468213"/>
              <a:chOff x="271998" y="2437344"/>
              <a:chExt cx="950280" cy="1468213"/>
            </a:xfrm>
            <a:noFill/>
          </p:grpSpPr>
          <p:sp>
            <p:nvSpPr>
              <p:cNvPr id="464" name="Прямоугольник 463">
                <a:extLst>
                  <a:ext uri="{FF2B5EF4-FFF2-40B4-BE49-F238E27FC236}">
                    <a16:creationId xmlns:a16="http://schemas.microsoft.com/office/drawing/2014/main" id="{AB9EB03A-1D59-47F1-8AF9-07CBE0C688B9}"/>
                  </a:ext>
                </a:extLst>
              </p:cNvPr>
              <p:cNvSpPr/>
              <p:nvPr/>
            </p:nvSpPr>
            <p:spPr>
              <a:xfrm>
                <a:off x="652110" y="243734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65" name="Прямоугольник 464">
                <a:extLst>
                  <a:ext uri="{FF2B5EF4-FFF2-40B4-BE49-F238E27FC236}">
                    <a16:creationId xmlns:a16="http://schemas.microsoft.com/office/drawing/2014/main" id="{A06BB974-6EAE-4747-BE73-83F4BFCBDB24}"/>
                  </a:ext>
                </a:extLst>
              </p:cNvPr>
              <p:cNvSpPr/>
              <p:nvPr/>
            </p:nvSpPr>
            <p:spPr>
              <a:xfrm>
                <a:off x="842166" y="243734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66" name="Прямоугольник 465">
                <a:extLst>
                  <a:ext uri="{FF2B5EF4-FFF2-40B4-BE49-F238E27FC236}">
                    <a16:creationId xmlns:a16="http://schemas.microsoft.com/office/drawing/2014/main" id="{F9730184-4D64-4AEC-9A58-96F5776B0987}"/>
                  </a:ext>
                </a:extLst>
              </p:cNvPr>
              <p:cNvSpPr/>
              <p:nvPr/>
            </p:nvSpPr>
            <p:spPr>
              <a:xfrm>
                <a:off x="1032222" y="2437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67" name="Прямоугольник 466">
                <a:extLst>
                  <a:ext uri="{FF2B5EF4-FFF2-40B4-BE49-F238E27FC236}">
                    <a16:creationId xmlns:a16="http://schemas.microsoft.com/office/drawing/2014/main" id="{860C0B8C-DC79-4D3A-BFF4-A9036FAE0ED5}"/>
                  </a:ext>
                </a:extLst>
              </p:cNvPr>
              <p:cNvSpPr/>
              <p:nvPr/>
            </p:nvSpPr>
            <p:spPr>
              <a:xfrm>
                <a:off x="462054" y="254783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68" name="Прямоугольник 467">
                <a:extLst>
                  <a:ext uri="{FF2B5EF4-FFF2-40B4-BE49-F238E27FC236}">
                    <a16:creationId xmlns:a16="http://schemas.microsoft.com/office/drawing/2014/main" id="{F5354445-E22D-4A25-962F-2BA2D8503DB3}"/>
                  </a:ext>
                </a:extLst>
              </p:cNvPr>
              <p:cNvSpPr/>
              <p:nvPr/>
            </p:nvSpPr>
            <p:spPr>
              <a:xfrm>
                <a:off x="842166" y="26986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69" name="Прямоугольник 468">
                <a:extLst>
                  <a:ext uri="{FF2B5EF4-FFF2-40B4-BE49-F238E27FC236}">
                    <a16:creationId xmlns:a16="http://schemas.microsoft.com/office/drawing/2014/main" id="{A63DA45B-1E2D-4F1C-919B-B517561CDD8A}"/>
                  </a:ext>
                </a:extLst>
              </p:cNvPr>
              <p:cNvSpPr/>
              <p:nvPr/>
            </p:nvSpPr>
            <p:spPr>
              <a:xfrm>
                <a:off x="1032222" y="26986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70" name="Прямоугольник 469">
                <a:extLst>
                  <a:ext uri="{FF2B5EF4-FFF2-40B4-BE49-F238E27FC236}">
                    <a16:creationId xmlns:a16="http://schemas.microsoft.com/office/drawing/2014/main" id="{F66574D5-E550-4F87-A59F-12D6C71DC667}"/>
                  </a:ext>
                </a:extLst>
              </p:cNvPr>
              <p:cNvSpPr/>
              <p:nvPr/>
            </p:nvSpPr>
            <p:spPr>
              <a:xfrm>
                <a:off x="652110" y="296337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71" name="Прямоугольник 470">
                <a:extLst>
                  <a:ext uri="{FF2B5EF4-FFF2-40B4-BE49-F238E27FC236}">
                    <a16:creationId xmlns:a16="http://schemas.microsoft.com/office/drawing/2014/main" id="{A4C643AA-09F1-44FB-8FC6-1E84AD6077D1}"/>
                  </a:ext>
                </a:extLst>
              </p:cNvPr>
              <p:cNvSpPr/>
              <p:nvPr/>
            </p:nvSpPr>
            <p:spPr>
              <a:xfrm>
                <a:off x="842166" y="296337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72" name="Прямоугольник 471">
                <a:extLst>
                  <a:ext uri="{FF2B5EF4-FFF2-40B4-BE49-F238E27FC236}">
                    <a16:creationId xmlns:a16="http://schemas.microsoft.com/office/drawing/2014/main" id="{D4F45EC5-DF35-451D-908F-48C844AD26CD}"/>
                  </a:ext>
                </a:extLst>
              </p:cNvPr>
              <p:cNvSpPr/>
              <p:nvPr/>
            </p:nvSpPr>
            <p:spPr>
              <a:xfrm>
                <a:off x="1032222" y="29633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73" name="Прямоугольник 472">
                <a:extLst>
                  <a:ext uri="{FF2B5EF4-FFF2-40B4-BE49-F238E27FC236}">
                    <a16:creationId xmlns:a16="http://schemas.microsoft.com/office/drawing/2014/main" id="{15A73B8C-8018-4775-A621-B5A3B5AAE401}"/>
                  </a:ext>
                </a:extLst>
              </p:cNvPr>
              <p:cNvSpPr/>
              <p:nvPr/>
            </p:nvSpPr>
            <p:spPr>
              <a:xfrm>
                <a:off x="652110" y="26899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74" name="Прямоугольник 473">
                <a:extLst>
                  <a:ext uri="{FF2B5EF4-FFF2-40B4-BE49-F238E27FC236}">
                    <a16:creationId xmlns:a16="http://schemas.microsoft.com/office/drawing/2014/main" id="{42B11A65-FAE5-4E88-A56D-558645FB6621}"/>
                  </a:ext>
                </a:extLst>
              </p:cNvPr>
              <p:cNvSpPr/>
              <p:nvPr/>
            </p:nvSpPr>
            <p:spPr>
              <a:xfrm>
                <a:off x="462054" y="29633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75" name="Прямоугольник 474">
                <a:extLst>
                  <a:ext uri="{FF2B5EF4-FFF2-40B4-BE49-F238E27FC236}">
                    <a16:creationId xmlns:a16="http://schemas.microsoft.com/office/drawing/2014/main" id="{C777F0A4-4568-4340-9827-98647A6B7F07}"/>
                  </a:ext>
                </a:extLst>
              </p:cNvPr>
              <p:cNvSpPr/>
              <p:nvPr/>
            </p:nvSpPr>
            <p:spPr>
              <a:xfrm>
                <a:off x="271998" y="307118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476" name="Прямоугольник 475">
                <a:extLst>
                  <a:ext uri="{FF2B5EF4-FFF2-40B4-BE49-F238E27FC236}">
                    <a16:creationId xmlns:a16="http://schemas.microsoft.com/office/drawing/2014/main" id="{E3AA8881-4A95-4B7B-97ED-7BBAAB544574}"/>
                  </a:ext>
                </a:extLst>
              </p:cNvPr>
              <p:cNvSpPr/>
              <p:nvPr/>
            </p:nvSpPr>
            <p:spPr>
              <a:xfrm>
                <a:off x="652110" y="32220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77" name="Прямоугольник 476">
                <a:extLst>
                  <a:ext uri="{FF2B5EF4-FFF2-40B4-BE49-F238E27FC236}">
                    <a16:creationId xmlns:a16="http://schemas.microsoft.com/office/drawing/2014/main" id="{D9DA0B8D-C729-410B-B93B-88E2C9B7ABFE}"/>
                  </a:ext>
                </a:extLst>
              </p:cNvPr>
              <p:cNvSpPr/>
              <p:nvPr/>
            </p:nvSpPr>
            <p:spPr>
              <a:xfrm>
                <a:off x="842166" y="32220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78" name="Прямоугольник 477">
                <a:extLst>
                  <a:ext uri="{FF2B5EF4-FFF2-40B4-BE49-F238E27FC236}">
                    <a16:creationId xmlns:a16="http://schemas.microsoft.com/office/drawing/2014/main" id="{BA353593-56CA-44A0-945B-D2AE0EBC7B6F}"/>
                  </a:ext>
                </a:extLst>
              </p:cNvPr>
              <p:cNvSpPr/>
              <p:nvPr/>
            </p:nvSpPr>
            <p:spPr>
              <a:xfrm>
                <a:off x="462054" y="34887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79" name="Прямоугольник 478">
                <a:extLst>
                  <a:ext uri="{FF2B5EF4-FFF2-40B4-BE49-F238E27FC236}">
                    <a16:creationId xmlns:a16="http://schemas.microsoft.com/office/drawing/2014/main" id="{C98D4D66-A378-4870-9DDE-7B9AAC0AA36F}"/>
                  </a:ext>
                </a:extLst>
              </p:cNvPr>
              <p:cNvSpPr/>
              <p:nvPr/>
            </p:nvSpPr>
            <p:spPr>
              <a:xfrm>
                <a:off x="652110" y="34887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80" name="Прямоугольник 479">
                <a:extLst>
                  <a:ext uri="{FF2B5EF4-FFF2-40B4-BE49-F238E27FC236}">
                    <a16:creationId xmlns:a16="http://schemas.microsoft.com/office/drawing/2014/main" id="{AFA64930-4D5D-45C1-B362-AC7A12B588B1}"/>
                  </a:ext>
                </a:extLst>
              </p:cNvPr>
              <p:cNvSpPr/>
              <p:nvPr/>
            </p:nvSpPr>
            <p:spPr>
              <a:xfrm>
                <a:off x="842166" y="34887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81" name="Прямоугольник 480">
                <a:extLst>
                  <a:ext uri="{FF2B5EF4-FFF2-40B4-BE49-F238E27FC236}">
                    <a16:creationId xmlns:a16="http://schemas.microsoft.com/office/drawing/2014/main" id="{5A1E3C03-8357-4B5C-97EA-F187A843990A}"/>
                  </a:ext>
                </a:extLst>
              </p:cNvPr>
              <p:cNvSpPr/>
              <p:nvPr/>
            </p:nvSpPr>
            <p:spPr>
              <a:xfrm>
                <a:off x="462054" y="32132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82" name="Прямоугольник 481">
                <a:extLst>
                  <a:ext uri="{FF2B5EF4-FFF2-40B4-BE49-F238E27FC236}">
                    <a16:creationId xmlns:a16="http://schemas.microsoft.com/office/drawing/2014/main" id="{8B1E3B0B-C06D-4B82-BAD4-1038A8F09EF7}"/>
                  </a:ext>
                </a:extLst>
              </p:cNvPr>
              <p:cNvSpPr/>
              <p:nvPr/>
            </p:nvSpPr>
            <p:spPr>
              <a:xfrm>
                <a:off x="271998" y="34887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83" name="Прямоугольник 482">
                <a:extLst>
                  <a:ext uri="{FF2B5EF4-FFF2-40B4-BE49-F238E27FC236}">
                    <a16:creationId xmlns:a16="http://schemas.microsoft.com/office/drawing/2014/main" id="{31A2AFB8-613D-45C7-8A7F-3D518D4B498A}"/>
                  </a:ext>
                </a:extLst>
              </p:cNvPr>
              <p:cNvSpPr/>
              <p:nvPr/>
            </p:nvSpPr>
            <p:spPr>
              <a:xfrm>
                <a:off x="1032222" y="34920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84" name="Прямоугольник 483">
                <a:extLst>
                  <a:ext uri="{FF2B5EF4-FFF2-40B4-BE49-F238E27FC236}">
                    <a16:creationId xmlns:a16="http://schemas.microsoft.com/office/drawing/2014/main" id="{0F880D72-C394-497D-90BF-9D3EFBDFDE1B}"/>
                  </a:ext>
                </a:extLst>
              </p:cNvPr>
              <p:cNvSpPr/>
              <p:nvPr/>
            </p:nvSpPr>
            <p:spPr>
              <a:xfrm>
                <a:off x="271998" y="36442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485" name="Прямая соединительная линия 484">
                <a:extLst>
                  <a:ext uri="{FF2B5EF4-FFF2-40B4-BE49-F238E27FC236}">
                    <a16:creationId xmlns:a16="http://schemas.microsoft.com/office/drawing/2014/main" id="{92812BC6-DB96-40AC-9041-DAF8A57031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110" y="2959991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6A15A79-D60E-43B7-A31A-961E1D9ECABC}"/>
              </a:ext>
            </a:extLst>
          </p:cNvPr>
          <p:cNvGrpSpPr/>
          <p:nvPr/>
        </p:nvGrpSpPr>
        <p:grpSpPr>
          <a:xfrm>
            <a:off x="5099953" y="472135"/>
            <a:ext cx="5328000" cy="1473594"/>
            <a:chOff x="5099953" y="472135"/>
            <a:chExt cx="5328000" cy="1473594"/>
          </a:xfrm>
        </p:grpSpPr>
        <p:sp>
          <p:nvSpPr>
            <p:cNvPr id="1034" name="Прямоугольник 1033">
              <a:extLst>
                <a:ext uri="{FF2B5EF4-FFF2-40B4-BE49-F238E27FC236}">
                  <a16:creationId xmlns:a16="http://schemas.microsoft.com/office/drawing/2014/main" id="{DC5E3E29-CB9D-48D5-9A7E-5AFA866A02CD}"/>
                </a:ext>
              </a:extLst>
            </p:cNvPr>
            <p:cNvSpPr/>
            <p:nvPr/>
          </p:nvSpPr>
          <p:spPr>
            <a:xfrm>
              <a:off x="5099953" y="472135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1) Умножаем 1-ую справа цифру 1-го числа на 1-ую справа цифру 2-го числа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1E7B152C-B67C-4EC8-B354-7249620AE5BD}"/>
                </a:ext>
              </a:extLst>
            </p:cNvPr>
            <p:cNvGrpSpPr/>
            <p:nvPr/>
          </p:nvGrpSpPr>
          <p:grpSpPr>
            <a:xfrm>
              <a:off x="5099953" y="473848"/>
              <a:ext cx="950280" cy="1471598"/>
              <a:chOff x="1719786" y="247017"/>
              <a:chExt cx="950280" cy="1471598"/>
            </a:xfrm>
            <a:noFill/>
          </p:grpSpPr>
          <p:sp>
            <p:nvSpPr>
              <p:cNvPr id="738" name="Прямоугольник 737">
                <a:extLst>
                  <a:ext uri="{FF2B5EF4-FFF2-40B4-BE49-F238E27FC236}">
                    <a16:creationId xmlns:a16="http://schemas.microsoft.com/office/drawing/2014/main" id="{FE1427B2-336B-46B1-A8D1-63E29E171F97}"/>
                  </a:ext>
                </a:extLst>
              </p:cNvPr>
              <p:cNvSpPr/>
              <p:nvPr/>
            </p:nvSpPr>
            <p:spPr>
              <a:xfrm>
                <a:off x="2099898" y="2470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39" name="Прямоугольник 738">
                <a:extLst>
                  <a:ext uri="{FF2B5EF4-FFF2-40B4-BE49-F238E27FC236}">
                    <a16:creationId xmlns:a16="http://schemas.microsoft.com/office/drawing/2014/main" id="{D619BD47-1E84-4718-AAF7-8F18A7FE2A60}"/>
                  </a:ext>
                </a:extLst>
              </p:cNvPr>
              <p:cNvSpPr/>
              <p:nvPr/>
            </p:nvSpPr>
            <p:spPr>
              <a:xfrm>
                <a:off x="2289954" y="2470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40" name="Прямоугольник 739">
                <a:extLst>
                  <a:ext uri="{FF2B5EF4-FFF2-40B4-BE49-F238E27FC236}">
                    <a16:creationId xmlns:a16="http://schemas.microsoft.com/office/drawing/2014/main" id="{243EE5EE-EADE-4DDE-B27C-020EADA29669}"/>
                  </a:ext>
                </a:extLst>
              </p:cNvPr>
              <p:cNvSpPr/>
              <p:nvPr/>
            </p:nvSpPr>
            <p:spPr>
              <a:xfrm>
                <a:off x="2480010" y="2470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41" name="Прямоугольник 740">
                <a:extLst>
                  <a:ext uri="{FF2B5EF4-FFF2-40B4-BE49-F238E27FC236}">
                    <a16:creationId xmlns:a16="http://schemas.microsoft.com/office/drawing/2014/main" id="{F178EFD0-568E-46C6-8BE0-41F99E6741BC}"/>
                  </a:ext>
                </a:extLst>
              </p:cNvPr>
              <p:cNvSpPr/>
              <p:nvPr/>
            </p:nvSpPr>
            <p:spPr>
              <a:xfrm>
                <a:off x="1909842" y="35750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42" name="Прямоугольник 741">
                <a:extLst>
                  <a:ext uri="{FF2B5EF4-FFF2-40B4-BE49-F238E27FC236}">
                    <a16:creationId xmlns:a16="http://schemas.microsoft.com/office/drawing/2014/main" id="{39F2416B-5634-4734-9365-5DF9439A230C}"/>
                  </a:ext>
                </a:extLst>
              </p:cNvPr>
              <p:cNvSpPr/>
              <p:nvPr/>
            </p:nvSpPr>
            <p:spPr>
              <a:xfrm>
                <a:off x="2289954" y="50834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43" name="Прямоугольник 742">
                <a:extLst>
                  <a:ext uri="{FF2B5EF4-FFF2-40B4-BE49-F238E27FC236}">
                    <a16:creationId xmlns:a16="http://schemas.microsoft.com/office/drawing/2014/main" id="{7EE38090-6DD7-4819-9AAB-3670A88CA405}"/>
                  </a:ext>
                </a:extLst>
              </p:cNvPr>
              <p:cNvSpPr/>
              <p:nvPr/>
            </p:nvSpPr>
            <p:spPr>
              <a:xfrm>
                <a:off x="2480010" y="50834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44" name="Прямоугольник 743">
                <a:extLst>
                  <a:ext uri="{FF2B5EF4-FFF2-40B4-BE49-F238E27FC236}">
                    <a16:creationId xmlns:a16="http://schemas.microsoft.com/office/drawing/2014/main" id="{33869B90-B9AA-4089-8C32-8915542B5429}"/>
                  </a:ext>
                </a:extLst>
              </p:cNvPr>
              <p:cNvSpPr/>
              <p:nvPr/>
            </p:nvSpPr>
            <p:spPr>
              <a:xfrm>
                <a:off x="2099898" y="93125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45" name="Прямоугольник 744">
                <a:extLst>
                  <a:ext uri="{FF2B5EF4-FFF2-40B4-BE49-F238E27FC236}">
                    <a16:creationId xmlns:a16="http://schemas.microsoft.com/office/drawing/2014/main" id="{5B684E1B-CE43-46EB-BC4C-999074BD0E90}"/>
                  </a:ext>
                </a:extLst>
              </p:cNvPr>
              <p:cNvSpPr/>
              <p:nvPr/>
            </p:nvSpPr>
            <p:spPr>
              <a:xfrm>
                <a:off x="2289954" y="93125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46" name="Прямоугольник 745">
                <a:extLst>
                  <a:ext uri="{FF2B5EF4-FFF2-40B4-BE49-F238E27FC236}">
                    <a16:creationId xmlns:a16="http://schemas.microsoft.com/office/drawing/2014/main" id="{7070DD82-8823-4EB8-9D1D-4D96A35DA63D}"/>
                  </a:ext>
                </a:extLst>
              </p:cNvPr>
              <p:cNvSpPr/>
              <p:nvPr/>
            </p:nvSpPr>
            <p:spPr>
              <a:xfrm>
                <a:off x="2480010" y="9312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747" name="Прямоугольник 746">
                <a:extLst>
                  <a:ext uri="{FF2B5EF4-FFF2-40B4-BE49-F238E27FC236}">
                    <a16:creationId xmlns:a16="http://schemas.microsoft.com/office/drawing/2014/main" id="{3D62ED7A-484D-490C-87B2-DB1070B52CC4}"/>
                  </a:ext>
                </a:extLst>
              </p:cNvPr>
              <p:cNvSpPr/>
              <p:nvPr/>
            </p:nvSpPr>
            <p:spPr>
              <a:xfrm>
                <a:off x="2099898" y="49960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48" name="Прямоугольник 747">
                <a:extLst>
                  <a:ext uri="{FF2B5EF4-FFF2-40B4-BE49-F238E27FC236}">
                    <a16:creationId xmlns:a16="http://schemas.microsoft.com/office/drawing/2014/main" id="{DE25EC96-6A4D-41EB-A6F5-AE9E0294D435}"/>
                  </a:ext>
                </a:extLst>
              </p:cNvPr>
              <p:cNvSpPr/>
              <p:nvPr/>
            </p:nvSpPr>
            <p:spPr>
              <a:xfrm>
                <a:off x="1909842" y="9312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49" name="Прямоугольник 748">
                <a:extLst>
                  <a:ext uri="{FF2B5EF4-FFF2-40B4-BE49-F238E27FC236}">
                    <a16:creationId xmlns:a16="http://schemas.microsoft.com/office/drawing/2014/main" id="{76DB6D24-CE92-4660-B685-E0C34A671B14}"/>
                  </a:ext>
                </a:extLst>
              </p:cNvPr>
              <p:cNvSpPr/>
              <p:nvPr/>
            </p:nvSpPr>
            <p:spPr>
              <a:xfrm>
                <a:off x="1719786" y="103637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50" name="Прямоугольник 749">
                <a:extLst>
                  <a:ext uri="{FF2B5EF4-FFF2-40B4-BE49-F238E27FC236}">
                    <a16:creationId xmlns:a16="http://schemas.microsoft.com/office/drawing/2014/main" id="{384980C9-F34C-497B-949B-B3617C977243}"/>
                  </a:ext>
                </a:extLst>
              </p:cNvPr>
              <p:cNvSpPr/>
              <p:nvPr/>
            </p:nvSpPr>
            <p:spPr>
              <a:xfrm>
                <a:off x="2099898" y="11872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51" name="Прямоугольник 750">
                <a:extLst>
                  <a:ext uri="{FF2B5EF4-FFF2-40B4-BE49-F238E27FC236}">
                    <a16:creationId xmlns:a16="http://schemas.microsoft.com/office/drawing/2014/main" id="{0EC8CCA8-C76F-463F-B0C7-B19896BFA7D0}"/>
                  </a:ext>
                </a:extLst>
              </p:cNvPr>
              <p:cNvSpPr/>
              <p:nvPr/>
            </p:nvSpPr>
            <p:spPr>
              <a:xfrm>
                <a:off x="2289954" y="11872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52" name="Прямоугольник 751">
                <a:extLst>
                  <a:ext uri="{FF2B5EF4-FFF2-40B4-BE49-F238E27FC236}">
                    <a16:creationId xmlns:a16="http://schemas.microsoft.com/office/drawing/2014/main" id="{4C211063-F1BE-4D7E-8FFC-6E68F2F312D9}"/>
                  </a:ext>
                </a:extLst>
              </p:cNvPr>
              <p:cNvSpPr/>
              <p:nvPr/>
            </p:nvSpPr>
            <p:spPr>
              <a:xfrm>
                <a:off x="1909842" y="14539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53" name="Прямоугольник 752">
                <a:extLst>
                  <a:ext uri="{FF2B5EF4-FFF2-40B4-BE49-F238E27FC236}">
                    <a16:creationId xmlns:a16="http://schemas.microsoft.com/office/drawing/2014/main" id="{960CB564-C010-438B-9C9B-66DE68EF3673}"/>
                  </a:ext>
                </a:extLst>
              </p:cNvPr>
              <p:cNvSpPr/>
              <p:nvPr/>
            </p:nvSpPr>
            <p:spPr>
              <a:xfrm>
                <a:off x="2099898" y="14539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54" name="Прямоугольник 753">
                <a:extLst>
                  <a:ext uri="{FF2B5EF4-FFF2-40B4-BE49-F238E27FC236}">
                    <a16:creationId xmlns:a16="http://schemas.microsoft.com/office/drawing/2014/main" id="{98F0B3E6-CD4A-4938-B1F8-DC06CF56BF3D}"/>
                  </a:ext>
                </a:extLst>
              </p:cNvPr>
              <p:cNvSpPr/>
              <p:nvPr/>
            </p:nvSpPr>
            <p:spPr>
              <a:xfrm>
                <a:off x="2289954" y="14539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55" name="Прямоугольник 754">
                <a:extLst>
                  <a:ext uri="{FF2B5EF4-FFF2-40B4-BE49-F238E27FC236}">
                    <a16:creationId xmlns:a16="http://schemas.microsoft.com/office/drawing/2014/main" id="{7AC0C256-C76F-4A10-87D0-D87FAAAB1C2A}"/>
                  </a:ext>
                </a:extLst>
              </p:cNvPr>
              <p:cNvSpPr/>
              <p:nvPr/>
            </p:nvSpPr>
            <p:spPr>
              <a:xfrm>
                <a:off x="1909842" y="11784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56" name="Прямоугольник 755">
                <a:extLst>
                  <a:ext uri="{FF2B5EF4-FFF2-40B4-BE49-F238E27FC236}">
                    <a16:creationId xmlns:a16="http://schemas.microsoft.com/office/drawing/2014/main" id="{472B8A9F-989D-45AC-8E86-570C21B816D7}"/>
                  </a:ext>
                </a:extLst>
              </p:cNvPr>
              <p:cNvSpPr/>
              <p:nvPr/>
            </p:nvSpPr>
            <p:spPr>
              <a:xfrm>
                <a:off x="1719786" y="14539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57" name="Прямоугольник 756">
                <a:extLst>
                  <a:ext uri="{FF2B5EF4-FFF2-40B4-BE49-F238E27FC236}">
                    <a16:creationId xmlns:a16="http://schemas.microsoft.com/office/drawing/2014/main" id="{73313191-3D06-460D-AE1B-25271AF294D8}"/>
                  </a:ext>
                </a:extLst>
              </p:cNvPr>
              <p:cNvSpPr/>
              <p:nvPr/>
            </p:nvSpPr>
            <p:spPr>
              <a:xfrm>
                <a:off x="2480010" y="145728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58" name="Прямоугольник 757">
                <a:extLst>
                  <a:ext uri="{FF2B5EF4-FFF2-40B4-BE49-F238E27FC236}">
                    <a16:creationId xmlns:a16="http://schemas.microsoft.com/office/drawing/2014/main" id="{9867FD3C-AFFB-4DAD-A23C-ADF80BF96890}"/>
                  </a:ext>
                </a:extLst>
              </p:cNvPr>
              <p:cNvSpPr/>
              <p:nvPr/>
            </p:nvSpPr>
            <p:spPr>
              <a:xfrm>
                <a:off x="1909842" y="77305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759" name="Прямоугольник 758">
                <a:extLst>
                  <a:ext uri="{FF2B5EF4-FFF2-40B4-BE49-F238E27FC236}">
                    <a16:creationId xmlns:a16="http://schemas.microsoft.com/office/drawing/2014/main" id="{75A9310C-000A-4EC3-B447-B5CCF89683B5}"/>
                  </a:ext>
                </a:extLst>
              </p:cNvPr>
              <p:cNvSpPr/>
              <p:nvPr/>
            </p:nvSpPr>
            <p:spPr>
              <a:xfrm>
                <a:off x="2099898" y="77305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760" name="Прямоугольник 759">
                <a:extLst>
                  <a:ext uri="{FF2B5EF4-FFF2-40B4-BE49-F238E27FC236}">
                    <a16:creationId xmlns:a16="http://schemas.microsoft.com/office/drawing/2014/main" id="{3643A98A-25D3-46A2-AB07-C67146A6B666}"/>
                  </a:ext>
                </a:extLst>
              </p:cNvPr>
              <p:cNvSpPr/>
              <p:nvPr/>
            </p:nvSpPr>
            <p:spPr>
              <a:xfrm>
                <a:off x="2289954" y="77304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761" name="Прямоугольник 760">
                <a:extLst>
                  <a:ext uri="{FF2B5EF4-FFF2-40B4-BE49-F238E27FC236}">
                    <a16:creationId xmlns:a16="http://schemas.microsoft.com/office/drawing/2014/main" id="{E9142D47-97A3-47A5-A92D-937959AB0CA8}"/>
                  </a:ext>
                </a:extLst>
              </p:cNvPr>
              <p:cNvSpPr/>
              <p:nvPr/>
            </p:nvSpPr>
            <p:spPr>
              <a:xfrm>
                <a:off x="2480010" y="77304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762" name="Прямоугольник 761">
                <a:extLst>
                  <a:ext uri="{FF2B5EF4-FFF2-40B4-BE49-F238E27FC236}">
                    <a16:creationId xmlns:a16="http://schemas.microsoft.com/office/drawing/2014/main" id="{84F09724-7765-4F37-88B0-80C43F50CDB7}"/>
                  </a:ext>
                </a:extLst>
              </p:cNvPr>
              <p:cNvSpPr/>
              <p:nvPr/>
            </p:nvSpPr>
            <p:spPr>
              <a:xfrm>
                <a:off x="1719786" y="77663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763" name="Прямая соединительная линия 762">
                <a:extLst>
                  <a:ext uri="{FF2B5EF4-FFF2-40B4-BE49-F238E27FC236}">
                    <a16:creationId xmlns:a16="http://schemas.microsoft.com/office/drawing/2014/main" id="{684ED28C-8CB8-4155-BAB0-F9B1B7F47D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9898" y="769675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8FFC146-305E-47A8-BF52-CFDD382E0F05}"/>
              </a:ext>
            </a:extLst>
          </p:cNvPr>
          <p:cNvGrpSpPr/>
          <p:nvPr/>
        </p:nvGrpSpPr>
        <p:grpSpPr>
          <a:xfrm>
            <a:off x="383235" y="2615832"/>
            <a:ext cx="5328000" cy="1473594"/>
            <a:chOff x="383235" y="2615832"/>
            <a:chExt cx="5328000" cy="1473594"/>
          </a:xfrm>
        </p:grpSpPr>
        <p:sp>
          <p:nvSpPr>
            <p:cNvPr id="1032" name="Прямоугольник 1031">
              <a:extLst>
                <a:ext uri="{FF2B5EF4-FFF2-40B4-BE49-F238E27FC236}">
                  <a16:creationId xmlns:a16="http://schemas.microsoft.com/office/drawing/2014/main" id="{9CDB4992-DDE0-4D08-9E09-DC200BE0FC30}"/>
                </a:ext>
              </a:extLst>
            </p:cNvPr>
            <p:cNvSpPr/>
            <p:nvPr/>
          </p:nvSpPr>
          <p:spPr>
            <a:xfrm>
              <a:off x="383235" y="2615832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2) Умножаем 2-ую справа цифру 1-го числа на 1-ую справа цифру 2-го числа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4F824F41-8FD5-4258-882D-6FC93C1F135E}"/>
                </a:ext>
              </a:extLst>
            </p:cNvPr>
            <p:cNvGrpSpPr/>
            <p:nvPr/>
          </p:nvGrpSpPr>
          <p:grpSpPr>
            <a:xfrm>
              <a:off x="383235" y="2621213"/>
              <a:ext cx="950280" cy="1468213"/>
              <a:chOff x="4317191" y="303342"/>
              <a:chExt cx="950280" cy="1468213"/>
            </a:xfrm>
            <a:noFill/>
          </p:grpSpPr>
          <p:sp>
            <p:nvSpPr>
              <p:cNvPr id="764" name="Прямоугольник 763">
                <a:extLst>
                  <a:ext uri="{FF2B5EF4-FFF2-40B4-BE49-F238E27FC236}">
                    <a16:creationId xmlns:a16="http://schemas.microsoft.com/office/drawing/2014/main" id="{DB0307F3-1519-4B64-84CB-9A9EFD1640B6}"/>
                  </a:ext>
                </a:extLst>
              </p:cNvPr>
              <p:cNvSpPr/>
              <p:nvPr/>
            </p:nvSpPr>
            <p:spPr>
              <a:xfrm>
                <a:off x="4697303" y="3033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65" name="Прямоугольник 764">
                <a:extLst>
                  <a:ext uri="{FF2B5EF4-FFF2-40B4-BE49-F238E27FC236}">
                    <a16:creationId xmlns:a16="http://schemas.microsoft.com/office/drawing/2014/main" id="{CFCE3727-FEDA-41A2-A3DB-125151AE85D3}"/>
                  </a:ext>
                </a:extLst>
              </p:cNvPr>
              <p:cNvSpPr/>
              <p:nvPr/>
            </p:nvSpPr>
            <p:spPr>
              <a:xfrm>
                <a:off x="4887359" y="3033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66" name="Прямоугольник 765">
                <a:extLst>
                  <a:ext uri="{FF2B5EF4-FFF2-40B4-BE49-F238E27FC236}">
                    <a16:creationId xmlns:a16="http://schemas.microsoft.com/office/drawing/2014/main" id="{AA524830-0B0D-4E62-8471-B8E859CE40F1}"/>
                  </a:ext>
                </a:extLst>
              </p:cNvPr>
              <p:cNvSpPr/>
              <p:nvPr/>
            </p:nvSpPr>
            <p:spPr>
              <a:xfrm>
                <a:off x="5077415" y="30334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67" name="Прямоугольник 766">
                <a:extLst>
                  <a:ext uri="{FF2B5EF4-FFF2-40B4-BE49-F238E27FC236}">
                    <a16:creationId xmlns:a16="http://schemas.microsoft.com/office/drawing/2014/main" id="{9DC7DD69-9AF5-48BA-B873-EB8966B050ED}"/>
                  </a:ext>
                </a:extLst>
              </p:cNvPr>
              <p:cNvSpPr/>
              <p:nvPr/>
            </p:nvSpPr>
            <p:spPr>
              <a:xfrm>
                <a:off x="4507247" y="41383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68" name="Прямоугольник 767">
                <a:extLst>
                  <a:ext uri="{FF2B5EF4-FFF2-40B4-BE49-F238E27FC236}">
                    <a16:creationId xmlns:a16="http://schemas.microsoft.com/office/drawing/2014/main" id="{1085C6DB-158A-4EF5-B837-00F0AC007F12}"/>
                  </a:ext>
                </a:extLst>
              </p:cNvPr>
              <p:cNvSpPr/>
              <p:nvPr/>
            </p:nvSpPr>
            <p:spPr>
              <a:xfrm>
                <a:off x="4887359" y="5646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69" name="Прямоугольник 768">
                <a:extLst>
                  <a:ext uri="{FF2B5EF4-FFF2-40B4-BE49-F238E27FC236}">
                    <a16:creationId xmlns:a16="http://schemas.microsoft.com/office/drawing/2014/main" id="{CB833D70-BD04-4B41-88E7-8D6E4D61AE73}"/>
                  </a:ext>
                </a:extLst>
              </p:cNvPr>
              <p:cNvSpPr/>
              <p:nvPr/>
            </p:nvSpPr>
            <p:spPr>
              <a:xfrm>
                <a:off x="5077415" y="5646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70" name="Прямоугольник 769">
                <a:extLst>
                  <a:ext uri="{FF2B5EF4-FFF2-40B4-BE49-F238E27FC236}">
                    <a16:creationId xmlns:a16="http://schemas.microsoft.com/office/drawing/2014/main" id="{2AF414E1-5A2C-449D-B56C-D8A3813CCF7B}"/>
                  </a:ext>
                </a:extLst>
              </p:cNvPr>
              <p:cNvSpPr/>
              <p:nvPr/>
            </p:nvSpPr>
            <p:spPr>
              <a:xfrm>
                <a:off x="4697303" y="8293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71" name="Прямоугольник 770">
                <a:extLst>
                  <a:ext uri="{FF2B5EF4-FFF2-40B4-BE49-F238E27FC236}">
                    <a16:creationId xmlns:a16="http://schemas.microsoft.com/office/drawing/2014/main" id="{F50A4BE2-D4E1-4AA8-BA5E-5202E4238A64}"/>
                  </a:ext>
                </a:extLst>
              </p:cNvPr>
              <p:cNvSpPr/>
              <p:nvPr/>
            </p:nvSpPr>
            <p:spPr>
              <a:xfrm>
                <a:off x="4887359" y="8293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72" name="Прямоугольник 771">
                <a:extLst>
                  <a:ext uri="{FF2B5EF4-FFF2-40B4-BE49-F238E27FC236}">
                    <a16:creationId xmlns:a16="http://schemas.microsoft.com/office/drawing/2014/main" id="{77D36FD3-A6D3-43AA-AE55-2CE5D7F5B695}"/>
                  </a:ext>
                </a:extLst>
              </p:cNvPr>
              <p:cNvSpPr/>
              <p:nvPr/>
            </p:nvSpPr>
            <p:spPr>
              <a:xfrm>
                <a:off x="5077415" y="8293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73" name="Прямоугольник 772">
                <a:extLst>
                  <a:ext uri="{FF2B5EF4-FFF2-40B4-BE49-F238E27FC236}">
                    <a16:creationId xmlns:a16="http://schemas.microsoft.com/office/drawing/2014/main" id="{B08D8E03-8929-4E07-918C-9259CC35EE79}"/>
                  </a:ext>
                </a:extLst>
              </p:cNvPr>
              <p:cNvSpPr/>
              <p:nvPr/>
            </p:nvSpPr>
            <p:spPr>
              <a:xfrm>
                <a:off x="4697303" y="5559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74" name="Прямоугольник 773">
                <a:extLst>
                  <a:ext uri="{FF2B5EF4-FFF2-40B4-BE49-F238E27FC236}">
                    <a16:creationId xmlns:a16="http://schemas.microsoft.com/office/drawing/2014/main" id="{BEA54F8D-47AC-449E-874E-3E7D911CE179}"/>
                  </a:ext>
                </a:extLst>
              </p:cNvPr>
              <p:cNvSpPr/>
              <p:nvPr/>
            </p:nvSpPr>
            <p:spPr>
              <a:xfrm>
                <a:off x="4507247" y="8293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75" name="Прямоугольник 774">
                <a:extLst>
                  <a:ext uri="{FF2B5EF4-FFF2-40B4-BE49-F238E27FC236}">
                    <a16:creationId xmlns:a16="http://schemas.microsoft.com/office/drawing/2014/main" id="{B9F17E4F-71E8-4E6F-8F94-8D9408B13209}"/>
                  </a:ext>
                </a:extLst>
              </p:cNvPr>
              <p:cNvSpPr/>
              <p:nvPr/>
            </p:nvSpPr>
            <p:spPr>
              <a:xfrm>
                <a:off x="4317191" y="93717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76" name="Прямоугольник 775">
                <a:extLst>
                  <a:ext uri="{FF2B5EF4-FFF2-40B4-BE49-F238E27FC236}">
                    <a16:creationId xmlns:a16="http://schemas.microsoft.com/office/drawing/2014/main" id="{2683A0A4-8388-4A66-814D-9ADA56FF07E2}"/>
                  </a:ext>
                </a:extLst>
              </p:cNvPr>
              <p:cNvSpPr/>
              <p:nvPr/>
            </p:nvSpPr>
            <p:spPr>
              <a:xfrm>
                <a:off x="4697303" y="1088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77" name="Прямоугольник 776">
                <a:extLst>
                  <a:ext uri="{FF2B5EF4-FFF2-40B4-BE49-F238E27FC236}">
                    <a16:creationId xmlns:a16="http://schemas.microsoft.com/office/drawing/2014/main" id="{F1C28316-52D0-4DEF-997D-FCA3D7E79EB2}"/>
                  </a:ext>
                </a:extLst>
              </p:cNvPr>
              <p:cNvSpPr/>
              <p:nvPr/>
            </p:nvSpPr>
            <p:spPr>
              <a:xfrm>
                <a:off x="4887359" y="10880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78" name="Прямоугольник 777">
                <a:extLst>
                  <a:ext uri="{FF2B5EF4-FFF2-40B4-BE49-F238E27FC236}">
                    <a16:creationId xmlns:a16="http://schemas.microsoft.com/office/drawing/2014/main" id="{46D4B4BC-D96E-4527-BB31-4651F4AF914E}"/>
                  </a:ext>
                </a:extLst>
              </p:cNvPr>
              <p:cNvSpPr/>
              <p:nvPr/>
            </p:nvSpPr>
            <p:spPr>
              <a:xfrm>
                <a:off x="4507247" y="13547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79" name="Прямоугольник 778">
                <a:extLst>
                  <a:ext uri="{FF2B5EF4-FFF2-40B4-BE49-F238E27FC236}">
                    <a16:creationId xmlns:a16="http://schemas.microsoft.com/office/drawing/2014/main" id="{A8151554-9334-4C64-B107-D870DBD4333A}"/>
                  </a:ext>
                </a:extLst>
              </p:cNvPr>
              <p:cNvSpPr/>
              <p:nvPr/>
            </p:nvSpPr>
            <p:spPr>
              <a:xfrm>
                <a:off x="4697303" y="13547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80" name="Прямоугольник 779">
                <a:extLst>
                  <a:ext uri="{FF2B5EF4-FFF2-40B4-BE49-F238E27FC236}">
                    <a16:creationId xmlns:a16="http://schemas.microsoft.com/office/drawing/2014/main" id="{1DE578AA-387B-45B1-BD52-028914D73EB5}"/>
                  </a:ext>
                </a:extLst>
              </p:cNvPr>
              <p:cNvSpPr/>
              <p:nvPr/>
            </p:nvSpPr>
            <p:spPr>
              <a:xfrm>
                <a:off x="4887359" y="13547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81" name="Прямоугольник 780">
                <a:extLst>
                  <a:ext uri="{FF2B5EF4-FFF2-40B4-BE49-F238E27FC236}">
                    <a16:creationId xmlns:a16="http://schemas.microsoft.com/office/drawing/2014/main" id="{46CAAB77-EA25-4CDB-A6E6-5D56DF188835}"/>
                  </a:ext>
                </a:extLst>
              </p:cNvPr>
              <p:cNvSpPr/>
              <p:nvPr/>
            </p:nvSpPr>
            <p:spPr>
              <a:xfrm>
                <a:off x="4507247" y="107927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82" name="Прямоугольник 781">
                <a:extLst>
                  <a:ext uri="{FF2B5EF4-FFF2-40B4-BE49-F238E27FC236}">
                    <a16:creationId xmlns:a16="http://schemas.microsoft.com/office/drawing/2014/main" id="{6B10510C-1080-4F8A-AB87-F14C8C61DC36}"/>
                  </a:ext>
                </a:extLst>
              </p:cNvPr>
              <p:cNvSpPr/>
              <p:nvPr/>
            </p:nvSpPr>
            <p:spPr>
              <a:xfrm>
                <a:off x="4317191" y="13547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83" name="Прямоугольник 782">
                <a:extLst>
                  <a:ext uri="{FF2B5EF4-FFF2-40B4-BE49-F238E27FC236}">
                    <a16:creationId xmlns:a16="http://schemas.microsoft.com/office/drawing/2014/main" id="{455FEB09-D4E7-4D2B-BFB3-D3643F632F22}"/>
                  </a:ext>
                </a:extLst>
              </p:cNvPr>
              <p:cNvSpPr/>
              <p:nvPr/>
            </p:nvSpPr>
            <p:spPr>
              <a:xfrm>
                <a:off x="5077415" y="135808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84" name="Прямоугольник 783">
                <a:extLst>
                  <a:ext uri="{FF2B5EF4-FFF2-40B4-BE49-F238E27FC236}">
                    <a16:creationId xmlns:a16="http://schemas.microsoft.com/office/drawing/2014/main" id="{6910ED15-0D33-47BA-B20C-05C9126768D8}"/>
                  </a:ext>
                </a:extLst>
              </p:cNvPr>
              <p:cNvSpPr/>
              <p:nvPr/>
            </p:nvSpPr>
            <p:spPr>
              <a:xfrm>
                <a:off x="4317191" y="15102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785" name="Прямая соединительная линия 784">
                <a:extLst>
                  <a:ext uri="{FF2B5EF4-FFF2-40B4-BE49-F238E27FC236}">
                    <a16:creationId xmlns:a16="http://schemas.microsoft.com/office/drawing/2014/main" id="{8A08C850-D907-45DE-92A8-A35FAF00D0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7303" y="825989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5DA2AB8-721E-4BF9-9EBD-EB5EB84BB8D8}"/>
              </a:ext>
            </a:extLst>
          </p:cNvPr>
          <p:cNvGrpSpPr/>
          <p:nvPr/>
        </p:nvGrpSpPr>
        <p:grpSpPr>
          <a:xfrm>
            <a:off x="10763457" y="2815123"/>
            <a:ext cx="5328000" cy="1473594"/>
            <a:chOff x="10763457" y="2815123"/>
            <a:chExt cx="5328000" cy="1473594"/>
          </a:xfrm>
        </p:grpSpPr>
        <p:sp>
          <p:nvSpPr>
            <p:cNvPr id="1038" name="Прямоугольник 1037">
              <a:extLst>
                <a:ext uri="{FF2B5EF4-FFF2-40B4-BE49-F238E27FC236}">
                  <a16:creationId xmlns:a16="http://schemas.microsoft.com/office/drawing/2014/main" id="{1C3E8990-8163-4A01-9D55-5473FBA34BE1}"/>
                </a:ext>
              </a:extLst>
            </p:cNvPr>
            <p:cNvSpPr/>
            <p:nvPr/>
          </p:nvSpPr>
          <p:spPr>
            <a:xfrm>
              <a:off x="10763457" y="2815123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3) Умножаем 3-ю справа цифру 1-го числа на 1-ую справа цифру 2-го числа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EF4D41EC-09C5-4E2C-9579-37907E0A2E2D}"/>
                </a:ext>
              </a:extLst>
            </p:cNvPr>
            <p:cNvGrpSpPr/>
            <p:nvPr/>
          </p:nvGrpSpPr>
          <p:grpSpPr>
            <a:xfrm>
              <a:off x="10763457" y="2820504"/>
              <a:ext cx="950280" cy="1468213"/>
              <a:chOff x="7203230" y="365281"/>
              <a:chExt cx="950280" cy="1468213"/>
            </a:xfrm>
            <a:noFill/>
          </p:grpSpPr>
          <p:sp>
            <p:nvSpPr>
              <p:cNvPr id="786" name="Прямоугольник 785">
                <a:extLst>
                  <a:ext uri="{FF2B5EF4-FFF2-40B4-BE49-F238E27FC236}">
                    <a16:creationId xmlns:a16="http://schemas.microsoft.com/office/drawing/2014/main" id="{6A774D46-08BE-40C7-9491-E60EE44BE9CC}"/>
                  </a:ext>
                </a:extLst>
              </p:cNvPr>
              <p:cNvSpPr/>
              <p:nvPr/>
            </p:nvSpPr>
            <p:spPr>
              <a:xfrm>
                <a:off x="7583342" y="3652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87" name="Прямоугольник 786">
                <a:extLst>
                  <a:ext uri="{FF2B5EF4-FFF2-40B4-BE49-F238E27FC236}">
                    <a16:creationId xmlns:a16="http://schemas.microsoft.com/office/drawing/2014/main" id="{121F90E4-E276-46DF-99F9-3F06DA9220FF}"/>
                  </a:ext>
                </a:extLst>
              </p:cNvPr>
              <p:cNvSpPr/>
              <p:nvPr/>
            </p:nvSpPr>
            <p:spPr>
              <a:xfrm>
                <a:off x="7773398" y="3652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88" name="Прямоугольник 787">
                <a:extLst>
                  <a:ext uri="{FF2B5EF4-FFF2-40B4-BE49-F238E27FC236}">
                    <a16:creationId xmlns:a16="http://schemas.microsoft.com/office/drawing/2014/main" id="{F2FEB33A-744F-4509-9EBE-D03D786469BD}"/>
                  </a:ext>
                </a:extLst>
              </p:cNvPr>
              <p:cNvSpPr/>
              <p:nvPr/>
            </p:nvSpPr>
            <p:spPr>
              <a:xfrm>
                <a:off x="7963454" y="36528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89" name="Прямоугольник 788">
                <a:extLst>
                  <a:ext uri="{FF2B5EF4-FFF2-40B4-BE49-F238E27FC236}">
                    <a16:creationId xmlns:a16="http://schemas.microsoft.com/office/drawing/2014/main" id="{C72EEF1E-C9A1-4E11-ACC4-6FAC89216663}"/>
                  </a:ext>
                </a:extLst>
              </p:cNvPr>
              <p:cNvSpPr/>
              <p:nvPr/>
            </p:nvSpPr>
            <p:spPr>
              <a:xfrm>
                <a:off x="7393286" y="475773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90" name="Прямоугольник 789">
                <a:extLst>
                  <a:ext uri="{FF2B5EF4-FFF2-40B4-BE49-F238E27FC236}">
                    <a16:creationId xmlns:a16="http://schemas.microsoft.com/office/drawing/2014/main" id="{B6591252-3A6B-4FA6-B281-E1400AA22CC8}"/>
                  </a:ext>
                </a:extLst>
              </p:cNvPr>
              <p:cNvSpPr/>
              <p:nvPr/>
            </p:nvSpPr>
            <p:spPr>
              <a:xfrm>
                <a:off x="7773398" y="6266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91" name="Прямоугольник 790">
                <a:extLst>
                  <a:ext uri="{FF2B5EF4-FFF2-40B4-BE49-F238E27FC236}">
                    <a16:creationId xmlns:a16="http://schemas.microsoft.com/office/drawing/2014/main" id="{9EA5BDF2-1FBC-4AA7-81CC-6AD02375C329}"/>
                  </a:ext>
                </a:extLst>
              </p:cNvPr>
              <p:cNvSpPr/>
              <p:nvPr/>
            </p:nvSpPr>
            <p:spPr>
              <a:xfrm>
                <a:off x="7963454" y="62661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92" name="Прямоугольник 791">
                <a:extLst>
                  <a:ext uri="{FF2B5EF4-FFF2-40B4-BE49-F238E27FC236}">
                    <a16:creationId xmlns:a16="http://schemas.microsoft.com/office/drawing/2014/main" id="{AD9C6626-E02D-4FF2-8FA6-25B4EB43B338}"/>
                  </a:ext>
                </a:extLst>
              </p:cNvPr>
              <p:cNvSpPr/>
              <p:nvPr/>
            </p:nvSpPr>
            <p:spPr>
              <a:xfrm>
                <a:off x="7583342" y="8913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93" name="Прямоугольник 792">
                <a:extLst>
                  <a:ext uri="{FF2B5EF4-FFF2-40B4-BE49-F238E27FC236}">
                    <a16:creationId xmlns:a16="http://schemas.microsoft.com/office/drawing/2014/main" id="{B0D7E57C-7B50-4C47-BA94-05DC74F7B1DA}"/>
                  </a:ext>
                </a:extLst>
              </p:cNvPr>
              <p:cNvSpPr/>
              <p:nvPr/>
            </p:nvSpPr>
            <p:spPr>
              <a:xfrm>
                <a:off x="7773398" y="8913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94" name="Прямоугольник 793">
                <a:extLst>
                  <a:ext uri="{FF2B5EF4-FFF2-40B4-BE49-F238E27FC236}">
                    <a16:creationId xmlns:a16="http://schemas.microsoft.com/office/drawing/2014/main" id="{21393CFE-0CFA-4B83-B2D1-6E2D22338C44}"/>
                  </a:ext>
                </a:extLst>
              </p:cNvPr>
              <p:cNvSpPr/>
              <p:nvPr/>
            </p:nvSpPr>
            <p:spPr>
              <a:xfrm>
                <a:off x="7963454" y="8913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95" name="Прямоугольник 794">
                <a:extLst>
                  <a:ext uri="{FF2B5EF4-FFF2-40B4-BE49-F238E27FC236}">
                    <a16:creationId xmlns:a16="http://schemas.microsoft.com/office/drawing/2014/main" id="{5D7EB270-A969-4024-9C0F-1957CADB46BE}"/>
                  </a:ext>
                </a:extLst>
              </p:cNvPr>
              <p:cNvSpPr/>
              <p:nvPr/>
            </p:nvSpPr>
            <p:spPr>
              <a:xfrm>
                <a:off x="7583342" y="61786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96" name="Прямоугольник 795">
                <a:extLst>
                  <a:ext uri="{FF2B5EF4-FFF2-40B4-BE49-F238E27FC236}">
                    <a16:creationId xmlns:a16="http://schemas.microsoft.com/office/drawing/2014/main" id="{0D2F75D1-DF8C-4FC2-9B98-98503CE502A0}"/>
                  </a:ext>
                </a:extLst>
              </p:cNvPr>
              <p:cNvSpPr/>
              <p:nvPr/>
            </p:nvSpPr>
            <p:spPr>
              <a:xfrm>
                <a:off x="7393286" y="8913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97" name="Прямоугольник 796">
                <a:extLst>
                  <a:ext uri="{FF2B5EF4-FFF2-40B4-BE49-F238E27FC236}">
                    <a16:creationId xmlns:a16="http://schemas.microsoft.com/office/drawing/2014/main" id="{A95AAC4F-8BD8-4016-AF76-86D5EDB522DD}"/>
                  </a:ext>
                </a:extLst>
              </p:cNvPr>
              <p:cNvSpPr/>
              <p:nvPr/>
            </p:nvSpPr>
            <p:spPr>
              <a:xfrm>
                <a:off x="7203230" y="99911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798" name="Прямоугольник 797">
                <a:extLst>
                  <a:ext uri="{FF2B5EF4-FFF2-40B4-BE49-F238E27FC236}">
                    <a16:creationId xmlns:a16="http://schemas.microsoft.com/office/drawing/2014/main" id="{F75CBD25-82B9-4901-B92E-BE9408B1E4AB}"/>
                  </a:ext>
                </a:extLst>
              </p:cNvPr>
              <p:cNvSpPr/>
              <p:nvPr/>
            </p:nvSpPr>
            <p:spPr>
              <a:xfrm>
                <a:off x="7583342" y="11499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99" name="Прямоугольник 798">
                <a:extLst>
                  <a:ext uri="{FF2B5EF4-FFF2-40B4-BE49-F238E27FC236}">
                    <a16:creationId xmlns:a16="http://schemas.microsoft.com/office/drawing/2014/main" id="{E6082AB3-56E9-4573-8BE6-D6680FB654B6}"/>
                  </a:ext>
                </a:extLst>
              </p:cNvPr>
              <p:cNvSpPr/>
              <p:nvPr/>
            </p:nvSpPr>
            <p:spPr>
              <a:xfrm>
                <a:off x="7773398" y="11499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00" name="Прямоугольник 799">
                <a:extLst>
                  <a:ext uri="{FF2B5EF4-FFF2-40B4-BE49-F238E27FC236}">
                    <a16:creationId xmlns:a16="http://schemas.microsoft.com/office/drawing/2014/main" id="{CD8485DC-6BDA-45FD-8BAB-41DA03E6641D}"/>
                  </a:ext>
                </a:extLst>
              </p:cNvPr>
              <p:cNvSpPr/>
              <p:nvPr/>
            </p:nvSpPr>
            <p:spPr>
              <a:xfrm>
                <a:off x="7393286" y="14166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01" name="Прямоугольник 800">
                <a:extLst>
                  <a:ext uri="{FF2B5EF4-FFF2-40B4-BE49-F238E27FC236}">
                    <a16:creationId xmlns:a16="http://schemas.microsoft.com/office/drawing/2014/main" id="{20366876-8E88-4095-8604-9B9583ECEAD3}"/>
                  </a:ext>
                </a:extLst>
              </p:cNvPr>
              <p:cNvSpPr/>
              <p:nvPr/>
            </p:nvSpPr>
            <p:spPr>
              <a:xfrm>
                <a:off x="7583342" y="14166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02" name="Прямоугольник 801">
                <a:extLst>
                  <a:ext uri="{FF2B5EF4-FFF2-40B4-BE49-F238E27FC236}">
                    <a16:creationId xmlns:a16="http://schemas.microsoft.com/office/drawing/2014/main" id="{9044CA11-965C-45B6-9115-4C03962EE22D}"/>
                  </a:ext>
                </a:extLst>
              </p:cNvPr>
              <p:cNvSpPr/>
              <p:nvPr/>
            </p:nvSpPr>
            <p:spPr>
              <a:xfrm>
                <a:off x="7773398" y="141665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03" name="Прямоугольник 802">
                <a:extLst>
                  <a:ext uri="{FF2B5EF4-FFF2-40B4-BE49-F238E27FC236}">
                    <a16:creationId xmlns:a16="http://schemas.microsoft.com/office/drawing/2014/main" id="{D647D632-0F8B-44C9-B727-AD28294FCB99}"/>
                  </a:ext>
                </a:extLst>
              </p:cNvPr>
              <p:cNvSpPr/>
              <p:nvPr/>
            </p:nvSpPr>
            <p:spPr>
              <a:xfrm>
                <a:off x="7393286" y="114121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04" name="Прямоугольник 803">
                <a:extLst>
                  <a:ext uri="{FF2B5EF4-FFF2-40B4-BE49-F238E27FC236}">
                    <a16:creationId xmlns:a16="http://schemas.microsoft.com/office/drawing/2014/main" id="{C416B624-347E-40D5-B5B2-A664C8E3A691}"/>
                  </a:ext>
                </a:extLst>
              </p:cNvPr>
              <p:cNvSpPr/>
              <p:nvPr/>
            </p:nvSpPr>
            <p:spPr>
              <a:xfrm>
                <a:off x="7203230" y="141665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05" name="Прямоугольник 804">
                <a:extLst>
                  <a:ext uri="{FF2B5EF4-FFF2-40B4-BE49-F238E27FC236}">
                    <a16:creationId xmlns:a16="http://schemas.microsoft.com/office/drawing/2014/main" id="{65942EC5-ACB8-4E34-964E-5F2DBA3D4255}"/>
                  </a:ext>
                </a:extLst>
              </p:cNvPr>
              <p:cNvSpPr/>
              <p:nvPr/>
            </p:nvSpPr>
            <p:spPr>
              <a:xfrm>
                <a:off x="7963454" y="14200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06" name="Прямоугольник 805">
                <a:extLst>
                  <a:ext uri="{FF2B5EF4-FFF2-40B4-BE49-F238E27FC236}">
                    <a16:creationId xmlns:a16="http://schemas.microsoft.com/office/drawing/2014/main" id="{B5C651F3-FD37-421B-B1E8-72FBB9FBF7E8}"/>
                  </a:ext>
                </a:extLst>
              </p:cNvPr>
              <p:cNvSpPr/>
              <p:nvPr/>
            </p:nvSpPr>
            <p:spPr>
              <a:xfrm>
                <a:off x="7203230" y="15721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807" name="Прямая соединительная линия 806">
                <a:extLst>
                  <a:ext uri="{FF2B5EF4-FFF2-40B4-BE49-F238E27FC236}">
                    <a16:creationId xmlns:a16="http://schemas.microsoft.com/office/drawing/2014/main" id="{6169E945-FD1E-43A6-B4AC-34F09B30FA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83342" y="887928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0" name="Группа 1039">
            <a:extLst>
              <a:ext uri="{FF2B5EF4-FFF2-40B4-BE49-F238E27FC236}">
                <a16:creationId xmlns:a16="http://schemas.microsoft.com/office/drawing/2014/main" id="{939AB0BB-949A-4698-B597-674A4854E754}"/>
              </a:ext>
            </a:extLst>
          </p:cNvPr>
          <p:cNvGrpSpPr/>
          <p:nvPr/>
        </p:nvGrpSpPr>
        <p:grpSpPr>
          <a:xfrm>
            <a:off x="5768960" y="5066142"/>
            <a:ext cx="5328000" cy="1473594"/>
            <a:chOff x="5768960" y="5066142"/>
            <a:chExt cx="5328000" cy="1473594"/>
          </a:xfrm>
        </p:grpSpPr>
        <p:sp>
          <p:nvSpPr>
            <p:cNvPr id="1041" name="Прямоугольник 1040">
              <a:extLst>
                <a:ext uri="{FF2B5EF4-FFF2-40B4-BE49-F238E27FC236}">
                  <a16:creationId xmlns:a16="http://schemas.microsoft.com/office/drawing/2014/main" id="{4D27788F-DA60-46A1-8660-5C630C5B715E}"/>
                </a:ext>
              </a:extLst>
            </p:cNvPr>
            <p:cNvSpPr/>
            <p:nvPr/>
          </p:nvSpPr>
          <p:spPr>
            <a:xfrm>
              <a:off x="5768960" y="5066142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4) Умножаем 1-ую справа цифру 1-го числа на 2-ую справа цифру 2-го числа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1042" name="Группа 1041">
              <a:extLst>
                <a:ext uri="{FF2B5EF4-FFF2-40B4-BE49-F238E27FC236}">
                  <a16:creationId xmlns:a16="http://schemas.microsoft.com/office/drawing/2014/main" id="{33006C9E-A888-4367-930D-3528B0201C2A}"/>
                </a:ext>
              </a:extLst>
            </p:cNvPr>
            <p:cNvGrpSpPr/>
            <p:nvPr/>
          </p:nvGrpSpPr>
          <p:grpSpPr>
            <a:xfrm>
              <a:off x="5768960" y="5071523"/>
              <a:ext cx="950280" cy="1468213"/>
              <a:chOff x="10272456" y="414664"/>
              <a:chExt cx="950280" cy="1468213"/>
            </a:xfrm>
            <a:noFill/>
          </p:grpSpPr>
          <p:sp>
            <p:nvSpPr>
              <p:cNvPr id="1043" name="Прямоугольник 1042">
                <a:extLst>
                  <a:ext uri="{FF2B5EF4-FFF2-40B4-BE49-F238E27FC236}">
                    <a16:creationId xmlns:a16="http://schemas.microsoft.com/office/drawing/2014/main" id="{E090C5DE-3776-490E-8CDC-D2D185A2AEE4}"/>
                  </a:ext>
                </a:extLst>
              </p:cNvPr>
              <p:cNvSpPr/>
              <p:nvPr/>
            </p:nvSpPr>
            <p:spPr>
              <a:xfrm>
                <a:off x="10652568" y="4146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44" name="Прямоугольник 1043">
                <a:extLst>
                  <a:ext uri="{FF2B5EF4-FFF2-40B4-BE49-F238E27FC236}">
                    <a16:creationId xmlns:a16="http://schemas.microsoft.com/office/drawing/2014/main" id="{D8332617-FAE2-4822-AB95-17FAB78587E3}"/>
                  </a:ext>
                </a:extLst>
              </p:cNvPr>
              <p:cNvSpPr/>
              <p:nvPr/>
            </p:nvSpPr>
            <p:spPr>
              <a:xfrm>
                <a:off x="10842624" y="4146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45" name="Прямоугольник 1044">
                <a:extLst>
                  <a:ext uri="{FF2B5EF4-FFF2-40B4-BE49-F238E27FC236}">
                    <a16:creationId xmlns:a16="http://schemas.microsoft.com/office/drawing/2014/main" id="{1B6087C7-5B72-47A2-AAED-B48E08032318}"/>
                  </a:ext>
                </a:extLst>
              </p:cNvPr>
              <p:cNvSpPr/>
              <p:nvPr/>
            </p:nvSpPr>
            <p:spPr>
              <a:xfrm>
                <a:off x="11032680" y="4146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46" name="Прямоугольник 1045">
                <a:extLst>
                  <a:ext uri="{FF2B5EF4-FFF2-40B4-BE49-F238E27FC236}">
                    <a16:creationId xmlns:a16="http://schemas.microsoft.com/office/drawing/2014/main" id="{BF4A9049-4E57-43DF-89B6-797A3C2E0EE8}"/>
                  </a:ext>
                </a:extLst>
              </p:cNvPr>
              <p:cNvSpPr/>
              <p:nvPr/>
            </p:nvSpPr>
            <p:spPr>
              <a:xfrm>
                <a:off x="10462512" y="52515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47" name="Прямоугольник 1046">
                <a:extLst>
                  <a:ext uri="{FF2B5EF4-FFF2-40B4-BE49-F238E27FC236}">
                    <a16:creationId xmlns:a16="http://schemas.microsoft.com/office/drawing/2014/main" id="{5207A3B0-055E-4454-A5B7-AAAF2D0C6E10}"/>
                  </a:ext>
                </a:extLst>
              </p:cNvPr>
              <p:cNvSpPr/>
              <p:nvPr/>
            </p:nvSpPr>
            <p:spPr>
              <a:xfrm>
                <a:off x="10842624" y="67599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48" name="Прямоугольник 1047">
                <a:extLst>
                  <a:ext uri="{FF2B5EF4-FFF2-40B4-BE49-F238E27FC236}">
                    <a16:creationId xmlns:a16="http://schemas.microsoft.com/office/drawing/2014/main" id="{34A6CFF8-45E0-46A3-80BB-16A7A22E6365}"/>
                  </a:ext>
                </a:extLst>
              </p:cNvPr>
              <p:cNvSpPr/>
              <p:nvPr/>
            </p:nvSpPr>
            <p:spPr>
              <a:xfrm>
                <a:off x="11032680" y="67599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49" name="Прямоугольник 1048">
                <a:extLst>
                  <a:ext uri="{FF2B5EF4-FFF2-40B4-BE49-F238E27FC236}">
                    <a16:creationId xmlns:a16="http://schemas.microsoft.com/office/drawing/2014/main" id="{D237325F-4F16-483F-BD0F-0F31224E4E0B}"/>
                  </a:ext>
                </a:extLst>
              </p:cNvPr>
              <p:cNvSpPr/>
              <p:nvPr/>
            </p:nvSpPr>
            <p:spPr>
              <a:xfrm>
                <a:off x="10652568" y="9406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50" name="Прямоугольник 1049">
                <a:extLst>
                  <a:ext uri="{FF2B5EF4-FFF2-40B4-BE49-F238E27FC236}">
                    <a16:creationId xmlns:a16="http://schemas.microsoft.com/office/drawing/2014/main" id="{D65BC597-D704-4897-8ED8-5608458ECC84}"/>
                  </a:ext>
                </a:extLst>
              </p:cNvPr>
              <p:cNvSpPr/>
              <p:nvPr/>
            </p:nvSpPr>
            <p:spPr>
              <a:xfrm>
                <a:off x="10842624" y="9406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51" name="Прямоугольник 1050">
                <a:extLst>
                  <a:ext uri="{FF2B5EF4-FFF2-40B4-BE49-F238E27FC236}">
                    <a16:creationId xmlns:a16="http://schemas.microsoft.com/office/drawing/2014/main" id="{C1FBBF17-E748-458E-9614-7CD402C381D5}"/>
                  </a:ext>
                </a:extLst>
              </p:cNvPr>
              <p:cNvSpPr/>
              <p:nvPr/>
            </p:nvSpPr>
            <p:spPr>
              <a:xfrm>
                <a:off x="11032680" y="9406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52" name="Прямоугольник 1051">
                <a:extLst>
                  <a:ext uri="{FF2B5EF4-FFF2-40B4-BE49-F238E27FC236}">
                    <a16:creationId xmlns:a16="http://schemas.microsoft.com/office/drawing/2014/main" id="{5A82D3A6-B983-4F91-B4EE-E9FED393A759}"/>
                  </a:ext>
                </a:extLst>
              </p:cNvPr>
              <p:cNvSpPr/>
              <p:nvPr/>
            </p:nvSpPr>
            <p:spPr>
              <a:xfrm>
                <a:off x="10652568" y="66724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53" name="Прямоугольник 1052">
                <a:extLst>
                  <a:ext uri="{FF2B5EF4-FFF2-40B4-BE49-F238E27FC236}">
                    <a16:creationId xmlns:a16="http://schemas.microsoft.com/office/drawing/2014/main" id="{3BD08763-CE8C-4B63-A98A-A92A22FB402C}"/>
                  </a:ext>
                </a:extLst>
              </p:cNvPr>
              <p:cNvSpPr/>
              <p:nvPr/>
            </p:nvSpPr>
            <p:spPr>
              <a:xfrm>
                <a:off x="10462512" y="9406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54" name="Прямоугольник 1053">
                <a:extLst>
                  <a:ext uri="{FF2B5EF4-FFF2-40B4-BE49-F238E27FC236}">
                    <a16:creationId xmlns:a16="http://schemas.microsoft.com/office/drawing/2014/main" id="{6C54BD04-78EF-4D03-9877-1C1D1FBAAFED}"/>
                  </a:ext>
                </a:extLst>
              </p:cNvPr>
              <p:cNvSpPr/>
              <p:nvPr/>
            </p:nvSpPr>
            <p:spPr>
              <a:xfrm>
                <a:off x="10272456" y="104850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055" name="Прямоугольник 1054">
                <a:extLst>
                  <a:ext uri="{FF2B5EF4-FFF2-40B4-BE49-F238E27FC236}">
                    <a16:creationId xmlns:a16="http://schemas.microsoft.com/office/drawing/2014/main" id="{5E86BF14-1B5F-47B3-A424-2ECDE6B74627}"/>
                  </a:ext>
                </a:extLst>
              </p:cNvPr>
              <p:cNvSpPr/>
              <p:nvPr/>
            </p:nvSpPr>
            <p:spPr>
              <a:xfrm>
                <a:off x="10652568" y="11993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56" name="Прямоугольник 1055">
                <a:extLst>
                  <a:ext uri="{FF2B5EF4-FFF2-40B4-BE49-F238E27FC236}">
                    <a16:creationId xmlns:a16="http://schemas.microsoft.com/office/drawing/2014/main" id="{DC528DC4-3F88-41BF-90C4-6F3EF4CE6BC9}"/>
                  </a:ext>
                </a:extLst>
              </p:cNvPr>
              <p:cNvSpPr/>
              <p:nvPr/>
            </p:nvSpPr>
            <p:spPr>
              <a:xfrm>
                <a:off x="10842624" y="11993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57" name="Прямоугольник 1056">
                <a:extLst>
                  <a:ext uri="{FF2B5EF4-FFF2-40B4-BE49-F238E27FC236}">
                    <a16:creationId xmlns:a16="http://schemas.microsoft.com/office/drawing/2014/main" id="{B298E6CD-BF4D-4309-852E-C549FAE8CCB6}"/>
                  </a:ext>
                </a:extLst>
              </p:cNvPr>
              <p:cNvSpPr/>
              <p:nvPr/>
            </p:nvSpPr>
            <p:spPr>
              <a:xfrm>
                <a:off x="10462512" y="14660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64" name="Прямоугольник 1063">
                <a:extLst>
                  <a:ext uri="{FF2B5EF4-FFF2-40B4-BE49-F238E27FC236}">
                    <a16:creationId xmlns:a16="http://schemas.microsoft.com/office/drawing/2014/main" id="{63EACA95-8C6B-4DFF-A536-6E5133FF8EFE}"/>
                  </a:ext>
                </a:extLst>
              </p:cNvPr>
              <p:cNvSpPr/>
              <p:nvPr/>
            </p:nvSpPr>
            <p:spPr>
              <a:xfrm>
                <a:off x="10652568" y="146603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65" name="Прямоугольник 1064">
                <a:extLst>
                  <a:ext uri="{FF2B5EF4-FFF2-40B4-BE49-F238E27FC236}">
                    <a16:creationId xmlns:a16="http://schemas.microsoft.com/office/drawing/2014/main" id="{55D4F2EF-E5F2-4538-B70A-71A7F4175D8F}"/>
                  </a:ext>
                </a:extLst>
              </p:cNvPr>
              <p:cNvSpPr/>
              <p:nvPr/>
            </p:nvSpPr>
            <p:spPr>
              <a:xfrm>
                <a:off x="10842624" y="14660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66" name="Прямоугольник 1065">
                <a:extLst>
                  <a:ext uri="{FF2B5EF4-FFF2-40B4-BE49-F238E27FC236}">
                    <a16:creationId xmlns:a16="http://schemas.microsoft.com/office/drawing/2014/main" id="{B781E538-4860-48E5-B747-BB7287A18D08}"/>
                  </a:ext>
                </a:extLst>
              </p:cNvPr>
              <p:cNvSpPr/>
              <p:nvPr/>
            </p:nvSpPr>
            <p:spPr>
              <a:xfrm>
                <a:off x="10462512" y="119059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67" name="Прямоугольник 1066">
                <a:extLst>
                  <a:ext uri="{FF2B5EF4-FFF2-40B4-BE49-F238E27FC236}">
                    <a16:creationId xmlns:a16="http://schemas.microsoft.com/office/drawing/2014/main" id="{9E530C35-EEB1-4D0E-A5A0-72EB6B41711D}"/>
                  </a:ext>
                </a:extLst>
              </p:cNvPr>
              <p:cNvSpPr/>
              <p:nvPr/>
            </p:nvSpPr>
            <p:spPr>
              <a:xfrm>
                <a:off x="10272456" y="146603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68" name="Прямоугольник 1067">
                <a:extLst>
                  <a:ext uri="{FF2B5EF4-FFF2-40B4-BE49-F238E27FC236}">
                    <a16:creationId xmlns:a16="http://schemas.microsoft.com/office/drawing/2014/main" id="{A4F62CD7-5FB1-46D7-9834-F8374E884DA7}"/>
                  </a:ext>
                </a:extLst>
              </p:cNvPr>
              <p:cNvSpPr/>
              <p:nvPr/>
            </p:nvSpPr>
            <p:spPr>
              <a:xfrm>
                <a:off x="11032680" y="146941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69" name="Прямоугольник 1068">
                <a:extLst>
                  <a:ext uri="{FF2B5EF4-FFF2-40B4-BE49-F238E27FC236}">
                    <a16:creationId xmlns:a16="http://schemas.microsoft.com/office/drawing/2014/main" id="{995C2E3B-051B-483E-B6DE-331EBE35F51A}"/>
                  </a:ext>
                </a:extLst>
              </p:cNvPr>
              <p:cNvSpPr/>
              <p:nvPr/>
            </p:nvSpPr>
            <p:spPr>
              <a:xfrm>
                <a:off x="10272456" y="162154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070" name="Прямая соединительная линия 1069">
                <a:extLst>
                  <a:ext uri="{FF2B5EF4-FFF2-40B4-BE49-F238E27FC236}">
                    <a16:creationId xmlns:a16="http://schemas.microsoft.com/office/drawing/2014/main" id="{ED88A927-0C04-4D72-B2CD-A987C9249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2568" y="937311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8249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503457-3740-4C61-B17D-B7BACE046B91}"/>
              </a:ext>
            </a:extLst>
          </p:cNvPr>
          <p:cNvGrpSpPr/>
          <p:nvPr/>
        </p:nvGrpSpPr>
        <p:grpSpPr>
          <a:xfrm>
            <a:off x="5030433" y="742100"/>
            <a:ext cx="5328000" cy="1473594"/>
            <a:chOff x="5030433" y="742100"/>
            <a:chExt cx="5328000" cy="1473594"/>
          </a:xfrm>
        </p:grpSpPr>
        <p:sp>
          <p:nvSpPr>
            <p:cNvPr id="1034" name="Прямоугольник 1033">
              <a:extLst>
                <a:ext uri="{FF2B5EF4-FFF2-40B4-BE49-F238E27FC236}">
                  <a16:creationId xmlns:a16="http://schemas.microsoft.com/office/drawing/2014/main" id="{578EDEA0-E619-47FC-BB38-433498B369E8}"/>
                </a:ext>
              </a:extLst>
            </p:cNvPr>
            <p:cNvSpPr/>
            <p:nvPr/>
          </p:nvSpPr>
          <p:spPr>
            <a:xfrm>
              <a:off x="5030433" y="742100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5) 1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 1 = 1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1D21421E-4E97-4A79-9FEF-D614A94EA4D2}"/>
                </a:ext>
              </a:extLst>
            </p:cNvPr>
            <p:cNvGrpSpPr/>
            <p:nvPr/>
          </p:nvGrpSpPr>
          <p:grpSpPr>
            <a:xfrm>
              <a:off x="5030433" y="742101"/>
              <a:ext cx="950280" cy="1468213"/>
              <a:chOff x="2735436" y="2451427"/>
              <a:chExt cx="950280" cy="1468213"/>
            </a:xfrm>
            <a:noFill/>
          </p:grpSpPr>
          <p:sp>
            <p:nvSpPr>
              <p:cNvPr id="486" name="Прямоугольник 485">
                <a:extLst>
                  <a:ext uri="{FF2B5EF4-FFF2-40B4-BE49-F238E27FC236}">
                    <a16:creationId xmlns:a16="http://schemas.microsoft.com/office/drawing/2014/main" id="{A6F4E47C-638A-402C-84F1-0510C9D91400}"/>
                  </a:ext>
                </a:extLst>
              </p:cNvPr>
              <p:cNvSpPr/>
              <p:nvPr/>
            </p:nvSpPr>
            <p:spPr>
              <a:xfrm>
                <a:off x="3115548" y="24514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87" name="Прямоугольник 486">
                <a:extLst>
                  <a:ext uri="{FF2B5EF4-FFF2-40B4-BE49-F238E27FC236}">
                    <a16:creationId xmlns:a16="http://schemas.microsoft.com/office/drawing/2014/main" id="{D594FD32-9E0D-43CD-AA36-F53D24543949}"/>
                  </a:ext>
                </a:extLst>
              </p:cNvPr>
              <p:cNvSpPr/>
              <p:nvPr/>
            </p:nvSpPr>
            <p:spPr>
              <a:xfrm>
                <a:off x="3305604" y="24514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88" name="Прямоугольник 487">
                <a:extLst>
                  <a:ext uri="{FF2B5EF4-FFF2-40B4-BE49-F238E27FC236}">
                    <a16:creationId xmlns:a16="http://schemas.microsoft.com/office/drawing/2014/main" id="{C7714405-2244-4C99-9A93-2844666B11F9}"/>
                  </a:ext>
                </a:extLst>
              </p:cNvPr>
              <p:cNvSpPr/>
              <p:nvPr/>
            </p:nvSpPr>
            <p:spPr>
              <a:xfrm>
                <a:off x="3495660" y="24514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89" name="Прямоугольник 488">
                <a:extLst>
                  <a:ext uri="{FF2B5EF4-FFF2-40B4-BE49-F238E27FC236}">
                    <a16:creationId xmlns:a16="http://schemas.microsoft.com/office/drawing/2014/main" id="{4247E9D4-930B-4888-B0EA-7E4BAB0565E8}"/>
                  </a:ext>
                </a:extLst>
              </p:cNvPr>
              <p:cNvSpPr/>
              <p:nvPr/>
            </p:nvSpPr>
            <p:spPr>
              <a:xfrm>
                <a:off x="2925492" y="256191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90" name="Прямоугольник 489">
                <a:extLst>
                  <a:ext uri="{FF2B5EF4-FFF2-40B4-BE49-F238E27FC236}">
                    <a16:creationId xmlns:a16="http://schemas.microsoft.com/office/drawing/2014/main" id="{520AF890-A0A1-4A92-AAB2-544D1AF3FADD}"/>
                  </a:ext>
                </a:extLst>
              </p:cNvPr>
              <p:cNvSpPr/>
              <p:nvPr/>
            </p:nvSpPr>
            <p:spPr>
              <a:xfrm>
                <a:off x="3305604" y="271275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91" name="Прямоугольник 490">
                <a:extLst>
                  <a:ext uri="{FF2B5EF4-FFF2-40B4-BE49-F238E27FC236}">
                    <a16:creationId xmlns:a16="http://schemas.microsoft.com/office/drawing/2014/main" id="{68DBB2C9-1102-49DB-8C03-B90C2917D66C}"/>
                  </a:ext>
                </a:extLst>
              </p:cNvPr>
              <p:cNvSpPr/>
              <p:nvPr/>
            </p:nvSpPr>
            <p:spPr>
              <a:xfrm>
                <a:off x="3495660" y="271275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92" name="Прямоугольник 491">
                <a:extLst>
                  <a:ext uri="{FF2B5EF4-FFF2-40B4-BE49-F238E27FC236}">
                    <a16:creationId xmlns:a16="http://schemas.microsoft.com/office/drawing/2014/main" id="{44377AD4-E6D3-4D83-B7D5-95117C7583A4}"/>
                  </a:ext>
                </a:extLst>
              </p:cNvPr>
              <p:cNvSpPr/>
              <p:nvPr/>
            </p:nvSpPr>
            <p:spPr>
              <a:xfrm>
                <a:off x="3115548" y="297745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93" name="Прямоугольник 492">
                <a:extLst>
                  <a:ext uri="{FF2B5EF4-FFF2-40B4-BE49-F238E27FC236}">
                    <a16:creationId xmlns:a16="http://schemas.microsoft.com/office/drawing/2014/main" id="{3C208B45-B162-4AAD-8714-43B0E8DE7F14}"/>
                  </a:ext>
                </a:extLst>
              </p:cNvPr>
              <p:cNvSpPr/>
              <p:nvPr/>
            </p:nvSpPr>
            <p:spPr>
              <a:xfrm>
                <a:off x="3305604" y="297745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94" name="Прямоугольник 493">
                <a:extLst>
                  <a:ext uri="{FF2B5EF4-FFF2-40B4-BE49-F238E27FC236}">
                    <a16:creationId xmlns:a16="http://schemas.microsoft.com/office/drawing/2014/main" id="{8DAE9545-DB1C-47BC-A691-29616BF1D296}"/>
                  </a:ext>
                </a:extLst>
              </p:cNvPr>
              <p:cNvSpPr/>
              <p:nvPr/>
            </p:nvSpPr>
            <p:spPr>
              <a:xfrm>
                <a:off x="3495660" y="297745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95" name="Прямоугольник 494">
                <a:extLst>
                  <a:ext uri="{FF2B5EF4-FFF2-40B4-BE49-F238E27FC236}">
                    <a16:creationId xmlns:a16="http://schemas.microsoft.com/office/drawing/2014/main" id="{97662850-62BD-41F4-90C3-2E8AC88F2881}"/>
                  </a:ext>
                </a:extLst>
              </p:cNvPr>
              <p:cNvSpPr/>
              <p:nvPr/>
            </p:nvSpPr>
            <p:spPr>
              <a:xfrm>
                <a:off x="3115548" y="27040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96" name="Прямоугольник 495">
                <a:extLst>
                  <a:ext uri="{FF2B5EF4-FFF2-40B4-BE49-F238E27FC236}">
                    <a16:creationId xmlns:a16="http://schemas.microsoft.com/office/drawing/2014/main" id="{1A49E844-B6D0-49D5-8066-823C01B8587D}"/>
                  </a:ext>
                </a:extLst>
              </p:cNvPr>
              <p:cNvSpPr/>
              <p:nvPr/>
            </p:nvSpPr>
            <p:spPr>
              <a:xfrm>
                <a:off x="2925492" y="297745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497" name="Прямоугольник 496">
                <a:extLst>
                  <a:ext uri="{FF2B5EF4-FFF2-40B4-BE49-F238E27FC236}">
                    <a16:creationId xmlns:a16="http://schemas.microsoft.com/office/drawing/2014/main" id="{23D65FC1-C147-4E3B-8712-AEFCA70FFAD7}"/>
                  </a:ext>
                </a:extLst>
              </p:cNvPr>
              <p:cNvSpPr/>
              <p:nvPr/>
            </p:nvSpPr>
            <p:spPr>
              <a:xfrm>
                <a:off x="2735436" y="308526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498" name="Прямоугольник 497">
                <a:extLst>
                  <a:ext uri="{FF2B5EF4-FFF2-40B4-BE49-F238E27FC236}">
                    <a16:creationId xmlns:a16="http://schemas.microsoft.com/office/drawing/2014/main" id="{37D9A052-200C-47B6-BAD5-5F37B75123A6}"/>
                  </a:ext>
                </a:extLst>
              </p:cNvPr>
              <p:cNvSpPr/>
              <p:nvPr/>
            </p:nvSpPr>
            <p:spPr>
              <a:xfrm>
                <a:off x="3115548" y="32361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499" name="Прямоугольник 498">
                <a:extLst>
                  <a:ext uri="{FF2B5EF4-FFF2-40B4-BE49-F238E27FC236}">
                    <a16:creationId xmlns:a16="http://schemas.microsoft.com/office/drawing/2014/main" id="{863B86E2-3DDE-43DF-8248-DF66B77A847A}"/>
                  </a:ext>
                </a:extLst>
              </p:cNvPr>
              <p:cNvSpPr/>
              <p:nvPr/>
            </p:nvSpPr>
            <p:spPr>
              <a:xfrm>
                <a:off x="3305604" y="32361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00" name="Прямоугольник 499">
                <a:extLst>
                  <a:ext uri="{FF2B5EF4-FFF2-40B4-BE49-F238E27FC236}">
                    <a16:creationId xmlns:a16="http://schemas.microsoft.com/office/drawing/2014/main" id="{9A947953-28F0-42D7-9FF7-35D93C3C5A86}"/>
                  </a:ext>
                </a:extLst>
              </p:cNvPr>
              <p:cNvSpPr/>
              <p:nvPr/>
            </p:nvSpPr>
            <p:spPr>
              <a:xfrm>
                <a:off x="2925492" y="35028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01" name="Прямоугольник 500">
                <a:extLst>
                  <a:ext uri="{FF2B5EF4-FFF2-40B4-BE49-F238E27FC236}">
                    <a16:creationId xmlns:a16="http://schemas.microsoft.com/office/drawing/2014/main" id="{A7ADE7BD-5750-4FEC-93F3-2168531BA603}"/>
                  </a:ext>
                </a:extLst>
              </p:cNvPr>
              <p:cNvSpPr/>
              <p:nvPr/>
            </p:nvSpPr>
            <p:spPr>
              <a:xfrm>
                <a:off x="3115548" y="35028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02" name="Прямоугольник 501">
                <a:extLst>
                  <a:ext uri="{FF2B5EF4-FFF2-40B4-BE49-F238E27FC236}">
                    <a16:creationId xmlns:a16="http://schemas.microsoft.com/office/drawing/2014/main" id="{0401A9E7-6AFE-411C-868D-8B190B37DB88}"/>
                  </a:ext>
                </a:extLst>
              </p:cNvPr>
              <p:cNvSpPr/>
              <p:nvPr/>
            </p:nvSpPr>
            <p:spPr>
              <a:xfrm>
                <a:off x="3305604" y="35028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03" name="Прямоугольник 502">
                <a:extLst>
                  <a:ext uri="{FF2B5EF4-FFF2-40B4-BE49-F238E27FC236}">
                    <a16:creationId xmlns:a16="http://schemas.microsoft.com/office/drawing/2014/main" id="{ADFD1A6D-25F7-40E7-B55F-0EA73130F30F}"/>
                  </a:ext>
                </a:extLst>
              </p:cNvPr>
              <p:cNvSpPr/>
              <p:nvPr/>
            </p:nvSpPr>
            <p:spPr>
              <a:xfrm>
                <a:off x="2925492" y="322735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04" name="Прямоугольник 503">
                <a:extLst>
                  <a:ext uri="{FF2B5EF4-FFF2-40B4-BE49-F238E27FC236}">
                    <a16:creationId xmlns:a16="http://schemas.microsoft.com/office/drawing/2014/main" id="{F35DB1B7-BBED-4EBB-9DC7-7EE585BB934A}"/>
                  </a:ext>
                </a:extLst>
              </p:cNvPr>
              <p:cNvSpPr/>
              <p:nvPr/>
            </p:nvSpPr>
            <p:spPr>
              <a:xfrm>
                <a:off x="2735436" y="35028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05" name="Прямоугольник 504">
                <a:extLst>
                  <a:ext uri="{FF2B5EF4-FFF2-40B4-BE49-F238E27FC236}">
                    <a16:creationId xmlns:a16="http://schemas.microsoft.com/office/drawing/2014/main" id="{BAEB94E9-E8E8-43E8-9566-D0F47CAA36C2}"/>
                  </a:ext>
                </a:extLst>
              </p:cNvPr>
              <p:cNvSpPr/>
              <p:nvPr/>
            </p:nvSpPr>
            <p:spPr>
              <a:xfrm>
                <a:off x="3495660" y="35061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06" name="Прямоугольник 505">
                <a:extLst>
                  <a:ext uri="{FF2B5EF4-FFF2-40B4-BE49-F238E27FC236}">
                    <a16:creationId xmlns:a16="http://schemas.microsoft.com/office/drawing/2014/main" id="{0BECACAA-95C5-4838-9284-21BB7687667E}"/>
                  </a:ext>
                </a:extLst>
              </p:cNvPr>
              <p:cNvSpPr/>
              <p:nvPr/>
            </p:nvSpPr>
            <p:spPr>
              <a:xfrm>
                <a:off x="2735436" y="365831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507" name="Прямая соединительная линия 506">
                <a:extLst>
                  <a:ext uri="{FF2B5EF4-FFF2-40B4-BE49-F238E27FC236}">
                    <a16:creationId xmlns:a16="http://schemas.microsoft.com/office/drawing/2014/main" id="{8D13952F-4155-459D-B514-6A8D520EC3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15548" y="2974074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8F632E1-CCAC-4679-8942-BB6EF378B96E}"/>
              </a:ext>
            </a:extLst>
          </p:cNvPr>
          <p:cNvGrpSpPr/>
          <p:nvPr/>
        </p:nvGrpSpPr>
        <p:grpSpPr>
          <a:xfrm>
            <a:off x="10005523" y="2760869"/>
            <a:ext cx="5328000" cy="1477169"/>
            <a:chOff x="10005523" y="2760869"/>
            <a:chExt cx="5328000" cy="1477169"/>
          </a:xfrm>
        </p:grpSpPr>
        <p:sp>
          <p:nvSpPr>
            <p:cNvPr id="1038" name="Прямоугольник 1037">
              <a:extLst>
                <a:ext uri="{FF2B5EF4-FFF2-40B4-BE49-F238E27FC236}">
                  <a16:creationId xmlns:a16="http://schemas.microsoft.com/office/drawing/2014/main" id="{DD3E047E-1A00-4D56-B4E8-B1FB67CCA582}"/>
                </a:ext>
              </a:extLst>
            </p:cNvPr>
            <p:cNvSpPr/>
            <p:nvPr/>
          </p:nvSpPr>
          <p:spPr>
            <a:xfrm>
              <a:off x="10005523" y="2760869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7) 1 + 0 = 1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3C483660-3F8E-416A-BF1A-688D140CFCED}"/>
                </a:ext>
              </a:extLst>
            </p:cNvPr>
            <p:cNvGrpSpPr/>
            <p:nvPr/>
          </p:nvGrpSpPr>
          <p:grpSpPr>
            <a:xfrm>
              <a:off x="10005523" y="2766440"/>
              <a:ext cx="950282" cy="1471598"/>
              <a:chOff x="8814793" y="2317377"/>
              <a:chExt cx="950282" cy="1471598"/>
            </a:xfrm>
            <a:noFill/>
          </p:grpSpPr>
          <p:sp>
            <p:nvSpPr>
              <p:cNvPr id="580" name="Прямоугольник 579">
                <a:extLst>
                  <a:ext uri="{FF2B5EF4-FFF2-40B4-BE49-F238E27FC236}">
                    <a16:creationId xmlns:a16="http://schemas.microsoft.com/office/drawing/2014/main" id="{CED3F687-2828-497D-99EE-A0C5C881A1B1}"/>
                  </a:ext>
                </a:extLst>
              </p:cNvPr>
              <p:cNvSpPr/>
              <p:nvPr/>
            </p:nvSpPr>
            <p:spPr>
              <a:xfrm>
                <a:off x="9194905" y="23173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81" name="Прямоугольник 580">
                <a:extLst>
                  <a:ext uri="{FF2B5EF4-FFF2-40B4-BE49-F238E27FC236}">
                    <a16:creationId xmlns:a16="http://schemas.microsoft.com/office/drawing/2014/main" id="{BCB7CC20-C1D1-45DF-BB5C-5FB6C71587D3}"/>
                  </a:ext>
                </a:extLst>
              </p:cNvPr>
              <p:cNvSpPr/>
              <p:nvPr/>
            </p:nvSpPr>
            <p:spPr>
              <a:xfrm>
                <a:off x="9384961" y="23173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82" name="Прямоугольник 581">
                <a:extLst>
                  <a:ext uri="{FF2B5EF4-FFF2-40B4-BE49-F238E27FC236}">
                    <a16:creationId xmlns:a16="http://schemas.microsoft.com/office/drawing/2014/main" id="{47305A6A-902B-4C87-A4E0-212D2C6496E8}"/>
                  </a:ext>
                </a:extLst>
              </p:cNvPr>
              <p:cNvSpPr/>
              <p:nvPr/>
            </p:nvSpPr>
            <p:spPr>
              <a:xfrm>
                <a:off x="9575017" y="231737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83" name="Прямоугольник 582">
                <a:extLst>
                  <a:ext uri="{FF2B5EF4-FFF2-40B4-BE49-F238E27FC236}">
                    <a16:creationId xmlns:a16="http://schemas.microsoft.com/office/drawing/2014/main" id="{69D8F19A-B2AF-4E0C-BBF1-EE736EA941CD}"/>
                  </a:ext>
                </a:extLst>
              </p:cNvPr>
              <p:cNvSpPr/>
              <p:nvPr/>
            </p:nvSpPr>
            <p:spPr>
              <a:xfrm>
                <a:off x="9004849" y="242786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84" name="Прямоугольник 583">
                <a:extLst>
                  <a:ext uri="{FF2B5EF4-FFF2-40B4-BE49-F238E27FC236}">
                    <a16:creationId xmlns:a16="http://schemas.microsoft.com/office/drawing/2014/main" id="{BC317B55-5CDF-4549-8B18-AB15A3438AD6}"/>
                  </a:ext>
                </a:extLst>
              </p:cNvPr>
              <p:cNvSpPr/>
              <p:nvPr/>
            </p:nvSpPr>
            <p:spPr>
              <a:xfrm>
                <a:off x="9384961" y="257870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85" name="Прямоугольник 584">
                <a:extLst>
                  <a:ext uri="{FF2B5EF4-FFF2-40B4-BE49-F238E27FC236}">
                    <a16:creationId xmlns:a16="http://schemas.microsoft.com/office/drawing/2014/main" id="{490D0F09-3118-439D-9DFD-B3F6E2704A16}"/>
                  </a:ext>
                </a:extLst>
              </p:cNvPr>
              <p:cNvSpPr/>
              <p:nvPr/>
            </p:nvSpPr>
            <p:spPr>
              <a:xfrm>
                <a:off x="9575017" y="257870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86" name="Прямоугольник 585">
                <a:extLst>
                  <a:ext uri="{FF2B5EF4-FFF2-40B4-BE49-F238E27FC236}">
                    <a16:creationId xmlns:a16="http://schemas.microsoft.com/office/drawing/2014/main" id="{0A349869-3811-4B88-8FE4-34EE00C8B88E}"/>
                  </a:ext>
                </a:extLst>
              </p:cNvPr>
              <p:cNvSpPr/>
              <p:nvPr/>
            </p:nvSpPr>
            <p:spPr>
              <a:xfrm>
                <a:off x="9194905" y="30016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87" name="Прямоугольник 586">
                <a:extLst>
                  <a:ext uri="{FF2B5EF4-FFF2-40B4-BE49-F238E27FC236}">
                    <a16:creationId xmlns:a16="http://schemas.microsoft.com/office/drawing/2014/main" id="{BF69905D-6899-45FD-88F4-F4E3F78242B0}"/>
                  </a:ext>
                </a:extLst>
              </p:cNvPr>
              <p:cNvSpPr/>
              <p:nvPr/>
            </p:nvSpPr>
            <p:spPr>
              <a:xfrm>
                <a:off x="9384961" y="30016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88" name="Прямоугольник 587">
                <a:extLst>
                  <a:ext uri="{FF2B5EF4-FFF2-40B4-BE49-F238E27FC236}">
                    <a16:creationId xmlns:a16="http://schemas.microsoft.com/office/drawing/2014/main" id="{BA356195-AEB5-4EDD-8AE8-46F8EF13DDC6}"/>
                  </a:ext>
                </a:extLst>
              </p:cNvPr>
              <p:cNvSpPr/>
              <p:nvPr/>
            </p:nvSpPr>
            <p:spPr>
              <a:xfrm>
                <a:off x="9575017" y="30016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89" name="Прямоугольник 588">
                <a:extLst>
                  <a:ext uri="{FF2B5EF4-FFF2-40B4-BE49-F238E27FC236}">
                    <a16:creationId xmlns:a16="http://schemas.microsoft.com/office/drawing/2014/main" id="{E64A97B5-12DB-49ED-A985-9A01F0BA39F3}"/>
                  </a:ext>
                </a:extLst>
              </p:cNvPr>
              <p:cNvSpPr/>
              <p:nvPr/>
            </p:nvSpPr>
            <p:spPr>
              <a:xfrm>
                <a:off x="9194905" y="256996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90" name="Прямоугольник 589">
                <a:extLst>
                  <a:ext uri="{FF2B5EF4-FFF2-40B4-BE49-F238E27FC236}">
                    <a16:creationId xmlns:a16="http://schemas.microsoft.com/office/drawing/2014/main" id="{DE76BBF6-6107-4DEC-8F59-133D70719ED5}"/>
                  </a:ext>
                </a:extLst>
              </p:cNvPr>
              <p:cNvSpPr/>
              <p:nvPr/>
            </p:nvSpPr>
            <p:spPr>
              <a:xfrm>
                <a:off x="9004849" y="30016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91" name="Прямоугольник 590">
                <a:extLst>
                  <a:ext uri="{FF2B5EF4-FFF2-40B4-BE49-F238E27FC236}">
                    <a16:creationId xmlns:a16="http://schemas.microsoft.com/office/drawing/2014/main" id="{B8418A84-A747-43DE-9619-3E2D409C4B61}"/>
                  </a:ext>
                </a:extLst>
              </p:cNvPr>
              <p:cNvSpPr/>
              <p:nvPr/>
            </p:nvSpPr>
            <p:spPr>
              <a:xfrm>
                <a:off x="8814793" y="310673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92" name="Прямоугольник 591">
                <a:extLst>
                  <a:ext uri="{FF2B5EF4-FFF2-40B4-BE49-F238E27FC236}">
                    <a16:creationId xmlns:a16="http://schemas.microsoft.com/office/drawing/2014/main" id="{A5A216AE-5483-48F0-BC6B-1B3B4327CB3B}"/>
                  </a:ext>
                </a:extLst>
              </p:cNvPr>
              <p:cNvSpPr/>
              <p:nvPr/>
            </p:nvSpPr>
            <p:spPr>
              <a:xfrm>
                <a:off x="9194905" y="32575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93" name="Прямоугольник 592">
                <a:extLst>
                  <a:ext uri="{FF2B5EF4-FFF2-40B4-BE49-F238E27FC236}">
                    <a16:creationId xmlns:a16="http://schemas.microsoft.com/office/drawing/2014/main" id="{ADEC3CED-827A-4B7B-99A7-2A578539C3F1}"/>
                  </a:ext>
                </a:extLst>
              </p:cNvPr>
              <p:cNvSpPr/>
              <p:nvPr/>
            </p:nvSpPr>
            <p:spPr>
              <a:xfrm>
                <a:off x="9384961" y="32575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94" name="Прямоугольник 593">
                <a:extLst>
                  <a:ext uri="{FF2B5EF4-FFF2-40B4-BE49-F238E27FC236}">
                    <a16:creationId xmlns:a16="http://schemas.microsoft.com/office/drawing/2014/main" id="{C2C1E5FF-B96F-43E8-B661-80565E2CDD6A}"/>
                  </a:ext>
                </a:extLst>
              </p:cNvPr>
              <p:cNvSpPr/>
              <p:nvPr/>
            </p:nvSpPr>
            <p:spPr>
              <a:xfrm>
                <a:off x="9004849" y="35242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95" name="Прямоугольник 594">
                <a:extLst>
                  <a:ext uri="{FF2B5EF4-FFF2-40B4-BE49-F238E27FC236}">
                    <a16:creationId xmlns:a16="http://schemas.microsoft.com/office/drawing/2014/main" id="{66AF1A44-A57E-4B72-87E7-484C141D785A}"/>
                  </a:ext>
                </a:extLst>
              </p:cNvPr>
              <p:cNvSpPr/>
              <p:nvPr/>
            </p:nvSpPr>
            <p:spPr>
              <a:xfrm>
                <a:off x="9194905" y="35242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96" name="Прямоугольник 595">
                <a:extLst>
                  <a:ext uri="{FF2B5EF4-FFF2-40B4-BE49-F238E27FC236}">
                    <a16:creationId xmlns:a16="http://schemas.microsoft.com/office/drawing/2014/main" id="{CB808742-9EAB-46E8-A941-4AE037DCCF40}"/>
                  </a:ext>
                </a:extLst>
              </p:cNvPr>
              <p:cNvSpPr/>
              <p:nvPr/>
            </p:nvSpPr>
            <p:spPr>
              <a:xfrm>
                <a:off x="9384961" y="352427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97" name="Прямоугольник 596">
                <a:extLst>
                  <a:ext uri="{FF2B5EF4-FFF2-40B4-BE49-F238E27FC236}">
                    <a16:creationId xmlns:a16="http://schemas.microsoft.com/office/drawing/2014/main" id="{E4CF0F05-79BA-4D9E-805E-9D8C81956D1F}"/>
                  </a:ext>
                </a:extLst>
              </p:cNvPr>
              <p:cNvSpPr/>
              <p:nvPr/>
            </p:nvSpPr>
            <p:spPr>
              <a:xfrm>
                <a:off x="9004849" y="32526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598" name="Прямоугольник 597">
                <a:extLst>
                  <a:ext uri="{FF2B5EF4-FFF2-40B4-BE49-F238E27FC236}">
                    <a16:creationId xmlns:a16="http://schemas.microsoft.com/office/drawing/2014/main" id="{29ABF393-CF8C-472C-B3DF-E618E4228341}"/>
                  </a:ext>
                </a:extLst>
              </p:cNvPr>
              <p:cNvSpPr/>
              <p:nvPr/>
            </p:nvSpPr>
            <p:spPr>
              <a:xfrm>
                <a:off x="8814793" y="352427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599" name="Прямоугольник 598">
                <a:extLst>
                  <a:ext uri="{FF2B5EF4-FFF2-40B4-BE49-F238E27FC236}">
                    <a16:creationId xmlns:a16="http://schemas.microsoft.com/office/drawing/2014/main" id="{92F63A49-04A1-42C9-9E32-3335D86DFBE7}"/>
                  </a:ext>
                </a:extLst>
              </p:cNvPr>
              <p:cNvSpPr/>
              <p:nvPr/>
            </p:nvSpPr>
            <p:spPr>
              <a:xfrm>
                <a:off x="9575017" y="352764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600" name="Прямая соединительная линия 599">
                <a:extLst>
                  <a:ext uri="{FF2B5EF4-FFF2-40B4-BE49-F238E27FC236}">
                    <a16:creationId xmlns:a16="http://schemas.microsoft.com/office/drawing/2014/main" id="{12E6F2A2-79DF-4D3C-B948-8267DD2A63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849" y="3520807"/>
                <a:ext cx="760226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1" name="Прямоугольник 600">
                <a:extLst>
                  <a:ext uri="{FF2B5EF4-FFF2-40B4-BE49-F238E27FC236}">
                    <a16:creationId xmlns:a16="http://schemas.microsoft.com/office/drawing/2014/main" id="{91D3D94D-3888-4A24-9999-5685CD929BCF}"/>
                  </a:ext>
                </a:extLst>
              </p:cNvPr>
              <p:cNvSpPr/>
              <p:nvPr/>
            </p:nvSpPr>
            <p:spPr>
              <a:xfrm>
                <a:off x="9004849" y="284341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02" name="Прямоугольник 601">
                <a:extLst>
                  <a:ext uri="{FF2B5EF4-FFF2-40B4-BE49-F238E27FC236}">
                    <a16:creationId xmlns:a16="http://schemas.microsoft.com/office/drawing/2014/main" id="{D13E98E8-73FF-46E9-9445-C8DF2EC42C80}"/>
                  </a:ext>
                </a:extLst>
              </p:cNvPr>
              <p:cNvSpPr/>
              <p:nvPr/>
            </p:nvSpPr>
            <p:spPr>
              <a:xfrm>
                <a:off x="9194905" y="284341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03" name="Прямоугольник 602">
                <a:extLst>
                  <a:ext uri="{FF2B5EF4-FFF2-40B4-BE49-F238E27FC236}">
                    <a16:creationId xmlns:a16="http://schemas.microsoft.com/office/drawing/2014/main" id="{D030AA7B-A866-4B2B-8675-4BEF6A31575B}"/>
                  </a:ext>
                </a:extLst>
              </p:cNvPr>
              <p:cNvSpPr/>
              <p:nvPr/>
            </p:nvSpPr>
            <p:spPr>
              <a:xfrm>
                <a:off x="9384961" y="284340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04" name="Прямоугольник 603">
                <a:extLst>
                  <a:ext uri="{FF2B5EF4-FFF2-40B4-BE49-F238E27FC236}">
                    <a16:creationId xmlns:a16="http://schemas.microsoft.com/office/drawing/2014/main" id="{84D8AAF7-BE08-4F96-91B1-05A275B16CAF}"/>
                  </a:ext>
                </a:extLst>
              </p:cNvPr>
              <p:cNvSpPr/>
              <p:nvPr/>
            </p:nvSpPr>
            <p:spPr>
              <a:xfrm>
                <a:off x="9575017" y="284340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05" name="Прямоугольник 604">
                <a:extLst>
                  <a:ext uri="{FF2B5EF4-FFF2-40B4-BE49-F238E27FC236}">
                    <a16:creationId xmlns:a16="http://schemas.microsoft.com/office/drawing/2014/main" id="{4FFFA380-EBE7-42DF-A9B9-A098CAF4BC4F}"/>
                  </a:ext>
                </a:extLst>
              </p:cNvPr>
              <p:cNvSpPr/>
              <p:nvPr/>
            </p:nvSpPr>
            <p:spPr>
              <a:xfrm>
                <a:off x="8814793" y="284699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606" name="Прямая соединительная линия 605">
                <a:extLst>
                  <a:ext uri="{FF2B5EF4-FFF2-40B4-BE49-F238E27FC236}">
                    <a16:creationId xmlns:a16="http://schemas.microsoft.com/office/drawing/2014/main" id="{B3CC9577-AB02-4437-B6F9-D3835FBB68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849" y="2840035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085481F-C861-40D0-B1A2-A65E2ED060FC}"/>
              </a:ext>
            </a:extLst>
          </p:cNvPr>
          <p:cNvGrpSpPr/>
          <p:nvPr/>
        </p:nvGrpSpPr>
        <p:grpSpPr>
          <a:xfrm>
            <a:off x="5209233" y="5122145"/>
            <a:ext cx="5328000" cy="1476968"/>
            <a:chOff x="5209233" y="5122145"/>
            <a:chExt cx="5328000" cy="1476968"/>
          </a:xfrm>
        </p:grpSpPr>
        <p:sp>
          <p:nvSpPr>
            <p:cNvPr id="1036" name="Прямоугольник 1035">
              <a:extLst>
                <a:ext uri="{FF2B5EF4-FFF2-40B4-BE49-F238E27FC236}">
                  <a16:creationId xmlns:a16="http://schemas.microsoft.com/office/drawing/2014/main" id="{CA8076AB-9D33-4165-85CB-84DCCF19E937}"/>
                </a:ext>
              </a:extLst>
            </p:cNvPr>
            <p:cNvSpPr/>
            <p:nvPr/>
          </p:nvSpPr>
          <p:spPr>
            <a:xfrm>
              <a:off x="5209233" y="5122145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8) 1 + 1 = 10, единица уходит в следующий разряд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7818E046-EE8E-4535-B6BF-38F72331205C}"/>
                </a:ext>
              </a:extLst>
            </p:cNvPr>
            <p:cNvGrpSpPr/>
            <p:nvPr/>
          </p:nvGrpSpPr>
          <p:grpSpPr>
            <a:xfrm>
              <a:off x="5209233" y="5127515"/>
              <a:ext cx="950282" cy="1471598"/>
              <a:chOff x="221267" y="4780105"/>
              <a:chExt cx="950282" cy="1471598"/>
            </a:xfrm>
            <a:noFill/>
          </p:grpSpPr>
          <p:sp>
            <p:nvSpPr>
              <p:cNvPr id="607" name="Прямоугольник 606">
                <a:extLst>
                  <a:ext uri="{FF2B5EF4-FFF2-40B4-BE49-F238E27FC236}">
                    <a16:creationId xmlns:a16="http://schemas.microsoft.com/office/drawing/2014/main" id="{769CA473-DAB8-4A75-8154-0867589EE17D}"/>
                  </a:ext>
                </a:extLst>
              </p:cNvPr>
              <p:cNvSpPr/>
              <p:nvPr/>
            </p:nvSpPr>
            <p:spPr>
              <a:xfrm>
                <a:off x="601379" y="478010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08" name="Прямоугольник 607">
                <a:extLst>
                  <a:ext uri="{FF2B5EF4-FFF2-40B4-BE49-F238E27FC236}">
                    <a16:creationId xmlns:a16="http://schemas.microsoft.com/office/drawing/2014/main" id="{77D7A43E-2E9C-452C-A42F-B6E24B6C9D36}"/>
                  </a:ext>
                </a:extLst>
              </p:cNvPr>
              <p:cNvSpPr/>
              <p:nvPr/>
            </p:nvSpPr>
            <p:spPr>
              <a:xfrm>
                <a:off x="791435" y="478010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09" name="Прямоугольник 608">
                <a:extLst>
                  <a:ext uri="{FF2B5EF4-FFF2-40B4-BE49-F238E27FC236}">
                    <a16:creationId xmlns:a16="http://schemas.microsoft.com/office/drawing/2014/main" id="{7364CAB3-2CE2-4DCC-BCCB-28BB0C50E415}"/>
                  </a:ext>
                </a:extLst>
              </p:cNvPr>
              <p:cNvSpPr/>
              <p:nvPr/>
            </p:nvSpPr>
            <p:spPr>
              <a:xfrm>
                <a:off x="981491" y="478010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10" name="Прямоугольник 609">
                <a:extLst>
                  <a:ext uri="{FF2B5EF4-FFF2-40B4-BE49-F238E27FC236}">
                    <a16:creationId xmlns:a16="http://schemas.microsoft.com/office/drawing/2014/main" id="{CC052849-A030-4ACA-8243-47B28CCF9D68}"/>
                  </a:ext>
                </a:extLst>
              </p:cNvPr>
              <p:cNvSpPr/>
              <p:nvPr/>
            </p:nvSpPr>
            <p:spPr>
              <a:xfrm>
                <a:off x="411323" y="489059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11" name="Прямоугольник 610">
                <a:extLst>
                  <a:ext uri="{FF2B5EF4-FFF2-40B4-BE49-F238E27FC236}">
                    <a16:creationId xmlns:a16="http://schemas.microsoft.com/office/drawing/2014/main" id="{9DBD23DA-9E53-4ABE-B770-756B097AD555}"/>
                  </a:ext>
                </a:extLst>
              </p:cNvPr>
              <p:cNvSpPr/>
              <p:nvPr/>
            </p:nvSpPr>
            <p:spPr>
              <a:xfrm>
                <a:off x="791435" y="50414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12" name="Прямоугольник 611">
                <a:extLst>
                  <a:ext uri="{FF2B5EF4-FFF2-40B4-BE49-F238E27FC236}">
                    <a16:creationId xmlns:a16="http://schemas.microsoft.com/office/drawing/2014/main" id="{D6416373-CCA6-4D75-8C10-6B3A9B632D9D}"/>
                  </a:ext>
                </a:extLst>
              </p:cNvPr>
              <p:cNvSpPr/>
              <p:nvPr/>
            </p:nvSpPr>
            <p:spPr>
              <a:xfrm>
                <a:off x="981491" y="50414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13" name="Прямоугольник 612">
                <a:extLst>
                  <a:ext uri="{FF2B5EF4-FFF2-40B4-BE49-F238E27FC236}">
                    <a16:creationId xmlns:a16="http://schemas.microsoft.com/office/drawing/2014/main" id="{0B8D7598-191F-4F04-8A87-BD328DBB021A}"/>
                  </a:ext>
                </a:extLst>
              </p:cNvPr>
              <p:cNvSpPr/>
              <p:nvPr/>
            </p:nvSpPr>
            <p:spPr>
              <a:xfrm>
                <a:off x="601379" y="5464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14" name="Прямоугольник 613">
                <a:extLst>
                  <a:ext uri="{FF2B5EF4-FFF2-40B4-BE49-F238E27FC236}">
                    <a16:creationId xmlns:a16="http://schemas.microsoft.com/office/drawing/2014/main" id="{2DD6BE96-A3DE-4B31-B075-5D0684920306}"/>
                  </a:ext>
                </a:extLst>
              </p:cNvPr>
              <p:cNvSpPr/>
              <p:nvPr/>
            </p:nvSpPr>
            <p:spPr>
              <a:xfrm>
                <a:off x="791435" y="5464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15" name="Прямоугольник 614">
                <a:extLst>
                  <a:ext uri="{FF2B5EF4-FFF2-40B4-BE49-F238E27FC236}">
                    <a16:creationId xmlns:a16="http://schemas.microsoft.com/office/drawing/2014/main" id="{954753DD-1117-481A-BA13-ABFB8F93D277}"/>
                  </a:ext>
                </a:extLst>
              </p:cNvPr>
              <p:cNvSpPr/>
              <p:nvPr/>
            </p:nvSpPr>
            <p:spPr>
              <a:xfrm>
                <a:off x="981491" y="54643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16" name="Прямоугольник 615">
                <a:extLst>
                  <a:ext uri="{FF2B5EF4-FFF2-40B4-BE49-F238E27FC236}">
                    <a16:creationId xmlns:a16="http://schemas.microsoft.com/office/drawing/2014/main" id="{CBD65E63-0C43-470A-B842-A36696565637}"/>
                  </a:ext>
                </a:extLst>
              </p:cNvPr>
              <p:cNvSpPr/>
              <p:nvPr/>
            </p:nvSpPr>
            <p:spPr>
              <a:xfrm>
                <a:off x="601379" y="503269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17" name="Прямоугольник 616">
                <a:extLst>
                  <a:ext uri="{FF2B5EF4-FFF2-40B4-BE49-F238E27FC236}">
                    <a16:creationId xmlns:a16="http://schemas.microsoft.com/office/drawing/2014/main" id="{E7CB8E9C-996B-4AD9-8EF0-412704FAD3E5}"/>
                  </a:ext>
                </a:extLst>
              </p:cNvPr>
              <p:cNvSpPr/>
              <p:nvPr/>
            </p:nvSpPr>
            <p:spPr>
              <a:xfrm>
                <a:off x="411323" y="54643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18" name="Прямоугольник 617">
                <a:extLst>
                  <a:ext uri="{FF2B5EF4-FFF2-40B4-BE49-F238E27FC236}">
                    <a16:creationId xmlns:a16="http://schemas.microsoft.com/office/drawing/2014/main" id="{9D7D4C69-C37F-4E0B-A476-E45FF5D0FE99}"/>
                  </a:ext>
                </a:extLst>
              </p:cNvPr>
              <p:cNvSpPr/>
              <p:nvPr/>
            </p:nvSpPr>
            <p:spPr>
              <a:xfrm>
                <a:off x="221267" y="556946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19" name="Прямоугольник 618">
                <a:extLst>
                  <a:ext uri="{FF2B5EF4-FFF2-40B4-BE49-F238E27FC236}">
                    <a16:creationId xmlns:a16="http://schemas.microsoft.com/office/drawing/2014/main" id="{AC4A6550-4539-439C-80B5-91880141461E}"/>
                  </a:ext>
                </a:extLst>
              </p:cNvPr>
              <p:cNvSpPr/>
              <p:nvPr/>
            </p:nvSpPr>
            <p:spPr>
              <a:xfrm>
                <a:off x="601379" y="57203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20" name="Прямоугольник 619">
                <a:extLst>
                  <a:ext uri="{FF2B5EF4-FFF2-40B4-BE49-F238E27FC236}">
                    <a16:creationId xmlns:a16="http://schemas.microsoft.com/office/drawing/2014/main" id="{5F6AFDF6-D5C4-4D9B-A85E-96336C4C06B9}"/>
                  </a:ext>
                </a:extLst>
              </p:cNvPr>
              <p:cNvSpPr/>
              <p:nvPr/>
            </p:nvSpPr>
            <p:spPr>
              <a:xfrm>
                <a:off x="791435" y="57203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21" name="Прямоугольник 620">
                <a:extLst>
                  <a:ext uri="{FF2B5EF4-FFF2-40B4-BE49-F238E27FC236}">
                    <a16:creationId xmlns:a16="http://schemas.microsoft.com/office/drawing/2014/main" id="{4848323A-E01E-41EA-B221-DBC6B18BC112}"/>
                  </a:ext>
                </a:extLst>
              </p:cNvPr>
              <p:cNvSpPr/>
              <p:nvPr/>
            </p:nvSpPr>
            <p:spPr>
              <a:xfrm>
                <a:off x="411323" y="59870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22" name="Прямоугольник 621">
                <a:extLst>
                  <a:ext uri="{FF2B5EF4-FFF2-40B4-BE49-F238E27FC236}">
                    <a16:creationId xmlns:a16="http://schemas.microsoft.com/office/drawing/2014/main" id="{86FABA03-4B61-4EA0-9261-CDA005494904}"/>
                  </a:ext>
                </a:extLst>
              </p:cNvPr>
              <p:cNvSpPr/>
              <p:nvPr/>
            </p:nvSpPr>
            <p:spPr>
              <a:xfrm>
                <a:off x="601379" y="59870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23" name="Прямоугольник 622">
                <a:extLst>
                  <a:ext uri="{FF2B5EF4-FFF2-40B4-BE49-F238E27FC236}">
                    <a16:creationId xmlns:a16="http://schemas.microsoft.com/office/drawing/2014/main" id="{8C0C955D-EB21-440D-A480-69DF1259BCE9}"/>
                  </a:ext>
                </a:extLst>
              </p:cNvPr>
              <p:cNvSpPr/>
              <p:nvPr/>
            </p:nvSpPr>
            <p:spPr>
              <a:xfrm>
                <a:off x="791435" y="59870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624" name="Прямоугольник 623">
                <a:extLst>
                  <a:ext uri="{FF2B5EF4-FFF2-40B4-BE49-F238E27FC236}">
                    <a16:creationId xmlns:a16="http://schemas.microsoft.com/office/drawing/2014/main" id="{F209E9CF-DBDE-46BB-8F57-2CE219DBA4CB}"/>
                  </a:ext>
                </a:extLst>
              </p:cNvPr>
              <p:cNvSpPr/>
              <p:nvPr/>
            </p:nvSpPr>
            <p:spPr>
              <a:xfrm>
                <a:off x="411323" y="57153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25" name="Прямоугольник 624">
                <a:extLst>
                  <a:ext uri="{FF2B5EF4-FFF2-40B4-BE49-F238E27FC236}">
                    <a16:creationId xmlns:a16="http://schemas.microsoft.com/office/drawing/2014/main" id="{A9D65695-39CD-46ED-8567-169C89333EBD}"/>
                  </a:ext>
                </a:extLst>
              </p:cNvPr>
              <p:cNvSpPr/>
              <p:nvPr/>
            </p:nvSpPr>
            <p:spPr>
              <a:xfrm>
                <a:off x="221267" y="59870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26" name="Прямоугольник 625">
                <a:extLst>
                  <a:ext uri="{FF2B5EF4-FFF2-40B4-BE49-F238E27FC236}">
                    <a16:creationId xmlns:a16="http://schemas.microsoft.com/office/drawing/2014/main" id="{4AFD6FAE-E569-4122-916B-DD88828B96B0}"/>
                  </a:ext>
                </a:extLst>
              </p:cNvPr>
              <p:cNvSpPr/>
              <p:nvPr/>
            </p:nvSpPr>
            <p:spPr>
              <a:xfrm>
                <a:off x="981491" y="59903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627" name="Прямая соединительная линия 626">
                <a:extLst>
                  <a:ext uri="{FF2B5EF4-FFF2-40B4-BE49-F238E27FC236}">
                    <a16:creationId xmlns:a16="http://schemas.microsoft.com/office/drawing/2014/main" id="{5C4B7937-6947-41E3-9FE5-FC69BAB653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323" y="5983535"/>
                <a:ext cx="760226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8" name="Прямоугольник 627">
                <a:extLst>
                  <a:ext uri="{FF2B5EF4-FFF2-40B4-BE49-F238E27FC236}">
                    <a16:creationId xmlns:a16="http://schemas.microsoft.com/office/drawing/2014/main" id="{2D570303-C52A-49D2-AD57-969181800EF6}"/>
                  </a:ext>
                </a:extLst>
              </p:cNvPr>
              <p:cNvSpPr/>
              <p:nvPr/>
            </p:nvSpPr>
            <p:spPr>
              <a:xfrm>
                <a:off x="411323" y="5306138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29" name="Прямоугольник 628">
                <a:extLst>
                  <a:ext uri="{FF2B5EF4-FFF2-40B4-BE49-F238E27FC236}">
                    <a16:creationId xmlns:a16="http://schemas.microsoft.com/office/drawing/2014/main" id="{C31E9541-8C8F-4979-A5AC-B4CECCE34472}"/>
                  </a:ext>
                </a:extLst>
              </p:cNvPr>
              <p:cNvSpPr/>
              <p:nvPr/>
            </p:nvSpPr>
            <p:spPr>
              <a:xfrm>
                <a:off x="601379" y="5306138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630" name="Прямоугольник 629">
                <a:extLst>
                  <a:ext uri="{FF2B5EF4-FFF2-40B4-BE49-F238E27FC236}">
                    <a16:creationId xmlns:a16="http://schemas.microsoft.com/office/drawing/2014/main" id="{80A678E2-3912-4FBB-BD8B-88C3DCECC85A}"/>
                  </a:ext>
                </a:extLst>
              </p:cNvPr>
              <p:cNvSpPr/>
              <p:nvPr/>
            </p:nvSpPr>
            <p:spPr>
              <a:xfrm>
                <a:off x="791435" y="53061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631" name="Прямоугольник 630">
                <a:extLst>
                  <a:ext uri="{FF2B5EF4-FFF2-40B4-BE49-F238E27FC236}">
                    <a16:creationId xmlns:a16="http://schemas.microsoft.com/office/drawing/2014/main" id="{173DDD11-B409-4AA4-8C93-430D551BFEA6}"/>
                  </a:ext>
                </a:extLst>
              </p:cNvPr>
              <p:cNvSpPr/>
              <p:nvPr/>
            </p:nvSpPr>
            <p:spPr>
              <a:xfrm>
                <a:off x="981491" y="530613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32" name="Прямоугольник 631">
                <a:extLst>
                  <a:ext uri="{FF2B5EF4-FFF2-40B4-BE49-F238E27FC236}">
                    <a16:creationId xmlns:a16="http://schemas.microsoft.com/office/drawing/2014/main" id="{A87DE7B2-2427-4A9B-AB3F-3CA7DA318753}"/>
                  </a:ext>
                </a:extLst>
              </p:cNvPr>
              <p:cNvSpPr/>
              <p:nvPr/>
            </p:nvSpPr>
            <p:spPr>
              <a:xfrm>
                <a:off x="221267" y="530972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633" name="Прямая соединительная линия 632">
                <a:extLst>
                  <a:ext uri="{FF2B5EF4-FFF2-40B4-BE49-F238E27FC236}">
                    <a16:creationId xmlns:a16="http://schemas.microsoft.com/office/drawing/2014/main" id="{92B66893-4F7F-4340-A2D7-A440D9BFF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323" y="5302763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CEBD9E1-0B4A-4FD2-A6D1-90ABB8D84CDF}"/>
              </a:ext>
            </a:extLst>
          </p:cNvPr>
          <p:cNvGrpSpPr/>
          <p:nvPr/>
        </p:nvGrpSpPr>
        <p:grpSpPr>
          <a:xfrm>
            <a:off x="9864904" y="393332"/>
            <a:ext cx="5328000" cy="1473594"/>
            <a:chOff x="9864904" y="393332"/>
            <a:chExt cx="5328000" cy="1473594"/>
          </a:xfrm>
        </p:grpSpPr>
        <p:sp>
          <p:nvSpPr>
            <p:cNvPr id="1037" name="Прямоугольник 1036">
              <a:extLst>
                <a:ext uri="{FF2B5EF4-FFF2-40B4-BE49-F238E27FC236}">
                  <a16:creationId xmlns:a16="http://schemas.microsoft.com/office/drawing/2014/main" id="{EC8EAE77-9E17-4C13-8877-546F01DA5315}"/>
                </a:ext>
              </a:extLst>
            </p:cNvPr>
            <p:cNvSpPr/>
            <p:nvPr/>
          </p:nvSpPr>
          <p:spPr>
            <a:xfrm>
              <a:off x="9864904" y="393332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6) Умножаем 3-ю справа цифру 1-го числа на 2-ую справа цифру 2-го числа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id="{D78C4DC9-1353-4381-B5F0-EF7BD0DD19B7}"/>
                </a:ext>
              </a:extLst>
            </p:cNvPr>
            <p:cNvGrpSpPr/>
            <p:nvPr/>
          </p:nvGrpSpPr>
          <p:grpSpPr>
            <a:xfrm>
              <a:off x="9864904" y="398713"/>
              <a:ext cx="950280" cy="1468213"/>
              <a:chOff x="4035111" y="2522970"/>
              <a:chExt cx="950280" cy="1468213"/>
            </a:xfrm>
            <a:noFill/>
          </p:grpSpPr>
          <p:sp>
            <p:nvSpPr>
              <p:cNvPr id="852" name="Прямоугольник 851">
                <a:extLst>
                  <a:ext uri="{FF2B5EF4-FFF2-40B4-BE49-F238E27FC236}">
                    <a16:creationId xmlns:a16="http://schemas.microsoft.com/office/drawing/2014/main" id="{64D389FF-0F88-40D9-88BD-BB4C54837074}"/>
                  </a:ext>
                </a:extLst>
              </p:cNvPr>
              <p:cNvSpPr/>
              <p:nvPr/>
            </p:nvSpPr>
            <p:spPr>
              <a:xfrm>
                <a:off x="4415223" y="25229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53" name="Прямоугольник 852">
                <a:extLst>
                  <a:ext uri="{FF2B5EF4-FFF2-40B4-BE49-F238E27FC236}">
                    <a16:creationId xmlns:a16="http://schemas.microsoft.com/office/drawing/2014/main" id="{0B6E38B6-77DD-4383-87D6-05AC41D0A5CE}"/>
                  </a:ext>
                </a:extLst>
              </p:cNvPr>
              <p:cNvSpPr/>
              <p:nvPr/>
            </p:nvSpPr>
            <p:spPr>
              <a:xfrm>
                <a:off x="4605279" y="25229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54" name="Прямоугольник 853">
                <a:extLst>
                  <a:ext uri="{FF2B5EF4-FFF2-40B4-BE49-F238E27FC236}">
                    <a16:creationId xmlns:a16="http://schemas.microsoft.com/office/drawing/2014/main" id="{D01D1A50-B160-4187-8D15-7906BA7ACCE7}"/>
                  </a:ext>
                </a:extLst>
              </p:cNvPr>
              <p:cNvSpPr/>
              <p:nvPr/>
            </p:nvSpPr>
            <p:spPr>
              <a:xfrm>
                <a:off x="4795335" y="25229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55" name="Прямоугольник 854">
                <a:extLst>
                  <a:ext uri="{FF2B5EF4-FFF2-40B4-BE49-F238E27FC236}">
                    <a16:creationId xmlns:a16="http://schemas.microsoft.com/office/drawing/2014/main" id="{F8BC4304-8038-4F4A-8DEF-B5C28A5AB42A}"/>
                  </a:ext>
                </a:extLst>
              </p:cNvPr>
              <p:cNvSpPr/>
              <p:nvPr/>
            </p:nvSpPr>
            <p:spPr>
              <a:xfrm>
                <a:off x="4225167" y="2633462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56" name="Прямоугольник 855">
                <a:extLst>
                  <a:ext uri="{FF2B5EF4-FFF2-40B4-BE49-F238E27FC236}">
                    <a16:creationId xmlns:a16="http://schemas.microsoft.com/office/drawing/2014/main" id="{AA37DF81-855B-4196-A042-426D6C83AD86}"/>
                  </a:ext>
                </a:extLst>
              </p:cNvPr>
              <p:cNvSpPr/>
              <p:nvPr/>
            </p:nvSpPr>
            <p:spPr>
              <a:xfrm>
                <a:off x="4605279" y="278429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57" name="Прямоугольник 856">
                <a:extLst>
                  <a:ext uri="{FF2B5EF4-FFF2-40B4-BE49-F238E27FC236}">
                    <a16:creationId xmlns:a16="http://schemas.microsoft.com/office/drawing/2014/main" id="{984D980F-5945-418D-8E35-E0133A0F1918}"/>
                  </a:ext>
                </a:extLst>
              </p:cNvPr>
              <p:cNvSpPr/>
              <p:nvPr/>
            </p:nvSpPr>
            <p:spPr>
              <a:xfrm>
                <a:off x="4795335" y="278429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58" name="Прямоугольник 857">
                <a:extLst>
                  <a:ext uri="{FF2B5EF4-FFF2-40B4-BE49-F238E27FC236}">
                    <a16:creationId xmlns:a16="http://schemas.microsoft.com/office/drawing/2014/main" id="{C8E63844-A9AB-49D3-B8CA-5079B7E43528}"/>
                  </a:ext>
                </a:extLst>
              </p:cNvPr>
              <p:cNvSpPr/>
              <p:nvPr/>
            </p:nvSpPr>
            <p:spPr>
              <a:xfrm>
                <a:off x="4415223" y="304900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59" name="Прямоугольник 858">
                <a:extLst>
                  <a:ext uri="{FF2B5EF4-FFF2-40B4-BE49-F238E27FC236}">
                    <a16:creationId xmlns:a16="http://schemas.microsoft.com/office/drawing/2014/main" id="{C8781F71-CFBF-44A4-AA12-E1116D4785EA}"/>
                  </a:ext>
                </a:extLst>
              </p:cNvPr>
              <p:cNvSpPr/>
              <p:nvPr/>
            </p:nvSpPr>
            <p:spPr>
              <a:xfrm>
                <a:off x="4605279" y="304900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60" name="Прямоугольник 859">
                <a:extLst>
                  <a:ext uri="{FF2B5EF4-FFF2-40B4-BE49-F238E27FC236}">
                    <a16:creationId xmlns:a16="http://schemas.microsoft.com/office/drawing/2014/main" id="{A66641C0-CE7E-4F2E-93FF-68F51B025D9A}"/>
                  </a:ext>
                </a:extLst>
              </p:cNvPr>
              <p:cNvSpPr/>
              <p:nvPr/>
            </p:nvSpPr>
            <p:spPr>
              <a:xfrm>
                <a:off x="4795335" y="30490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61" name="Прямоугольник 860">
                <a:extLst>
                  <a:ext uri="{FF2B5EF4-FFF2-40B4-BE49-F238E27FC236}">
                    <a16:creationId xmlns:a16="http://schemas.microsoft.com/office/drawing/2014/main" id="{4C308AA9-0ADE-40E0-B830-77EC0D63EED9}"/>
                  </a:ext>
                </a:extLst>
              </p:cNvPr>
              <p:cNvSpPr/>
              <p:nvPr/>
            </p:nvSpPr>
            <p:spPr>
              <a:xfrm>
                <a:off x="4415223" y="277555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62" name="Прямоугольник 861">
                <a:extLst>
                  <a:ext uri="{FF2B5EF4-FFF2-40B4-BE49-F238E27FC236}">
                    <a16:creationId xmlns:a16="http://schemas.microsoft.com/office/drawing/2014/main" id="{83A52FE9-A33C-4105-8998-18364567E599}"/>
                  </a:ext>
                </a:extLst>
              </p:cNvPr>
              <p:cNvSpPr/>
              <p:nvPr/>
            </p:nvSpPr>
            <p:spPr>
              <a:xfrm>
                <a:off x="4225167" y="30490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63" name="Прямоугольник 862">
                <a:extLst>
                  <a:ext uri="{FF2B5EF4-FFF2-40B4-BE49-F238E27FC236}">
                    <a16:creationId xmlns:a16="http://schemas.microsoft.com/office/drawing/2014/main" id="{13015892-93D9-4E81-9A5C-D52A1B8C226D}"/>
                  </a:ext>
                </a:extLst>
              </p:cNvPr>
              <p:cNvSpPr/>
              <p:nvPr/>
            </p:nvSpPr>
            <p:spPr>
              <a:xfrm>
                <a:off x="4035111" y="315680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864" name="Прямоугольник 863">
                <a:extLst>
                  <a:ext uri="{FF2B5EF4-FFF2-40B4-BE49-F238E27FC236}">
                    <a16:creationId xmlns:a16="http://schemas.microsoft.com/office/drawing/2014/main" id="{91ECD2EF-F50E-4AD2-B26E-4DFF7A00B846}"/>
                  </a:ext>
                </a:extLst>
              </p:cNvPr>
              <p:cNvSpPr/>
              <p:nvPr/>
            </p:nvSpPr>
            <p:spPr>
              <a:xfrm>
                <a:off x="4415223" y="33076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65" name="Прямоугольник 864">
                <a:extLst>
                  <a:ext uri="{FF2B5EF4-FFF2-40B4-BE49-F238E27FC236}">
                    <a16:creationId xmlns:a16="http://schemas.microsoft.com/office/drawing/2014/main" id="{682AE213-0A1A-4BEB-9B4E-314EE8EC5CF5}"/>
                  </a:ext>
                </a:extLst>
              </p:cNvPr>
              <p:cNvSpPr/>
              <p:nvPr/>
            </p:nvSpPr>
            <p:spPr>
              <a:xfrm>
                <a:off x="4605279" y="33076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66" name="Прямоугольник 865">
                <a:extLst>
                  <a:ext uri="{FF2B5EF4-FFF2-40B4-BE49-F238E27FC236}">
                    <a16:creationId xmlns:a16="http://schemas.microsoft.com/office/drawing/2014/main" id="{0499F6A4-58BF-4937-B565-3FA8E25B5561}"/>
                  </a:ext>
                </a:extLst>
              </p:cNvPr>
              <p:cNvSpPr/>
              <p:nvPr/>
            </p:nvSpPr>
            <p:spPr>
              <a:xfrm>
                <a:off x="4225167" y="3574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67" name="Прямоугольник 866">
                <a:extLst>
                  <a:ext uri="{FF2B5EF4-FFF2-40B4-BE49-F238E27FC236}">
                    <a16:creationId xmlns:a16="http://schemas.microsoft.com/office/drawing/2014/main" id="{174EF7A5-76B5-4CA3-BF0C-AD25E4A35881}"/>
                  </a:ext>
                </a:extLst>
              </p:cNvPr>
              <p:cNvSpPr/>
              <p:nvPr/>
            </p:nvSpPr>
            <p:spPr>
              <a:xfrm>
                <a:off x="4415223" y="35743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68" name="Прямоугольник 867">
                <a:extLst>
                  <a:ext uri="{FF2B5EF4-FFF2-40B4-BE49-F238E27FC236}">
                    <a16:creationId xmlns:a16="http://schemas.microsoft.com/office/drawing/2014/main" id="{822FB7DB-C323-4775-BD68-3D253508CED2}"/>
                  </a:ext>
                </a:extLst>
              </p:cNvPr>
              <p:cNvSpPr/>
              <p:nvPr/>
            </p:nvSpPr>
            <p:spPr>
              <a:xfrm>
                <a:off x="4605279" y="35743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69" name="Прямоугольник 868">
                <a:extLst>
                  <a:ext uri="{FF2B5EF4-FFF2-40B4-BE49-F238E27FC236}">
                    <a16:creationId xmlns:a16="http://schemas.microsoft.com/office/drawing/2014/main" id="{C5D03705-65C5-4C51-979D-1A75DFE20DCD}"/>
                  </a:ext>
                </a:extLst>
              </p:cNvPr>
              <p:cNvSpPr/>
              <p:nvPr/>
            </p:nvSpPr>
            <p:spPr>
              <a:xfrm>
                <a:off x="4225167" y="32989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70" name="Прямоугольник 869">
                <a:extLst>
                  <a:ext uri="{FF2B5EF4-FFF2-40B4-BE49-F238E27FC236}">
                    <a16:creationId xmlns:a16="http://schemas.microsoft.com/office/drawing/2014/main" id="{926C90B2-A6B2-4843-BCF4-82DD98B1C18F}"/>
                  </a:ext>
                </a:extLst>
              </p:cNvPr>
              <p:cNvSpPr/>
              <p:nvPr/>
            </p:nvSpPr>
            <p:spPr>
              <a:xfrm>
                <a:off x="4035111" y="357434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71" name="Прямоугольник 870">
                <a:extLst>
                  <a:ext uri="{FF2B5EF4-FFF2-40B4-BE49-F238E27FC236}">
                    <a16:creationId xmlns:a16="http://schemas.microsoft.com/office/drawing/2014/main" id="{B54A80F7-B405-45E3-A62D-CE3BABA7FE9C}"/>
                  </a:ext>
                </a:extLst>
              </p:cNvPr>
              <p:cNvSpPr/>
              <p:nvPr/>
            </p:nvSpPr>
            <p:spPr>
              <a:xfrm>
                <a:off x="4795335" y="35777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72" name="Прямоугольник 871">
                <a:extLst>
                  <a:ext uri="{FF2B5EF4-FFF2-40B4-BE49-F238E27FC236}">
                    <a16:creationId xmlns:a16="http://schemas.microsoft.com/office/drawing/2014/main" id="{5ECFEDC8-2754-4DF8-B8DE-48EB36FDFE1B}"/>
                  </a:ext>
                </a:extLst>
              </p:cNvPr>
              <p:cNvSpPr/>
              <p:nvPr/>
            </p:nvSpPr>
            <p:spPr>
              <a:xfrm>
                <a:off x="4035111" y="372985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873" name="Прямая соединительная линия 872">
                <a:extLst>
                  <a:ext uri="{FF2B5EF4-FFF2-40B4-BE49-F238E27FC236}">
                    <a16:creationId xmlns:a16="http://schemas.microsoft.com/office/drawing/2014/main" id="{41BDEBC1-1718-4CA9-8463-34B6F685B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15223" y="3045617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ADC8E36-7CF3-4539-81DB-FA830DAB11C8}"/>
              </a:ext>
            </a:extLst>
          </p:cNvPr>
          <p:cNvGrpSpPr/>
          <p:nvPr/>
        </p:nvGrpSpPr>
        <p:grpSpPr>
          <a:xfrm>
            <a:off x="5602491" y="2884317"/>
            <a:ext cx="5328000" cy="1476968"/>
            <a:chOff x="5602491" y="2884317"/>
            <a:chExt cx="5328000" cy="1476968"/>
          </a:xfrm>
        </p:grpSpPr>
        <p:sp>
          <p:nvSpPr>
            <p:cNvPr id="1035" name="Прямоугольник 1034">
              <a:extLst>
                <a:ext uri="{FF2B5EF4-FFF2-40B4-BE49-F238E27FC236}">
                  <a16:creationId xmlns:a16="http://schemas.microsoft.com/office/drawing/2014/main" id="{C7DB8382-447E-4512-8EA6-F3201C9EF6B1}"/>
                </a:ext>
              </a:extLst>
            </p:cNvPr>
            <p:cNvSpPr/>
            <p:nvPr/>
          </p:nvSpPr>
          <p:spPr>
            <a:xfrm>
              <a:off x="5602491" y="2884317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7) Складываем 1-ый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14180A43-4BE7-4C0D-8729-2E78EFD219AD}"/>
                </a:ext>
              </a:extLst>
            </p:cNvPr>
            <p:cNvGrpSpPr/>
            <p:nvPr/>
          </p:nvGrpSpPr>
          <p:grpSpPr>
            <a:xfrm>
              <a:off x="5602491" y="2889687"/>
              <a:ext cx="950282" cy="1471598"/>
              <a:chOff x="7061791" y="2280479"/>
              <a:chExt cx="950282" cy="1471598"/>
            </a:xfrm>
            <a:noFill/>
          </p:grpSpPr>
          <p:sp>
            <p:nvSpPr>
              <p:cNvPr id="874" name="Прямоугольник 873">
                <a:extLst>
                  <a:ext uri="{FF2B5EF4-FFF2-40B4-BE49-F238E27FC236}">
                    <a16:creationId xmlns:a16="http://schemas.microsoft.com/office/drawing/2014/main" id="{7F1A01AF-3C04-4A8E-8F2E-F1F03E6EB2D7}"/>
                  </a:ext>
                </a:extLst>
              </p:cNvPr>
              <p:cNvSpPr/>
              <p:nvPr/>
            </p:nvSpPr>
            <p:spPr>
              <a:xfrm>
                <a:off x="7441903" y="228048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75" name="Прямоугольник 874">
                <a:extLst>
                  <a:ext uri="{FF2B5EF4-FFF2-40B4-BE49-F238E27FC236}">
                    <a16:creationId xmlns:a16="http://schemas.microsoft.com/office/drawing/2014/main" id="{80F66A50-58F9-4353-94BD-5BE1A1A0CB61}"/>
                  </a:ext>
                </a:extLst>
              </p:cNvPr>
              <p:cNvSpPr/>
              <p:nvPr/>
            </p:nvSpPr>
            <p:spPr>
              <a:xfrm>
                <a:off x="7631959" y="228048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76" name="Прямоугольник 875">
                <a:extLst>
                  <a:ext uri="{FF2B5EF4-FFF2-40B4-BE49-F238E27FC236}">
                    <a16:creationId xmlns:a16="http://schemas.microsoft.com/office/drawing/2014/main" id="{EF05AD48-F275-48D6-B9C5-9836ABE91C9A}"/>
                  </a:ext>
                </a:extLst>
              </p:cNvPr>
              <p:cNvSpPr/>
              <p:nvPr/>
            </p:nvSpPr>
            <p:spPr>
              <a:xfrm>
                <a:off x="7822015" y="228047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77" name="Прямоугольник 876">
                <a:extLst>
                  <a:ext uri="{FF2B5EF4-FFF2-40B4-BE49-F238E27FC236}">
                    <a16:creationId xmlns:a16="http://schemas.microsoft.com/office/drawing/2014/main" id="{7657F254-B61F-43FB-A680-95C2C7F58F8A}"/>
                  </a:ext>
                </a:extLst>
              </p:cNvPr>
              <p:cNvSpPr/>
              <p:nvPr/>
            </p:nvSpPr>
            <p:spPr>
              <a:xfrm>
                <a:off x="7251847" y="239097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78" name="Прямоугольник 877">
                <a:extLst>
                  <a:ext uri="{FF2B5EF4-FFF2-40B4-BE49-F238E27FC236}">
                    <a16:creationId xmlns:a16="http://schemas.microsoft.com/office/drawing/2014/main" id="{D5C10D52-2CB0-4FFA-8730-6CB36CF4403F}"/>
                  </a:ext>
                </a:extLst>
              </p:cNvPr>
              <p:cNvSpPr/>
              <p:nvPr/>
            </p:nvSpPr>
            <p:spPr>
              <a:xfrm>
                <a:off x="7631959" y="25418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79" name="Прямоугольник 878">
                <a:extLst>
                  <a:ext uri="{FF2B5EF4-FFF2-40B4-BE49-F238E27FC236}">
                    <a16:creationId xmlns:a16="http://schemas.microsoft.com/office/drawing/2014/main" id="{C040F0F3-32BF-4D56-AB96-4CC9837F919E}"/>
                  </a:ext>
                </a:extLst>
              </p:cNvPr>
              <p:cNvSpPr/>
              <p:nvPr/>
            </p:nvSpPr>
            <p:spPr>
              <a:xfrm>
                <a:off x="7822015" y="25418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80" name="Прямоугольник 879">
                <a:extLst>
                  <a:ext uri="{FF2B5EF4-FFF2-40B4-BE49-F238E27FC236}">
                    <a16:creationId xmlns:a16="http://schemas.microsoft.com/office/drawing/2014/main" id="{F0C2F98E-59EC-4858-B470-A05315DE7E44}"/>
                  </a:ext>
                </a:extLst>
              </p:cNvPr>
              <p:cNvSpPr/>
              <p:nvPr/>
            </p:nvSpPr>
            <p:spPr>
              <a:xfrm>
                <a:off x="7441903" y="29647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81" name="Прямоугольник 880">
                <a:extLst>
                  <a:ext uri="{FF2B5EF4-FFF2-40B4-BE49-F238E27FC236}">
                    <a16:creationId xmlns:a16="http://schemas.microsoft.com/office/drawing/2014/main" id="{552AC69E-A33B-4BBD-A04E-18B2C4F5ABC7}"/>
                  </a:ext>
                </a:extLst>
              </p:cNvPr>
              <p:cNvSpPr/>
              <p:nvPr/>
            </p:nvSpPr>
            <p:spPr>
              <a:xfrm>
                <a:off x="7631959" y="29647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82" name="Прямоугольник 881">
                <a:extLst>
                  <a:ext uri="{FF2B5EF4-FFF2-40B4-BE49-F238E27FC236}">
                    <a16:creationId xmlns:a16="http://schemas.microsoft.com/office/drawing/2014/main" id="{9EA0F754-B7C8-4051-A469-014F8B9E65FD}"/>
                  </a:ext>
                </a:extLst>
              </p:cNvPr>
              <p:cNvSpPr/>
              <p:nvPr/>
            </p:nvSpPr>
            <p:spPr>
              <a:xfrm>
                <a:off x="7822015" y="29647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83" name="Прямоугольник 882">
                <a:extLst>
                  <a:ext uri="{FF2B5EF4-FFF2-40B4-BE49-F238E27FC236}">
                    <a16:creationId xmlns:a16="http://schemas.microsoft.com/office/drawing/2014/main" id="{66049163-A9B0-44BB-A27B-9143166C6DD8}"/>
                  </a:ext>
                </a:extLst>
              </p:cNvPr>
              <p:cNvSpPr/>
              <p:nvPr/>
            </p:nvSpPr>
            <p:spPr>
              <a:xfrm>
                <a:off x="7441903" y="253306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84" name="Прямоугольник 883">
                <a:extLst>
                  <a:ext uri="{FF2B5EF4-FFF2-40B4-BE49-F238E27FC236}">
                    <a16:creationId xmlns:a16="http://schemas.microsoft.com/office/drawing/2014/main" id="{0D08C912-5687-4B51-B57E-6BA240691BDD}"/>
                  </a:ext>
                </a:extLst>
              </p:cNvPr>
              <p:cNvSpPr/>
              <p:nvPr/>
            </p:nvSpPr>
            <p:spPr>
              <a:xfrm>
                <a:off x="7251847" y="29647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85" name="Прямоугольник 884">
                <a:extLst>
                  <a:ext uri="{FF2B5EF4-FFF2-40B4-BE49-F238E27FC236}">
                    <a16:creationId xmlns:a16="http://schemas.microsoft.com/office/drawing/2014/main" id="{8D8689CD-B895-4DC6-AF29-D69B20502D6A}"/>
                  </a:ext>
                </a:extLst>
              </p:cNvPr>
              <p:cNvSpPr/>
              <p:nvPr/>
            </p:nvSpPr>
            <p:spPr>
              <a:xfrm>
                <a:off x="7061791" y="306983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86" name="Прямоугольник 885">
                <a:extLst>
                  <a:ext uri="{FF2B5EF4-FFF2-40B4-BE49-F238E27FC236}">
                    <a16:creationId xmlns:a16="http://schemas.microsoft.com/office/drawing/2014/main" id="{9BFE157B-BA00-48B0-979C-9947E866F900}"/>
                  </a:ext>
                </a:extLst>
              </p:cNvPr>
              <p:cNvSpPr/>
              <p:nvPr/>
            </p:nvSpPr>
            <p:spPr>
              <a:xfrm>
                <a:off x="7441903" y="32206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87" name="Прямоугольник 886">
                <a:extLst>
                  <a:ext uri="{FF2B5EF4-FFF2-40B4-BE49-F238E27FC236}">
                    <a16:creationId xmlns:a16="http://schemas.microsoft.com/office/drawing/2014/main" id="{3FD3B8B6-B5E0-4B40-8679-D67D3056FEA0}"/>
                  </a:ext>
                </a:extLst>
              </p:cNvPr>
              <p:cNvSpPr/>
              <p:nvPr/>
            </p:nvSpPr>
            <p:spPr>
              <a:xfrm>
                <a:off x="7631959" y="32206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88" name="Прямоугольник 887">
                <a:extLst>
                  <a:ext uri="{FF2B5EF4-FFF2-40B4-BE49-F238E27FC236}">
                    <a16:creationId xmlns:a16="http://schemas.microsoft.com/office/drawing/2014/main" id="{A074A7A1-741B-4A9F-926B-605B387D4E2B}"/>
                  </a:ext>
                </a:extLst>
              </p:cNvPr>
              <p:cNvSpPr/>
              <p:nvPr/>
            </p:nvSpPr>
            <p:spPr>
              <a:xfrm>
                <a:off x="7251847" y="34873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89" name="Прямоугольник 888">
                <a:extLst>
                  <a:ext uri="{FF2B5EF4-FFF2-40B4-BE49-F238E27FC236}">
                    <a16:creationId xmlns:a16="http://schemas.microsoft.com/office/drawing/2014/main" id="{4EA0F8B2-4E37-4D43-A5D2-FCE9A6EA6060}"/>
                  </a:ext>
                </a:extLst>
              </p:cNvPr>
              <p:cNvSpPr/>
              <p:nvPr/>
            </p:nvSpPr>
            <p:spPr>
              <a:xfrm>
                <a:off x="7441903" y="34873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90" name="Прямоугольник 889">
                <a:extLst>
                  <a:ext uri="{FF2B5EF4-FFF2-40B4-BE49-F238E27FC236}">
                    <a16:creationId xmlns:a16="http://schemas.microsoft.com/office/drawing/2014/main" id="{2833B39F-23FB-4E0A-A951-5BF9C70374A8}"/>
                  </a:ext>
                </a:extLst>
              </p:cNvPr>
              <p:cNvSpPr/>
              <p:nvPr/>
            </p:nvSpPr>
            <p:spPr>
              <a:xfrm>
                <a:off x="7631959" y="34873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91" name="Прямоугольник 890">
                <a:extLst>
                  <a:ext uri="{FF2B5EF4-FFF2-40B4-BE49-F238E27FC236}">
                    <a16:creationId xmlns:a16="http://schemas.microsoft.com/office/drawing/2014/main" id="{17C45B00-8694-40EA-9C6B-C1D06C7B11E4}"/>
                  </a:ext>
                </a:extLst>
              </p:cNvPr>
              <p:cNvSpPr/>
              <p:nvPr/>
            </p:nvSpPr>
            <p:spPr>
              <a:xfrm>
                <a:off x="7251847" y="321574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92" name="Прямоугольник 891">
                <a:extLst>
                  <a:ext uri="{FF2B5EF4-FFF2-40B4-BE49-F238E27FC236}">
                    <a16:creationId xmlns:a16="http://schemas.microsoft.com/office/drawing/2014/main" id="{0D35302C-B84D-477B-B058-ED84C45CD4B9}"/>
                  </a:ext>
                </a:extLst>
              </p:cNvPr>
              <p:cNvSpPr/>
              <p:nvPr/>
            </p:nvSpPr>
            <p:spPr>
              <a:xfrm>
                <a:off x="7061791" y="34873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й</a:t>
                </a:r>
              </a:p>
            </p:txBody>
          </p:sp>
          <p:sp>
            <p:nvSpPr>
              <p:cNvPr id="893" name="Прямоугольник 892">
                <a:extLst>
                  <a:ext uri="{FF2B5EF4-FFF2-40B4-BE49-F238E27FC236}">
                    <a16:creationId xmlns:a16="http://schemas.microsoft.com/office/drawing/2014/main" id="{1180437C-86C9-4FE3-8760-450F38AB8338}"/>
                  </a:ext>
                </a:extLst>
              </p:cNvPr>
              <p:cNvSpPr/>
              <p:nvPr/>
            </p:nvSpPr>
            <p:spPr>
              <a:xfrm>
                <a:off x="7822015" y="349074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894" name="Прямая соединительная линия 893">
                <a:extLst>
                  <a:ext uri="{FF2B5EF4-FFF2-40B4-BE49-F238E27FC236}">
                    <a16:creationId xmlns:a16="http://schemas.microsoft.com/office/drawing/2014/main" id="{1418EA28-7F11-4DDA-9527-F11234E4F5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1847" y="3483909"/>
                <a:ext cx="760226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5" name="Прямоугольник 894">
                <a:extLst>
                  <a:ext uri="{FF2B5EF4-FFF2-40B4-BE49-F238E27FC236}">
                    <a16:creationId xmlns:a16="http://schemas.microsoft.com/office/drawing/2014/main" id="{87E56B77-4EDE-4312-8015-2A2DA2903361}"/>
                  </a:ext>
                </a:extLst>
              </p:cNvPr>
              <p:cNvSpPr/>
              <p:nvPr/>
            </p:nvSpPr>
            <p:spPr>
              <a:xfrm>
                <a:off x="7251847" y="280651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896" name="Прямоугольник 895">
                <a:extLst>
                  <a:ext uri="{FF2B5EF4-FFF2-40B4-BE49-F238E27FC236}">
                    <a16:creationId xmlns:a16="http://schemas.microsoft.com/office/drawing/2014/main" id="{E6A68C11-FD40-46D4-A321-64ED84211414}"/>
                  </a:ext>
                </a:extLst>
              </p:cNvPr>
              <p:cNvSpPr/>
              <p:nvPr/>
            </p:nvSpPr>
            <p:spPr>
              <a:xfrm>
                <a:off x="7441903" y="280651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897" name="Прямоугольник 896">
                <a:extLst>
                  <a:ext uri="{FF2B5EF4-FFF2-40B4-BE49-F238E27FC236}">
                    <a16:creationId xmlns:a16="http://schemas.microsoft.com/office/drawing/2014/main" id="{ED22F5FF-9BE0-4676-B0FB-F48A7C04779F}"/>
                  </a:ext>
                </a:extLst>
              </p:cNvPr>
              <p:cNvSpPr/>
              <p:nvPr/>
            </p:nvSpPr>
            <p:spPr>
              <a:xfrm>
                <a:off x="7631959" y="280651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898" name="Прямоугольник 897">
                <a:extLst>
                  <a:ext uri="{FF2B5EF4-FFF2-40B4-BE49-F238E27FC236}">
                    <a16:creationId xmlns:a16="http://schemas.microsoft.com/office/drawing/2014/main" id="{246DF7BD-0458-417F-9F6F-3481AD3A7284}"/>
                  </a:ext>
                </a:extLst>
              </p:cNvPr>
              <p:cNvSpPr/>
              <p:nvPr/>
            </p:nvSpPr>
            <p:spPr>
              <a:xfrm>
                <a:off x="7822015" y="280651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899" name="Прямоугольник 898">
                <a:extLst>
                  <a:ext uri="{FF2B5EF4-FFF2-40B4-BE49-F238E27FC236}">
                    <a16:creationId xmlns:a16="http://schemas.microsoft.com/office/drawing/2014/main" id="{7DE8279A-B726-4CF9-B0F7-E05470D1FB3D}"/>
                  </a:ext>
                </a:extLst>
              </p:cNvPr>
              <p:cNvSpPr/>
              <p:nvPr/>
            </p:nvSpPr>
            <p:spPr>
              <a:xfrm>
                <a:off x="7061791" y="281009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900" name="Прямая соединительная линия 899">
                <a:extLst>
                  <a:ext uri="{FF2B5EF4-FFF2-40B4-BE49-F238E27FC236}">
                    <a16:creationId xmlns:a16="http://schemas.microsoft.com/office/drawing/2014/main" id="{EA2CC1F9-E0A2-40EE-8876-F397C8C204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1847" y="2803137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044AE5E-02EB-4F94-82F9-18F86E10DFF3}"/>
              </a:ext>
            </a:extLst>
          </p:cNvPr>
          <p:cNvGrpSpPr/>
          <p:nvPr/>
        </p:nvGrpSpPr>
        <p:grpSpPr>
          <a:xfrm>
            <a:off x="342314" y="4980693"/>
            <a:ext cx="5328000" cy="1473594"/>
            <a:chOff x="342314" y="4980693"/>
            <a:chExt cx="5328000" cy="1473594"/>
          </a:xfrm>
        </p:grpSpPr>
        <p:sp>
          <p:nvSpPr>
            <p:cNvPr id="1033" name="Прямоугольник 1032">
              <a:extLst>
                <a:ext uri="{FF2B5EF4-FFF2-40B4-BE49-F238E27FC236}">
                  <a16:creationId xmlns:a16="http://schemas.microsoft.com/office/drawing/2014/main" id="{1CC38709-D547-405D-824B-11AB3E10FABD}"/>
                </a:ext>
              </a:extLst>
            </p:cNvPr>
            <p:cNvSpPr/>
            <p:nvPr/>
          </p:nvSpPr>
          <p:spPr>
            <a:xfrm>
              <a:off x="342314" y="4980693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8) Складываем 2-ой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8736A990-46C6-453E-8FE2-B18F4A12C415}"/>
                </a:ext>
              </a:extLst>
            </p:cNvPr>
            <p:cNvGrpSpPr/>
            <p:nvPr/>
          </p:nvGrpSpPr>
          <p:grpSpPr>
            <a:xfrm>
              <a:off x="342314" y="4980694"/>
              <a:ext cx="950282" cy="1471598"/>
              <a:chOff x="10114468" y="2388920"/>
              <a:chExt cx="950282" cy="1471598"/>
            </a:xfrm>
            <a:noFill/>
          </p:grpSpPr>
          <p:sp>
            <p:nvSpPr>
              <p:cNvPr id="901" name="Прямоугольник 900">
                <a:extLst>
                  <a:ext uri="{FF2B5EF4-FFF2-40B4-BE49-F238E27FC236}">
                    <a16:creationId xmlns:a16="http://schemas.microsoft.com/office/drawing/2014/main" id="{8A7B9841-CE0E-4030-B758-F6915194C341}"/>
                  </a:ext>
                </a:extLst>
              </p:cNvPr>
              <p:cNvSpPr/>
              <p:nvPr/>
            </p:nvSpPr>
            <p:spPr>
              <a:xfrm>
                <a:off x="10494580" y="238892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02" name="Прямоугольник 901">
                <a:extLst>
                  <a:ext uri="{FF2B5EF4-FFF2-40B4-BE49-F238E27FC236}">
                    <a16:creationId xmlns:a16="http://schemas.microsoft.com/office/drawing/2014/main" id="{123972F0-FBF7-42A0-AB71-7C2920516B12}"/>
                  </a:ext>
                </a:extLst>
              </p:cNvPr>
              <p:cNvSpPr/>
              <p:nvPr/>
            </p:nvSpPr>
            <p:spPr>
              <a:xfrm>
                <a:off x="10684636" y="238892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03" name="Прямоугольник 902">
                <a:extLst>
                  <a:ext uri="{FF2B5EF4-FFF2-40B4-BE49-F238E27FC236}">
                    <a16:creationId xmlns:a16="http://schemas.microsoft.com/office/drawing/2014/main" id="{57438685-0CF6-435F-8529-6D3411F0FC19}"/>
                  </a:ext>
                </a:extLst>
              </p:cNvPr>
              <p:cNvSpPr/>
              <p:nvPr/>
            </p:nvSpPr>
            <p:spPr>
              <a:xfrm>
                <a:off x="10874692" y="23889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04" name="Прямоугольник 903">
                <a:extLst>
                  <a:ext uri="{FF2B5EF4-FFF2-40B4-BE49-F238E27FC236}">
                    <a16:creationId xmlns:a16="http://schemas.microsoft.com/office/drawing/2014/main" id="{7038F631-3BAC-440D-9066-9C1B4354ABB5}"/>
                  </a:ext>
                </a:extLst>
              </p:cNvPr>
              <p:cNvSpPr/>
              <p:nvPr/>
            </p:nvSpPr>
            <p:spPr>
              <a:xfrm>
                <a:off x="10304524" y="2499412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05" name="Прямоугольник 904">
                <a:extLst>
                  <a:ext uri="{FF2B5EF4-FFF2-40B4-BE49-F238E27FC236}">
                    <a16:creationId xmlns:a16="http://schemas.microsoft.com/office/drawing/2014/main" id="{5E457639-03DE-495D-A5EC-6C30CF3E3932}"/>
                  </a:ext>
                </a:extLst>
              </p:cNvPr>
              <p:cNvSpPr/>
              <p:nvPr/>
            </p:nvSpPr>
            <p:spPr>
              <a:xfrm>
                <a:off x="10684636" y="265024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06" name="Прямоугольник 905">
                <a:extLst>
                  <a:ext uri="{FF2B5EF4-FFF2-40B4-BE49-F238E27FC236}">
                    <a16:creationId xmlns:a16="http://schemas.microsoft.com/office/drawing/2014/main" id="{8706EB45-4D1F-472C-AFF0-98C23C0868FB}"/>
                  </a:ext>
                </a:extLst>
              </p:cNvPr>
              <p:cNvSpPr/>
              <p:nvPr/>
            </p:nvSpPr>
            <p:spPr>
              <a:xfrm>
                <a:off x="10874692" y="265024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07" name="Прямоугольник 906">
                <a:extLst>
                  <a:ext uri="{FF2B5EF4-FFF2-40B4-BE49-F238E27FC236}">
                    <a16:creationId xmlns:a16="http://schemas.microsoft.com/office/drawing/2014/main" id="{37A40624-8187-49B9-98FD-64F79CD8B85D}"/>
                  </a:ext>
                </a:extLst>
              </p:cNvPr>
              <p:cNvSpPr/>
              <p:nvPr/>
            </p:nvSpPr>
            <p:spPr>
              <a:xfrm>
                <a:off x="10494580" y="307315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08" name="Прямоугольник 907">
                <a:extLst>
                  <a:ext uri="{FF2B5EF4-FFF2-40B4-BE49-F238E27FC236}">
                    <a16:creationId xmlns:a16="http://schemas.microsoft.com/office/drawing/2014/main" id="{C2ADBCB5-E97F-4DA0-8F07-782A4880908F}"/>
                  </a:ext>
                </a:extLst>
              </p:cNvPr>
              <p:cNvSpPr/>
              <p:nvPr/>
            </p:nvSpPr>
            <p:spPr>
              <a:xfrm>
                <a:off x="10684636" y="307315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09" name="Прямоугольник 908">
                <a:extLst>
                  <a:ext uri="{FF2B5EF4-FFF2-40B4-BE49-F238E27FC236}">
                    <a16:creationId xmlns:a16="http://schemas.microsoft.com/office/drawing/2014/main" id="{D3C736E3-6F40-44A5-A22A-1708804F4001}"/>
                  </a:ext>
                </a:extLst>
              </p:cNvPr>
              <p:cNvSpPr/>
              <p:nvPr/>
            </p:nvSpPr>
            <p:spPr>
              <a:xfrm>
                <a:off x="10874692" y="307315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10" name="Прямоугольник 909">
                <a:extLst>
                  <a:ext uri="{FF2B5EF4-FFF2-40B4-BE49-F238E27FC236}">
                    <a16:creationId xmlns:a16="http://schemas.microsoft.com/office/drawing/2014/main" id="{F0733BC4-329F-48AD-83AA-015D8A305995}"/>
                  </a:ext>
                </a:extLst>
              </p:cNvPr>
              <p:cNvSpPr/>
              <p:nvPr/>
            </p:nvSpPr>
            <p:spPr>
              <a:xfrm>
                <a:off x="10494580" y="264150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11" name="Прямоугольник 910">
                <a:extLst>
                  <a:ext uri="{FF2B5EF4-FFF2-40B4-BE49-F238E27FC236}">
                    <a16:creationId xmlns:a16="http://schemas.microsoft.com/office/drawing/2014/main" id="{1D04A0FB-2E46-4B1B-81E5-6B89893F1565}"/>
                  </a:ext>
                </a:extLst>
              </p:cNvPr>
              <p:cNvSpPr/>
              <p:nvPr/>
            </p:nvSpPr>
            <p:spPr>
              <a:xfrm>
                <a:off x="10304524" y="307315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12" name="Прямоугольник 911">
                <a:extLst>
                  <a:ext uri="{FF2B5EF4-FFF2-40B4-BE49-F238E27FC236}">
                    <a16:creationId xmlns:a16="http://schemas.microsoft.com/office/drawing/2014/main" id="{02936D4B-8023-4EDB-BF77-C3D1A371437D}"/>
                  </a:ext>
                </a:extLst>
              </p:cNvPr>
              <p:cNvSpPr/>
              <p:nvPr/>
            </p:nvSpPr>
            <p:spPr>
              <a:xfrm>
                <a:off x="10114468" y="317827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13" name="Прямоугольник 912">
                <a:extLst>
                  <a:ext uri="{FF2B5EF4-FFF2-40B4-BE49-F238E27FC236}">
                    <a16:creationId xmlns:a16="http://schemas.microsoft.com/office/drawing/2014/main" id="{0775AD1E-63D3-42F5-8859-CD7D7305544A}"/>
                  </a:ext>
                </a:extLst>
              </p:cNvPr>
              <p:cNvSpPr/>
              <p:nvPr/>
            </p:nvSpPr>
            <p:spPr>
              <a:xfrm>
                <a:off x="10494580" y="33291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14" name="Прямоугольник 913">
                <a:extLst>
                  <a:ext uri="{FF2B5EF4-FFF2-40B4-BE49-F238E27FC236}">
                    <a16:creationId xmlns:a16="http://schemas.microsoft.com/office/drawing/2014/main" id="{9A1844C3-FCAA-4026-B7AD-99B1C42C657E}"/>
                  </a:ext>
                </a:extLst>
              </p:cNvPr>
              <p:cNvSpPr/>
              <p:nvPr/>
            </p:nvSpPr>
            <p:spPr>
              <a:xfrm>
                <a:off x="10684636" y="33291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15" name="Прямоугольник 914">
                <a:extLst>
                  <a:ext uri="{FF2B5EF4-FFF2-40B4-BE49-F238E27FC236}">
                    <a16:creationId xmlns:a16="http://schemas.microsoft.com/office/drawing/2014/main" id="{40305799-759E-45E2-B571-B31A8B7C4815}"/>
                  </a:ext>
                </a:extLst>
              </p:cNvPr>
              <p:cNvSpPr/>
              <p:nvPr/>
            </p:nvSpPr>
            <p:spPr>
              <a:xfrm>
                <a:off x="10304524" y="35958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16" name="Прямоугольник 915">
                <a:extLst>
                  <a:ext uri="{FF2B5EF4-FFF2-40B4-BE49-F238E27FC236}">
                    <a16:creationId xmlns:a16="http://schemas.microsoft.com/office/drawing/2014/main" id="{0F27E416-34F1-4089-999C-2B21CB615880}"/>
                  </a:ext>
                </a:extLst>
              </p:cNvPr>
              <p:cNvSpPr/>
              <p:nvPr/>
            </p:nvSpPr>
            <p:spPr>
              <a:xfrm>
                <a:off x="10494580" y="35958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17" name="Прямоугольник 916">
                <a:extLst>
                  <a:ext uri="{FF2B5EF4-FFF2-40B4-BE49-F238E27FC236}">
                    <a16:creationId xmlns:a16="http://schemas.microsoft.com/office/drawing/2014/main" id="{53160395-BBE9-4380-995E-5477548A3291}"/>
                  </a:ext>
                </a:extLst>
              </p:cNvPr>
              <p:cNvSpPr/>
              <p:nvPr/>
            </p:nvSpPr>
            <p:spPr>
              <a:xfrm>
                <a:off x="10684636" y="35958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918" name="Прямоугольник 917">
                <a:extLst>
                  <a:ext uri="{FF2B5EF4-FFF2-40B4-BE49-F238E27FC236}">
                    <a16:creationId xmlns:a16="http://schemas.microsoft.com/office/drawing/2014/main" id="{BEE534ED-2585-4391-B520-8BC0658EA168}"/>
                  </a:ext>
                </a:extLst>
              </p:cNvPr>
              <p:cNvSpPr/>
              <p:nvPr/>
            </p:nvSpPr>
            <p:spPr>
              <a:xfrm>
                <a:off x="10304524" y="33241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19" name="Прямоугольник 918">
                <a:extLst>
                  <a:ext uri="{FF2B5EF4-FFF2-40B4-BE49-F238E27FC236}">
                    <a16:creationId xmlns:a16="http://schemas.microsoft.com/office/drawing/2014/main" id="{06831B52-0B77-40F3-B109-67A8730DC810}"/>
                  </a:ext>
                </a:extLst>
              </p:cNvPr>
              <p:cNvSpPr/>
              <p:nvPr/>
            </p:nvSpPr>
            <p:spPr>
              <a:xfrm>
                <a:off x="10114468" y="35958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20" name="Прямоугольник 919">
                <a:extLst>
                  <a:ext uri="{FF2B5EF4-FFF2-40B4-BE49-F238E27FC236}">
                    <a16:creationId xmlns:a16="http://schemas.microsoft.com/office/drawing/2014/main" id="{6A6DC761-83AD-415D-A0B3-AABACB3EE023}"/>
                  </a:ext>
                </a:extLst>
              </p:cNvPr>
              <p:cNvSpPr/>
              <p:nvPr/>
            </p:nvSpPr>
            <p:spPr>
              <a:xfrm>
                <a:off x="10874692" y="359918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921" name="Прямая соединительная линия 920">
                <a:extLst>
                  <a:ext uri="{FF2B5EF4-FFF2-40B4-BE49-F238E27FC236}">
                    <a16:creationId xmlns:a16="http://schemas.microsoft.com/office/drawing/2014/main" id="{C42EA7F3-2726-4229-AE2C-1032535E7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04524" y="3592350"/>
                <a:ext cx="760226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2" name="Прямоугольник 921">
                <a:extLst>
                  <a:ext uri="{FF2B5EF4-FFF2-40B4-BE49-F238E27FC236}">
                    <a16:creationId xmlns:a16="http://schemas.microsoft.com/office/drawing/2014/main" id="{3AE4C076-527D-4037-B6F9-05203A0ADD4E}"/>
                  </a:ext>
                </a:extLst>
              </p:cNvPr>
              <p:cNvSpPr/>
              <p:nvPr/>
            </p:nvSpPr>
            <p:spPr>
              <a:xfrm>
                <a:off x="10304524" y="291495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23" name="Прямоугольник 922">
                <a:extLst>
                  <a:ext uri="{FF2B5EF4-FFF2-40B4-BE49-F238E27FC236}">
                    <a16:creationId xmlns:a16="http://schemas.microsoft.com/office/drawing/2014/main" id="{D179CD67-F7EF-4336-BF70-17E09F21A2B3}"/>
                  </a:ext>
                </a:extLst>
              </p:cNvPr>
              <p:cNvSpPr/>
              <p:nvPr/>
            </p:nvSpPr>
            <p:spPr>
              <a:xfrm>
                <a:off x="10494580" y="291495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24" name="Прямоугольник 923">
                <a:extLst>
                  <a:ext uri="{FF2B5EF4-FFF2-40B4-BE49-F238E27FC236}">
                    <a16:creationId xmlns:a16="http://schemas.microsoft.com/office/drawing/2014/main" id="{1A897D24-42BE-4C77-9E2E-2226139EBF4F}"/>
                  </a:ext>
                </a:extLst>
              </p:cNvPr>
              <p:cNvSpPr/>
              <p:nvPr/>
            </p:nvSpPr>
            <p:spPr>
              <a:xfrm>
                <a:off x="10684636" y="291495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25" name="Прямоугольник 924">
                <a:extLst>
                  <a:ext uri="{FF2B5EF4-FFF2-40B4-BE49-F238E27FC236}">
                    <a16:creationId xmlns:a16="http://schemas.microsoft.com/office/drawing/2014/main" id="{222E7E09-B68B-497A-AE06-E59870A67BB7}"/>
                  </a:ext>
                </a:extLst>
              </p:cNvPr>
              <p:cNvSpPr/>
              <p:nvPr/>
            </p:nvSpPr>
            <p:spPr>
              <a:xfrm>
                <a:off x="10874692" y="291495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26" name="Прямоугольник 925">
                <a:extLst>
                  <a:ext uri="{FF2B5EF4-FFF2-40B4-BE49-F238E27FC236}">
                    <a16:creationId xmlns:a16="http://schemas.microsoft.com/office/drawing/2014/main" id="{95862FB7-041C-42BB-A6CD-EC19188E13C0}"/>
                  </a:ext>
                </a:extLst>
              </p:cNvPr>
              <p:cNvSpPr/>
              <p:nvPr/>
            </p:nvSpPr>
            <p:spPr>
              <a:xfrm>
                <a:off x="10114468" y="2918538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927" name="Прямая соединительная линия 926">
                <a:extLst>
                  <a:ext uri="{FF2B5EF4-FFF2-40B4-BE49-F238E27FC236}">
                    <a16:creationId xmlns:a16="http://schemas.microsoft.com/office/drawing/2014/main" id="{AB153679-092F-476F-B7A8-C9F75C3387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04524" y="2911578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1D95813-37B6-4C8E-90EE-17D38A8D7533}"/>
              </a:ext>
            </a:extLst>
          </p:cNvPr>
          <p:cNvGrpSpPr/>
          <p:nvPr/>
        </p:nvGrpSpPr>
        <p:grpSpPr>
          <a:xfrm>
            <a:off x="9769874" y="5048291"/>
            <a:ext cx="5328000" cy="1473594"/>
            <a:chOff x="9769874" y="5048291"/>
            <a:chExt cx="5328000" cy="1473594"/>
          </a:xfrm>
        </p:grpSpPr>
        <p:sp>
          <p:nvSpPr>
            <p:cNvPr id="1039" name="Прямоугольник 1038">
              <a:extLst>
                <a:ext uri="{FF2B5EF4-FFF2-40B4-BE49-F238E27FC236}">
                  <a16:creationId xmlns:a16="http://schemas.microsoft.com/office/drawing/2014/main" id="{8DD13B53-7154-4605-8E52-93F33DB67F7B}"/>
                </a:ext>
              </a:extLst>
            </p:cNvPr>
            <p:cNvSpPr/>
            <p:nvPr/>
          </p:nvSpPr>
          <p:spPr>
            <a:xfrm>
              <a:off x="9769874" y="5048291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9) Складываем 3-ий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F9F1314F-6408-44DB-A607-CD64FD3FE811}"/>
                </a:ext>
              </a:extLst>
            </p:cNvPr>
            <p:cNvGrpSpPr/>
            <p:nvPr/>
          </p:nvGrpSpPr>
          <p:grpSpPr>
            <a:xfrm>
              <a:off x="9769874" y="5048292"/>
              <a:ext cx="950282" cy="1471598"/>
              <a:chOff x="1488874" y="4728187"/>
              <a:chExt cx="950282" cy="1471598"/>
            </a:xfrm>
            <a:noFill/>
          </p:grpSpPr>
          <p:sp>
            <p:nvSpPr>
              <p:cNvPr id="928" name="Прямоугольник 927">
                <a:extLst>
                  <a:ext uri="{FF2B5EF4-FFF2-40B4-BE49-F238E27FC236}">
                    <a16:creationId xmlns:a16="http://schemas.microsoft.com/office/drawing/2014/main" id="{D2394B49-13D5-4648-AC93-5608D346E174}"/>
                  </a:ext>
                </a:extLst>
              </p:cNvPr>
              <p:cNvSpPr/>
              <p:nvPr/>
            </p:nvSpPr>
            <p:spPr>
              <a:xfrm>
                <a:off x="1868986" y="472818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29" name="Прямоугольник 928">
                <a:extLst>
                  <a:ext uri="{FF2B5EF4-FFF2-40B4-BE49-F238E27FC236}">
                    <a16:creationId xmlns:a16="http://schemas.microsoft.com/office/drawing/2014/main" id="{2789BC52-2DE1-41D6-BCE2-0AB9EAEA9F77}"/>
                  </a:ext>
                </a:extLst>
              </p:cNvPr>
              <p:cNvSpPr/>
              <p:nvPr/>
            </p:nvSpPr>
            <p:spPr>
              <a:xfrm>
                <a:off x="2059042" y="472818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30" name="Прямоугольник 929">
                <a:extLst>
                  <a:ext uri="{FF2B5EF4-FFF2-40B4-BE49-F238E27FC236}">
                    <a16:creationId xmlns:a16="http://schemas.microsoft.com/office/drawing/2014/main" id="{2C572227-BA80-43E6-B562-FBBD1D441BF6}"/>
                  </a:ext>
                </a:extLst>
              </p:cNvPr>
              <p:cNvSpPr/>
              <p:nvPr/>
            </p:nvSpPr>
            <p:spPr>
              <a:xfrm>
                <a:off x="2249098" y="472818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31" name="Прямоугольник 930">
                <a:extLst>
                  <a:ext uri="{FF2B5EF4-FFF2-40B4-BE49-F238E27FC236}">
                    <a16:creationId xmlns:a16="http://schemas.microsoft.com/office/drawing/2014/main" id="{DB011661-4661-480F-AD81-71708F16797B}"/>
                  </a:ext>
                </a:extLst>
              </p:cNvPr>
              <p:cNvSpPr/>
              <p:nvPr/>
            </p:nvSpPr>
            <p:spPr>
              <a:xfrm>
                <a:off x="1678930" y="483867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32" name="Прямоугольник 931">
                <a:extLst>
                  <a:ext uri="{FF2B5EF4-FFF2-40B4-BE49-F238E27FC236}">
                    <a16:creationId xmlns:a16="http://schemas.microsoft.com/office/drawing/2014/main" id="{54DA437C-50F9-4AC7-AB04-6E0934D7A684}"/>
                  </a:ext>
                </a:extLst>
              </p:cNvPr>
              <p:cNvSpPr/>
              <p:nvPr/>
            </p:nvSpPr>
            <p:spPr>
              <a:xfrm>
                <a:off x="2059042" y="49895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33" name="Прямоугольник 932">
                <a:extLst>
                  <a:ext uri="{FF2B5EF4-FFF2-40B4-BE49-F238E27FC236}">
                    <a16:creationId xmlns:a16="http://schemas.microsoft.com/office/drawing/2014/main" id="{2C64280E-25CF-40E5-9AAA-01C0328CB661}"/>
                  </a:ext>
                </a:extLst>
              </p:cNvPr>
              <p:cNvSpPr/>
              <p:nvPr/>
            </p:nvSpPr>
            <p:spPr>
              <a:xfrm>
                <a:off x="2249098" y="49895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34" name="Прямоугольник 933">
                <a:extLst>
                  <a:ext uri="{FF2B5EF4-FFF2-40B4-BE49-F238E27FC236}">
                    <a16:creationId xmlns:a16="http://schemas.microsoft.com/office/drawing/2014/main" id="{BAA5EA3C-79F9-4E31-95FE-C8FA3A2B0BA1}"/>
                  </a:ext>
                </a:extLst>
              </p:cNvPr>
              <p:cNvSpPr/>
              <p:nvPr/>
            </p:nvSpPr>
            <p:spPr>
              <a:xfrm>
                <a:off x="1868986" y="54124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35" name="Прямоугольник 934">
                <a:extLst>
                  <a:ext uri="{FF2B5EF4-FFF2-40B4-BE49-F238E27FC236}">
                    <a16:creationId xmlns:a16="http://schemas.microsoft.com/office/drawing/2014/main" id="{20C4EADD-A1EF-4E40-B895-6474D5C88871}"/>
                  </a:ext>
                </a:extLst>
              </p:cNvPr>
              <p:cNvSpPr/>
              <p:nvPr/>
            </p:nvSpPr>
            <p:spPr>
              <a:xfrm>
                <a:off x="2059042" y="54124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36" name="Прямоугольник 935">
                <a:extLst>
                  <a:ext uri="{FF2B5EF4-FFF2-40B4-BE49-F238E27FC236}">
                    <a16:creationId xmlns:a16="http://schemas.microsoft.com/office/drawing/2014/main" id="{166F3E96-3558-43F5-8FEC-164955A05B2D}"/>
                  </a:ext>
                </a:extLst>
              </p:cNvPr>
              <p:cNvSpPr/>
              <p:nvPr/>
            </p:nvSpPr>
            <p:spPr>
              <a:xfrm>
                <a:off x="2249098" y="54124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37" name="Прямоугольник 936">
                <a:extLst>
                  <a:ext uri="{FF2B5EF4-FFF2-40B4-BE49-F238E27FC236}">
                    <a16:creationId xmlns:a16="http://schemas.microsoft.com/office/drawing/2014/main" id="{9B511D67-BCF9-402E-84F5-00F26B8D5575}"/>
                  </a:ext>
                </a:extLst>
              </p:cNvPr>
              <p:cNvSpPr/>
              <p:nvPr/>
            </p:nvSpPr>
            <p:spPr>
              <a:xfrm>
                <a:off x="1868986" y="498077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38" name="Прямоугольник 937">
                <a:extLst>
                  <a:ext uri="{FF2B5EF4-FFF2-40B4-BE49-F238E27FC236}">
                    <a16:creationId xmlns:a16="http://schemas.microsoft.com/office/drawing/2014/main" id="{4884E365-EEA8-47BE-B8B7-21258912D5D8}"/>
                  </a:ext>
                </a:extLst>
              </p:cNvPr>
              <p:cNvSpPr/>
              <p:nvPr/>
            </p:nvSpPr>
            <p:spPr>
              <a:xfrm>
                <a:off x="1678930" y="54124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39" name="Прямоугольник 938">
                <a:extLst>
                  <a:ext uri="{FF2B5EF4-FFF2-40B4-BE49-F238E27FC236}">
                    <a16:creationId xmlns:a16="http://schemas.microsoft.com/office/drawing/2014/main" id="{E25649E2-B487-4760-944D-F7B2D011CC93}"/>
                  </a:ext>
                </a:extLst>
              </p:cNvPr>
              <p:cNvSpPr/>
              <p:nvPr/>
            </p:nvSpPr>
            <p:spPr>
              <a:xfrm>
                <a:off x="1488874" y="5517546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40" name="Прямоугольник 939">
                <a:extLst>
                  <a:ext uri="{FF2B5EF4-FFF2-40B4-BE49-F238E27FC236}">
                    <a16:creationId xmlns:a16="http://schemas.microsoft.com/office/drawing/2014/main" id="{1409A61A-E894-4BC7-B932-CC38756545A1}"/>
                  </a:ext>
                </a:extLst>
              </p:cNvPr>
              <p:cNvSpPr/>
              <p:nvPr/>
            </p:nvSpPr>
            <p:spPr>
              <a:xfrm>
                <a:off x="1868986" y="566838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41" name="Прямоугольник 940">
                <a:extLst>
                  <a:ext uri="{FF2B5EF4-FFF2-40B4-BE49-F238E27FC236}">
                    <a16:creationId xmlns:a16="http://schemas.microsoft.com/office/drawing/2014/main" id="{C9F9421C-3880-451B-A739-33179F3D8FB1}"/>
                  </a:ext>
                </a:extLst>
              </p:cNvPr>
              <p:cNvSpPr/>
              <p:nvPr/>
            </p:nvSpPr>
            <p:spPr>
              <a:xfrm>
                <a:off x="2059042" y="566838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42" name="Прямоугольник 941">
                <a:extLst>
                  <a:ext uri="{FF2B5EF4-FFF2-40B4-BE49-F238E27FC236}">
                    <a16:creationId xmlns:a16="http://schemas.microsoft.com/office/drawing/2014/main" id="{F6CA3C57-5559-4F00-A92D-366AB95E3D44}"/>
                  </a:ext>
                </a:extLst>
              </p:cNvPr>
              <p:cNvSpPr/>
              <p:nvPr/>
            </p:nvSpPr>
            <p:spPr>
              <a:xfrm>
                <a:off x="1678930" y="593508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43" name="Прямоугольник 942">
                <a:extLst>
                  <a:ext uri="{FF2B5EF4-FFF2-40B4-BE49-F238E27FC236}">
                    <a16:creationId xmlns:a16="http://schemas.microsoft.com/office/drawing/2014/main" id="{B1868A16-F397-45AE-8DA2-BC3DAE63C89C}"/>
                  </a:ext>
                </a:extLst>
              </p:cNvPr>
              <p:cNvSpPr/>
              <p:nvPr/>
            </p:nvSpPr>
            <p:spPr>
              <a:xfrm>
                <a:off x="1868986" y="593508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944" name="Прямоугольник 943">
                <a:extLst>
                  <a:ext uri="{FF2B5EF4-FFF2-40B4-BE49-F238E27FC236}">
                    <a16:creationId xmlns:a16="http://schemas.microsoft.com/office/drawing/2014/main" id="{833B5A99-A403-4AE5-83F1-B1ABB19D0790}"/>
                  </a:ext>
                </a:extLst>
              </p:cNvPr>
              <p:cNvSpPr/>
              <p:nvPr/>
            </p:nvSpPr>
            <p:spPr>
              <a:xfrm>
                <a:off x="2059042" y="59350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945" name="Прямоугольник 944">
                <a:extLst>
                  <a:ext uri="{FF2B5EF4-FFF2-40B4-BE49-F238E27FC236}">
                    <a16:creationId xmlns:a16="http://schemas.microsoft.com/office/drawing/2014/main" id="{8C08436F-0032-4E5B-B1AF-7A71D90CEDD3}"/>
                  </a:ext>
                </a:extLst>
              </p:cNvPr>
              <p:cNvSpPr/>
              <p:nvPr/>
            </p:nvSpPr>
            <p:spPr>
              <a:xfrm>
                <a:off x="1678930" y="566344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46" name="Прямоугольник 945">
                <a:extLst>
                  <a:ext uri="{FF2B5EF4-FFF2-40B4-BE49-F238E27FC236}">
                    <a16:creationId xmlns:a16="http://schemas.microsoft.com/office/drawing/2014/main" id="{DD45A122-6C2D-4C95-BAB6-52E2A0E79B08}"/>
                  </a:ext>
                </a:extLst>
              </p:cNvPr>
              <p:cNvSpPr/>
              <p:nvPr/>
            </p:nvSpPr>
            <p:spPr>
              <a:xfrm>
                <a:off x="1488874" y="59350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47" name="Прямоугольник 946">
                <a:extLst>
                  <a:ext uri="{FF2B5EF4-FFF2-40B4-BE49-F238E27FC236}">
                    <a16:creationId xmlns:a16="http://schemas.microsoft.com/office/drawing/2014/main" id="{3DB6771E-EA7E-4F64-BAAB-533E0FD21665}"/>
                  </a:ext>
                </a:extLst>
              </p:cNvPr>
              <p:cNvSpPr/>
              <p:nvPr/>
            </p:nvSpPr>
            <p:spPr>
              <a:xfrm>
                <a:off x="2249098" y="593845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948" name="Прямая соединительная линия 947">
                <a:extLst>
                  <a:ext uri="{FF2B5EF4-FFF2-40B4-BE49-F238E27FC236}">
                    <a16:creationId xmlns:a16="http://schemas.microsoft.com/office/drawing/2014/main" id="{E2798457-4945-44CD-A61F-EF0C3508B6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8930" y="5931617"/>
                <a:ext cx="760226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9" name="Прямоугольник 948">
                <a:extLst>
                  <a:ext uri="{FF2B5EF4-FFF2-40B4-BE49-F238E27FC236}">
                    <a16:creationId xmlns:a16="http://schemas.microsoft.com/office/drawing/2014/main" id="{476E952A-F287-4FEA-ADED-1C4B95F06B94}"/>
                  </a:ext>
                </a:extLst>
              </p:cNvPr>
              <p:cNvSpPr/>
              <p:nvPr/>
            </p:nvSpPr>
            <p:spPr>
              <a:xfrm>
                <a:off x="1678930" y="525422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50" name="Прямоугольник 949">
                <a:extLst>
                  <a:ext uri="{FF2B5EF4-FFF2-40B4-BE49-F238E27FC236}">
                    <a16:creationId xmlns:a16="http://schemas.microsoft.com/office/drawing/2014/main" id="{AE9E5193-D546-4CB2-925D-6241932C7413}"/>
                  </a:ext>
                </a:extLst>
              </p:cNvPr>
              <p:cNvSpPr/>
              <p:nvPr/>
            </p:nvSpPr>
            <p:spPr>
              <a:xfrm>
                <a:off x="1868986" y="5254220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951" name="Прямоугольник 950">
                <a:extLst>
                  <a:ext uri="{FF2B5EF4-FFF2-40B4-BE49-F238E27FC236}">
                    <a16:creationId xmlns:a16="http://schemas.microsoft.com/office/drawing/2014/main" id="{815CC5DE-650A-473B-8669-3947F0A09807}"/>
                  </a:ext>
                </a:extLst>
              </p:cNvPr>
              <p:cNvSpPr/>
              <p:nvPr/>
            </p:nvSpPr>
            <p:spPr>
              <a:xfrm>
                <a:off x="2059042" y="525421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52" name="Прямоугольник 951">
                <a:extLst>
                  <a:ext uri="{FF2B5EF4-FFF2-40B4-BE49-F238E27FC236}">
                    <a16:creationId xmlns:a16="http://schemas.microsoft.com/office/drawing/2014/main" id="{474A924C-2D31-4444-948A-BABF40FD8E1C}"/>
                  </a:ext>
                </a:extLst>
              </p:cNvPr>
              <p:cNvSpPr/>
              <p:nvPr/>
            </p:nvSpPr>
            <p:spPr>
              <a:xfrm>
                <a:off x="2249098" y="525421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53" name="Прямоугольник 952">
                <a:extLst>
                  <a:ext uri="{FF2B5EF4-FFF2-40B4-BE49-F238E27FC236}">
                    <a16:creationId xmlns:a16="http://schemas.microsoft.com/office/drawing/2014/main" id="{329BD209-AD4C-4B9B-83F8-7C40A97DBF68}"/>
                  </a:ext>
                </a:extLst>
              </p:cNvPr>
              <p:cNvSpPr/>
              <p:nvPr/>
            </p:nvSpPr>
            <p:spPr>
              <a:xfrm>
                <a:off x="1488874" y="525780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954" name="Прямая соединительная линия 953">
                <a:extLst>
                  <a:ext uri="{FF2B5EF4-FFF2-40B4-BE49-F238E27FC236}">
                    <a16:creationId xmlns:a16="http://schemas.microsoft.com/office/drawing/2014/main" id="{9428EABE-6E9C-4F0B-ABDB-929C382DFB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8930" y="5250845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A3E20FA-280C-45DC-A64A-9CEB0A53C1B5}"/>
              </a:ext>
            </a:extLst>
          </p:cNvPr>
          <p:cNvGrpSpPr/>
          <p:nvPr/>
        </p:nvGrpSpPr>
        <p:grpSpPr>
          <a:xfrm>
            <a:off x="537820" y="2578834"/>
            <a:ext cx="5328000" cy="1473594"/>
            <a:chOff x="537820" y="2578834"/>
            <a:chExt cx="5328000" cy="1473594"/>
          </a:xfrm>
        </p:grpSpPr>
        <p:sp>
          <p:nvSpPr>
            <p:cNvPr id="1032" name="Прямоугольник 1031">
              <a:extLst>
                <a:ext uri="{FF2B5EF4-FFF2-40B4-BE49-F238E27FC236}">
                  <a16:creationId xmlns:a16="http://schemas.microsoft.com/office/drawing/2014/main" id="{A6D2AE05-1E20-4A09-A749-9C72F010C055}"/>
                </a:ext>
              </a:extLst>
            </p:cNvPr>
            <p:cNvSpPr/>
            <p:nvPr/>
          </p:nvSpPr>
          <p:spPr>
            <a:xfrm>
              <a:off x="537820" y="2578834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6) 1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 1 = 1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47528526-8908-4B2C-BE79-500B55A7BE39}"/>
                </a:ext>
              </a:extLst>
            </p:cNvPr>
            <p:cNvGrpSpPr/>
            <p:nvPr/>
          </p:nvGrpSpPr>
          <p:grpSpPr>
            <a:xfrm>
              <a:off x="542626" y="2584215"/>
              <a:ext cx="950280" cy="1468213"/>
              <a:chOff x="5453241" y="2545766"/>
              <a:chExt cx="950280" cy="1468213"/>
            </a:xfrm>
            <a:noFill/>
          </p:grpSpPr>
          <p:sp>
            <p:nvSpPr>
              <p:cNvPr id="1009" name="Прямоугольник 1008">
                <a:extLst>
                  <a:ext uri="{FF2B5EF4-FFF2-40B4-BE49-F238E27FC236}">
                    <a16:creationId xmlns:a16="http://schemas.microsoft.com/office/drawing/2014/main" id="{55C13806-97FE-4E79-B373-CC056834D288}"/>
                  </a:ext>
                </a:extLst>
              </p:cNvPr>
              <p:cNvSpPr/>
              <p:nvPr/>
            </p:nvSpPr>
            <p:spPr>
              <a:xfrm>
                <a:off x="5833353" y="25457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0" name="Прямоугольник 1009">
                <a:extLst>
                  <a:ext uri="{FF2B5EF4-FFF2-40B4-BE49-F238E27FC236}">
                    <a16:creationId xmlns:a16="http://schemas.microsoft.com/office/drawing/2014/main" id="{59DF34FC-ECD6-43FB-91A7-269FCA7E5756}"/>
                  </a:ext>
                </a:extLst>
              </p:cNvPr>
              <p:cNvSpPr/>
              <p:nvPr/>
            </p:nvSpPr>
            <p:spPr>
              <a:xfrm>
                <a:off x="6023409" y="25457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1" name="Прямоугольник 1010">
                <a:extLst>
                  <a:ext uri="{FF2B5EF4-FFF2-40B4-BE49-F238E27FC236}">
                    <a16:creationId xmlns:a16="http://schemas.microsoft.com/office/drawing/2014/main" id="{B61926C7-FE89-443D-B265-640BD14C3B97}"/>
                  </a:ext>
                </a:extLst>
              </p:cNvPr>
              <p:cNvSpPr/>
              <p:nvPr/>
            </p:nvSpPr>
            <p:spPr>
              <a:xfrm>
                <a:off x="6213465" y="254576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2" name="Прямоугольник 1011">
                <a:extLst>
                  <a:ext uri="{FF2B5EF4-FFF2-40B4-BE49-F238E27FC236}">
                    <a16:creationId xmlns:a16="http://schemas.microsoft.com/office/drawing/2014/main" id="{3BC3E6F9-8C19-49C7-BC8A-050CF8859C8C}"/>
                  </a:ext>
                </a:extLst>
              </p:cNvPr>
              <p:cNvSpPr/>
              <p:nvPr/>
            </p:nvSpPr>
            <p:spPr>
              <a:xfrm>
                <a:off x="5643297" y="265625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13" name="Прямоугольник 1012">
                <a:extLst>
                  <a:ext uri="{FF2B5EF4-FFF2-40B4-BE49-F238E27FC236}">
                    <a16:creationId xmlns:a16="http://schemas.microsoft.com/office/drawing/2014/main" id="{6DCE0D8B-262B-45D1-B91F-55347BA60B33}"/>
                  </a:ext>
                </a:extLst>
              </p:cNvPr>
              <p:cNvSpPr/>
              <p:nvPr/>
            </p:nvSpPr>
            <p:spPr>
              <a:xfrm>
                <a:off x="6023409" y="28070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4" name="Прямоугольник 1013">
                <a:extLst>
                  <a:ext uri="{FF2B5EF4-FFF2-40B4-BE49-F238E27FC236}">
                    <a16:creationId xmlns:a16="http://schemas.microsoft.com/office/drawing/2014/main" id="{7C2CA694-536C-4227-9ABD-2C8A4873FDF9}"/>
                  </a:ext>
                </a:extLst>
              </p:cNvPr>
              <p:cNvSpPr/>
              <p:nvPr/>
            </p:nvSpPr>
            <p:spPr>
              <a:xfrm>
                <a:off x="6213465" y="28070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5" name="Прямоугольник 1014">
                <a:extLst>
                  <a:ext uri="{FF2B5EF4-FFF2-40B4-BE49-F238E27FC236}">
                    <a16:creationId xmlns:a16="http://schemas.microsoft.com/office/drawing/2014/main" id="{545C9FF4-855F-48AE-A625-B6297BC47AC4}"/>
                  </a:ext>
                </a:extLst>
              </p:cNvPr>
              <p:cNvSpPr/>
              <p:nvPr/>
            </p:nvSpPr>
            <p:spPr>
              <a:xfrm>
                <a:off x="5833353" y="307179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6" name="Прямоугольник 1015">
                <a:extLst>
                  <a:ext uri="{FF2B5EF4-FFF2-40B4-BE49-F238E27FC236}">
                    <a16:creationId xmlns:a16="http://schemas.microsoft.com/office/drawing/2014/main" id="{14FE5D3B-B781-47C6-B8A2-DF42BA264D63}"/>
                  </a:ext>
                </a:extLst>
              </p:cNvPr>
              <p:cNvSpPr/>
              <p:nvPr/>
            </p:nvSpPr>
            <p:spPr>
              <a:xfrm>
                <a:off x="6023409" y="307179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7" name="Прямоугольник 1016">
                <a:extLst>
                  <a:ext uri="{FF2B5EF4-FFF2-40B4-BE49-F238E27FC236}">
                    <a16:creationId xmlns:a16="http://schemas.microsoft.com/office/drawing/2014/main" id="{7C9B77B8-781B-4292-966C-42A75D6B1B30}"/>
                  </a:ext>
                </a:extLst>
              </p:cNvPr>
              <p:cNvSpPr/>
              <p:nvPr/>
            </p:nvSpPr>
            <p:spPr>
              <a:xfrm>
                <a:off x="6213465" y="307179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8" name="Прямоугольник 1017">
                <a:extLst>
                  <a:ext uri="{FF2B5EF4-FFF2-40B4-BE49-F238E27FC236}">
                    <a16:creationId xmlns:a16="http://schemas.microsoft.com/office/drawing/2014/main" id="{0F8A9A95-D7D1-48F9-BF42-20D643DA3CA8}"/>
                  </a:ext>
                </a:extLst>
              </p:cNvPr>
              <p:cNvSpPr/>
              <p:nvPr/>
            </p:nvSpPr>
            <p:spPr>
              <a:xfrm>
                <a:off x="5833353" y="279835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chemeClr val="tx1"/>
                  </a:solidFill>
                  <a:latin typeface="Nunito" pitchFamily="2" charset="-52"/>
                </a:endParaRPr>
              </a:p>
            </p:txBody>
          </p:sp>
          <p:sp>
            <p:nvSpPr>
              <p:cNvPr id="1019" name="Прямоугольник 1018">
                <a:extLst>
                  <a:ext uri="{FF2B5EF4-FFF2-40B4-BE49-F238E27FC236}">
                    <a16:creationId xmlns:a16="http://schemas.microsoft.com/office/drawing/2014/main" id="{6B978F79-5D45-4B10-B2D1-49E5B1526103}"/>
                  </a:ext>
                </a:extLst>
              </p:cNvPr>
              <p:cNvSpPr/>
              <p:nvPr/>
            </p:nvSpPr>
            <p:spPr>
              <a:xfrm>
                <a:off x="5643297" y="307179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0" name="Прямоугольник 1019">
                <a:extLst>
                  <a:ext uri="{FF2B5EF4-FFF2-40B4-BE49-F238E27FC236}">
                    <a16:creationId xmlns:a16="http://schemas.microsoft.com/office/drawing/2014/main" id="{B8EA53C8-C9E9-42B1-80B9-CE5CFA5E1411}"/>
                  </a:ext>
                </a:extLst>
              </p:cNvPr>
              <p:cNvSpPr/>
              <p:nvPr/>
            </p:nvSpPr>
            <p:spPr>
              <a:xfrm>
                <a:off x="5453241" y="3179603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021" name="Прямоугольник 1020">
                <a:extLst>
                  <a:ext uri="{FF2B5EF4-FFF2-40B4-BE49-F238E27FC236}">
                    <a16:creationId xmlns:a16="http://schemas.microsoft.com/office/drawing/2014/main" id="{DFD43609-1223-429D-8089-0B73AE9B8173}"/>
                  </a:ext>
                </a:extLst>
              </p:cNvPr>
              <p:cNvSpPr/>
              <p:nvPr/>
            </p:nvSpPr>
            <p:spPr>
              <a:xfrm>
                <a:off x="5833353" y="33304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22" name="Прямоугольник 1021">
                <a:extLst>
                  <a:ext uri="{FF2B5EF4-FFF2-40B4-BE49-F238E27FC236}">
                    <a16:creationId xmlns:a16="http://schemas.microsoft.com/office/drawing/2014/main" id="{974A3063-FB16-49D1-A396-E73206F09B0D}"/>
                  </a:ext>
                </a:extLst>
              </p:cNvPr>
              <p:cNvSpPr/>
              <p:nvPr/>
            </p:nvSpPr>
            <p:spPr>
              <a:xfrm>
                <a:off x="6023409" y="33304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23" name="Прямоугольник 1022">
                <a:extLst>
                  <a:ext uri="{FF2B5EF4-FFF2-40B4-BE49-F238E27FC236}">
                    <a16:creationId xmlns:a16="http://schemas.microsoft.com/office/drawing/2014/main" id="{A0455250-24F1-4995-A73B-7780FF82708F}"/>
                  </a:ext>
                </a:extLst>
              </p:cNvPr>
              <p:cNvSpPr/>
              <p:nvPr/>
            </p:nvSpPr>
            <p:spPr>
              <a:xfrm>
                <a:off x="5643297" y="35971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4" name="Прямоугольник 1023">
                <a:extLst>
                  <a:ext uri="{FF2B5EF4-FFF2-40B4-BE49-F238E27FC236}">
                    <a16:creationId xmlns:a16="http://schemas.microsoft.com/office/drawing/2014/main" id="{E5DFFDAD-042E-49B6-A215-2885C0C05490}"/>
                  </a:ext>
                </a:extLst>
              </p:cNvPr>
              <p:cNvSpPr/>
              <p:nvPr/>
            </p:nvSpPr>
            <p:spPr>
              <a:xfrm>
                <a:off x="5833353" y="35971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5" name="Прямоугольник 1024">
                <a:extLst>
                  <a:ext uri="{FF2B5EF4-FFF2-40B4-BE49-F238E27FC236}">
                    <a16:creationId xmlns:a16="http://schemas.microsoft.com/office/drawing/2014/main" id="{C7698C0D-CD41-43AC-B842-37175A72628B}"/>
                  </a:ext>
                </a:extLst>
              </p:cNvPr>
              <p:cNvSpPr/>
              <p:nvPr/>
            </p:nvSpPr>
            <p:spPr>
              <a:xfrm>
                <a:off x="6023409" y="35971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6" name="Прямоугольник 1025">
                <a:extLst>
                  <a:ext uri="{FF2B5EF4-FFF2-40B4-BE49-F238E27FC236}">
                    <a16:creationId xmlns:a16="http://schemas.microsoft.com/office/drawing/2014/main" id="{8BFDCF3F-0D81-4AA5-A5C8-948AFA23E271}"/>
                  </a:ext>
                </a:extLst>
              </p:cNvPr>
              <p:cNvSpPr/>
              <p:nvPr/>
            </p:nvSpPr>
            <p:spPr>
              <a:xfrm>
                <a:off x="5643297" y="332550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1027" name="Прямоугольник 1026">
                <a:extLst>
                  <a:ext uri="{FF2B5EF4-FFF2-40B4-BE49-F238E27FC236}">
                    <a16:creationId xmlns:a16="http://schemas.microsoft.com/office/drawing/2014/main" id="{796BC05C-DEDA-4A31-93DF-63E8940014DC}"/>
                  </a:ext>
                </a:extLst>
              </p:cNvPr>
              <p:cNvSpPr/>
              <p:nvPr/>
            </p:nvSpPr>
            <p:spPr>
              <a:xfrm>
                <a:off x="5453241" y="359713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8" name="Прямоугольник 1027">
                <a:extLst>
                  <a:ext uri="{FF2B5EF4-FFF2-40B4-BE49-F238E27FC236}">
                    <a16:creationId xmlns:a16="http://schemas.microsoft.com/office/drawing/2014/main" id="{AC1FA5A1-C1AA-40D0-8218-4C83978D2AB9}"/>
                  </a:ext>
                </a:extLst>
              </p:cNvPr>
              <p:cNvSpPr/>
              <p:nvPr/>
            </p:nvSpPr>
            <p:spPr>
              <a:xfrm>
                <a:off x="6213465" y="360051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9" name="Прямоугольник 1028">
                <a:extLst>
                  <a:ext uri="{FF2B5EF4-FFF2-40B4-BE49-F238E27FC236}">
                    <a16:creationId xmlns:a16="http://schemas.microsoft.com/office/drawing/2014/main" id="{E0BEAFD5-8696-47FB-8A33-20B34E98AB18}"/>
                  </a:ext>
                </a:extLst>
              </p:cNvPr>
              <p:cNvSpPr/>
              <p:nvPr/>
            </p:nvSpPr>
            <p:spPr>
              <a:xfrm>
                <a:off x="5453241" y="375265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030" name="Прямая соединительная линия 1029">
                <a:extLst>
                  <a:ext uri="{FF2B5EF4-FFF2-40B4-BE49-F238E27FC236}">
                    <a16:creationId xmlns:a16="http://schemas.microsoft.com/office/drawing/2014/main" id="{23BF9716-ACBA-4FF7-8B9E-47A93F9F2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3297" y="3068413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FCB3DC8-5C24-42BB-8CCD-3546B52E873A}"/>
              </a:ext>
            </a:extLst>
          </p:cNvPr>
          <p:cNvGrpSpPr/>
          <p:nvPr/>
        </p:nvGrpSpPr>
        <p:grpSpPr>
          <a:xfrm>
            <a:off x="415355" y="223421"/>
            <a:ext cx="5328000" cy="1473594"/>
            <a:chOff x="415355" y="223421"/>
            <a:chExt cx="5328000" cy="1473594"/>
          </a:xfrm>
        </p:grpSpPr>
        <p:sp>
          <p:nvSpPr>
            <p:cNvPr id="1031" name="Прямоугольник 1030">
              <a:extLst>
                <a:ext uri="{FF2B5EF4-FFF2-40B4-BE49-F238E27FC236}">
                  <a16:creationId xmlns:a16="http://schemas.microsoft.com/office/drawing/2014/main" id="{BF679DA7-5D95-4EE7-9D1A-AABCB0465EAD}"/>
                </a:ext>
              </a:extLst>
            </p:cNvPr>
            <p:cNvSpPr/>
            <p:nvPr/>
          </p:nvSpPr>
          <p:spPr>
            <a:xfrm>
              <a:off x="415355" y="223421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5) Умножаем 2-ую справа цифру 1-го числа на 2-ую справа цифру 2-го числа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4C4B63EE-D91E-40B5-AFD3-9ADD171F4718}"/>
                </a:ext>
              </a:extLst>
            </p:cNvPr>
            <p:cNvGrpSpPr/>
            <p:nvPr/>
          </p:nvGrpSpPr>
          <p:grpSpPr>
            <a:xfrm>
              <a:off x="415355" y="228802"/>
              <a:ext cx="950280" cy="1468213"/>
              <a:chOff x="1571673" y="2508887"/>
              <a:chExt cx="950280" cy="1468213"/>
            </a:xfrm>
            <a:noFill/>
          </p:grpSpPr>
          <p:sp>
            <p:nvSpPr>
              <p:cNvPr id="830" name="Прямоугольник 829">
                <a:extLst>
                  <a:ext uri="{FF2B5EF4-FFF2-40B4-BE49-F238E27FC236}">
                    <a16:creationId xmlns:a16="http://schemas.microsoft.com/office/drawing/2014/main" id="{6694F506-CB64-4524-93B5-E26C0DADD7BF}"/>
                  </a:ext>
                </a:extLst>
              </p:cNvPr>
              <p:cNvSpPr/>
              <p:nvPr/>
            </p:nvSpPr>
            <p:spPr>
              <a:xfrm>
                <a:off x="1951785" y="250888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31" name="Прямоугольник 830">
                <a:extLst>
                  <a:ext uri="{FF2B5EF4-FFF2-40B4-BE49-F238E27FC236}">
                    <a16:creationId xmlns:a16="http://schemas.microsoft.com/office/drawing/2014/main" id="{933DFE07-7D1A-41D0-BDE1-D97247BD7A12}"/>
                  </a:ext>
                </a:extLst>
              </p:cNvPr>
              <p:cNvSpPr/>
              <p:nvPr/>
            </p:nvSpPr>
            <p:spPr>
              <a:xfrm>
                <a:off x="2141841" y="250888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32" name="Прямоугольник 831">
                <a:extLst>
                  <a:ext uri="{FF2B5EF4-FFF2-40B4-BE49-F238E27FC236}">
                    <a16:creationId xmlns:a16="http://schemas.microsoft.com/office/drawing/2014/main" id="{8A7C107A-A7EB-4D4E-80C3-A026729B547A}"/>
                  </a:ext>
                </a:extLst>
              </p:cNvPr>
              <p:cNvSpPr/>
              <p:nvPr/>
            </p:nvSpPr>
            <p:spPr>
              <a:xfrm>
                <a:off x="2331897" y="250888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33" name="Прямоугольник 832">
                <a:extLst>
                  <a:ext uri="{FF2B5EF4-FFF2-40B4-BE49-F238E27FC236}">
                    <a16:creationId xmlns:a16="http://schemas.microsoft.com/office/drawing/2014/main" id="{081B6578-4B7A-4F3A-B0C0-312584EB8C39}"/>
                  </a:ext>
                </a:extLst>
              </p:cNvPr>
              <p:cNvSpPr/>
              <p:nvPr/>
            </p:nvSpPr>
            <p:spPr>
              <a:xfrm>
                <a:off x="1761729" y="2619379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34" name="Прямоугольник 833">
                <a:extLst>
                  <a:ext uri="{FF2B5EF4-FFF2-40B4-BE49-F238E27FC236}">
                    <a16:creationId xmlns:a16="http://schemas.microsoft.com/office/drawing/2014/main" id="{A5C99C3B-8D43-4C6D-A34B-C8FB09011F26}"/>
                  </a:ext>
                </a:extLst>
              </p:cNvPr>
              <p:cNvSpPr/>
              <p:nvPr/>
            </p:nvSpPr>
            <p:spPr>
              <a:xfrm>
                <a:off x="2141841" y="27702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35" name="Прямоугольник 834">
                <a:extLst>
                  <a:ext uri="{FF2B5EF4-FFF2-40B4-BE49-F238E27FC236}">
                    <a16:creationId xmlns:a16="http://schemas.microsoft.com/office/drawing/2014/main" id="{17CF0357-A6D1-4D97-AE36-2DC46300184E}"/>
                  </a:ext>
                </a:extLst>
              </p:cNvPr>
              <p:cNvSpPr/>
              <p:nvPr/>
            </p:nvSpPr>
            <p:spPr>
              <a:xfrm>
                <a:off x="2331897" y="27702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36" name="Прямоугольник 835">
                <a:extLst>
                  <a:ext uri="{FF2B5EF4-FFF2-40B4-BE49-F238E27FC236}">
                    <a16:creationId xmlns:a16="http://schemas.microsoft.com/office/drawing/2014/main" id="{76064E0C-4EAC-45FA-A340-753D6C5C8AFB}"/>
                  </a:ext>
                </a:extLst>
              </p:cNvPr>
              <p:cNvSpPr/>
              <p:nvPr/>
            </p:nvSpPr>
            <p:spPr>
              <a:xfrm>
                <a:off x="1951785" y="303491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37" name="Прямоугольник 836">
                <a:extLst>
                  <a:ext uri="{FF2B5EF4-FFF2-40B4-BE49-F238E27FC236}">
                    <a16:creationId xmlns:a16="http://schemas.microsoft.com/office/drawing/2014/main" id="{572AF5E0-18A2-4C74-B4A4-04B38EE29D66}"/>
                  </a:ext>
                </a:extLst>
              </p:cNvPr>
              <p:cNvSpPr/>
              <p:nvPr/>
            </p:nvSpPr>
            <p:spPr>
              <a:xfrm>
                <a:off x="2141841" y="303491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38" name="Прямоугольник 837">
                <a:extLst>
                  <a:ext uri="{FF2B5EF4-FFF2-40B4-BE49-F238E27FC236}">
                    <a16:creationId xmlns:a16="http://schemas.microsoft.com/office/drawing/2014/main" id="{FA412B3F-37D5-4DA9-BF5C-4B3A26254481}"/>
                  </a:ext>
                </a:extLst>
              </p:cNvPr>
              <p:cNvSpPr/>
              <p:nvPr/>
            </p:nvSpPr>
            <p:spPr>
              <a:xfrm>
                <a:off x="2331897" y="30349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39" name="Прямоугольник 838">
                <a:extLst>
                  <a:ext uri="{FF2B5EF4-FFF2-40B4-BE49-F238E27FC236}">
                    <a16:creationId xmlns:a16="http://schemas.microsoft.com/office/drawing/2014/main" id="{85CE6878-1F68-4DA9-A6C9-6642580DA637}"/>
                  </a:ext>
                </a:extLst>
              </p:cNvPr>
              <p:cNvSpPr/>
              <p:nvPr/>
            </p:nvSpPr>
            <p:spPr>
              <a:xfrm>
                <a:off x="1951785" y="276147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40" name="Прямоугольник 839">
                <a:extLst>
                  <a:ext uri="{FF2B5EF4-FFF2-40B4-BE49-F238E27FC236}">
                    <a16:creationId xmlns:a16="http://schemas.microsoft.com/office/drawing/2014/main" id="{711FF4D1-EEFE-4EFA-AA79-F7C53B97602F}"/>
                  </a:ext>
                </a:extLst>
              </p:cNvPr>
              <p:cNvSpPr/>
              <p:nvPr/>
            </p:nvSpPr>
            <p:spPr>
              <a:xfrm>
                <a:off x="1761729" y="30349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41" name="Прямоугольник 840">
                <a:extLst>
                  <a:ext uri="{FF2B5EF4-FFF2-40B4-BE49-F238E27FC236}">
                    <a16:creationId xmlns:a16="http://schemas.microsoft.com/office/drawing/2014/main" id="{5C9952E4-7BC6-42AA-AFD2-ADD941653FAE}"/>
                  </a:ext>
                </a:extLst>
              </p:cNvPr>
              <p:cNvSpPr/>
              <p:nvPr/>
            </p:nvSpPr>
            <p:spPr>
              <a:xfrm>
                <a:off x="1571673" y="314272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BY" sz="2000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842" name="Прямоугольник 841">
                <a:extLst>
                  <a:ext uri="{FF2B5EF4-FFF2-40B4-BE49-F238E27FC236}">
                    <a16:creationId xmlns:a16="http://schemas.microsoft.com/office/drawing/2014/main" id="{777B2301-0008-4EF0-836D-223CDEB6A975}"/>
                  </a:ext>
                </a:extLst>
              </p:cNvPr>
              <p:cNvSpPr/>
              <p:nvPr/>
            </p:nvSpPr>
            <p:spPr>
              <a:xfrm>
                <a:off x="1951785" y="329356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43" name="Прямоугольник 842">
                <a:extLst>
                  <a:ext uri="{FF2B5EF4-FFF2-40B4-BE49-F238E27FC236}">
                    <a16:creationId xmlns:a16="http://schemas.microsoft.com/office/drawing/2014/main" id="{F9157830-E675-498B-A63D-419896CFCDC2}"/>
                  </a:ext>
                </a:extLst>
              </p:cNvPr>
              <p:cNvSpPr/>
              <p:nvPr/>
            </p:nvSpPr>
            <p:spPr>
              <a:xfrm>
                <a:off x="2141841" y="329356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844" name="Прямоугольник 843">
                <a:extLst>
                  <a:ext uri="{FF2B5EF4-FFF2-40B4-BE49-F238E27FC236}">
                    <a16:creationId xmlns:a16="http://schemas.microsoft.com/office/drawing/2014/main" id="{D5B22CA9-CF47-4567-96E5-7FAC4ACE13B8}"/>
                  </a:ext>
                </a:extLst>
              </p:cNvPr>
              <p:cNvSpPr/>
              <p:nvPr/>
            </p:nvSpPr>
            <p:spPr>
              <a:xfrm>
                <a:off x="1761729" y="356026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45" name="Прямоугольник 844">
                <a:extLst>
                  <a:ext uri="{FF2B5EF4-FFF2-40B4-BE49-F238E27FC236}">
                    <a16:creationId xmlns:a16="http://schemas.microsoft.com/office/drawing/2014/main" id="{8A5BD8EB-101F-40A0-AB54-316533E18EE5}"/>
                  </a:ext>
                </a:extLst>
              </p:cNvPr>
              <p:cNvSpPr/>
              <p:nvPr/>
            </p:nvSpPr>
            <p:spPr>
              <a:xfrm>
                <a:off x="1951785" y="356026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46" name="Прямоугольник 845">
                <a:extLst>
                  <a:ext uri="{FF2B5EF4-FFF2-40B4-BE49-F238E27FC236}">
                    <a16:creationId xmlns:a16="http://schemas.microsoft.com/office/drawing/2014/main" id="{B95ED655-3962-4CFC-B887-0052A3171CAD}"/>
                  </a:ext>
                </a:extLst>
              </p:cNvPr>
              <p:cNvSpPr/>
              <p:nvPr/>
            </p:nvSpPr>
            <p:spPr>
              <a:xfrm>
                <a:off x="2141841" y="356026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47" name="Прямоугольник 846">
                <a:extLst>
                  <a:ext uri="{FF2B5EF4-FFF2-40B4-BE49-F238E27FC236}">
                    <a16:creationId xmlns:a16="http://schemas.microsoft.com/office/drawing/2014/main" id="{BCCEE7C6-28F4-4239-AAF8-F38119E948CA}"/>
                  </a:ext>
                </a:extLst>
              </p:cNvPr>
              <p:cNvSpPr/>
              <p:nvPr/>
            </p:nvSpPr>
            <p:spPr>
              <a:xfrm>
                <a:off x="1761729" y="32848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48" name="Прямоугольник 847">
                <a:extLst>
                  <a:ext uri="{FF2B5EF4-FFF2-40B4-BE49-F238E27FC236}">
                    <a16:creationId xmlns:a16="http://schemas.microsoft.com/office/drawing/2014/main" id="{D7366A60-F98B-487C-93A7-19275295C7CF}"/>
                  </a:ext>
                </a:extLst>
              </p:cNvPr>
              <p:cNvSpPr/>
              <p:nvPr/>
            </p:nvSpPr>
            <p:spPr>
              <a:xfrm>
                <a:off x="1571673" y="356026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49" name="Прямоугольник 848">
                <a:extLst>
                  <a:ext uri="{FF2B5EF4-FFF2-40B4-BE49-F238E27FC236}">
                    <a16:creationId xmlns:a16="http://schemas.microsoft.com/office/drawing/2014/main" id="{47DE0BB5-656A-44AD-B0CA-B1BCC1C39E2D}"/>
                  </a:ext>
                </a:extLst>
              </p:cNvPr>
              <p:cNvSpPr/>
              <p:nvPr/>
            </p:nvSpPr>
            <p:spPr>
              <a:xfrm>
                <a:off x="2331897" y="35636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850" name="Прямоугольник 849">
                <a:extLst>
                  <a:ext uri="{FF2B5EF4-FFF2-40B4-BE49-F238E27FC236}">
                    <a16:creationId xmlns:a16="http://schemas.microsoft.com/office/drawing/2014/main" id="{A101FA61-30F7-478F-B962-A069BDC18713}"/>
                  </a:ext>
                </a:extLst>
              </p:cNvPr>
              <p:cNvSpPr/>
              <p:nvPr/>
            </p:nvSpPr>
            <p:spPr>
              <a:xfrm>
                <a:off x="1571673" y="371577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851" name="Прямая соединительная линия 850">
                <a:extLst>
                  <a:ext uri="{FF2B5EF4-FFF2-40B4-BE49-F238E27FC236}">
                    <a16:creationId xmlns:a16="http://schemas.microsoft.com/office/drawing/2014/main" id="{99A95010-11C8-4157-84E1-8A98EC6F5C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1785" y="3031534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39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7FB959F-9D12-4CEF-BA9C-264F67E3425B}"/>
              </a:ext>
            </a:extLst>
          </p:cNvPr>
          <p:cNvGrpSpPr/>
          <p:nvPr/>
        </p:nvGrpSpPr>
        <p:grpSpPr>
          <a:xfrm>
            <a:off x="300178" y="882441"/>
            <a:ext cx="5328000" cy="1476968"/>
            <a:chOff x="300178" y="882441"/>
            <a:chExt cx="5328000" cy="1476968"/>
          </a:xfrm>
        </p:grpSpPr>
        <p:sp>
          <p:nvSpPr>
            <p:cNvPr id="398" name="Прямоугольник 397">
              <a:extLst>
                <a:ext uri="{FF2B5EF4-FFF2-40B4-BE49-F238E27FC236}">
                  <a16:creationId xmlns:a16="http://schemas.microsoft.com/office/drawing/2014/main" id="{7E6EEF1C-5386-4DB0-B02C-0FE4D1F9C2E1}"/>
                </a:ext>
              </a:extLst>
            </p:cNvPr>
            <p:cNvSpPr/>
            <p:nvPr/>
          </p:nvSpPr>
          <p:spPr>
            <a:xfrm>
              <a:off x="300178" y="882441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9) С учетом добавленной единицы, (1 + 1) + 1 = 11, единица уходит в следующий разряд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1058" name="Группа 1057">
              <a:extLst>
                <a:ext uri="{FF2B5EF4-FFF2-40B4-BE49-F238E27FC236}">
                  <a16:creationId xmlns:a16="http://schemas.microsoft.com/office/drawing/2014/main" id="{F35AA391-D20A-4924-8412-09B8A4A44AFB}"/>
                </a:ext>
              </a:extLst>
            </p:cNvPr>
            <p:cNvGrpSpPr/>
            <p:nvPr/>
          </p:nvGrpSpPr>
          <p:grpSpPr>
            <a:xfrm>
              <a:off x="300179" y="887811"/>
              <a:ext cx="950282" cy="1471598"/>
              <a:chOff x="2686021" y="4814591"/>
              <a:chExt cx="950282" cy="1471598"/>
            </a:xfrm>
            <a:noFill/>
          </p:grpSpPr>
          <p:sp>
            <p:nvSpPr>
              <p:cNvPr id="634" name="Прямоугольник 633">
                <a:extLst>
                  <a:ext uri="{FF2B5EF4-FFF2-40B4-BE49-F238E27FC236}">
                    <a16:creationId xmlns:a16="http://schemas.microsoft.com/office/drawing/2014/main" id="{21E39A3F-C2ED-49E1-9204-2CC1A936B56F}"/>
                  </a:ext>
                </a:extLst>
              </p:cNvPr>
              <p:cNvSpPr/>
              <p:nvPr/>
            </p:nvSpPr>
            <p:spPr>
              <a:xfrm>
                <a:off x="3066133" y="48145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35" name="Прямоугольник 634">
                <a:extLst>
                  <a:ext uri="{FF2B5EF4-FFF2-40B4-BE49-F238E27FC236}">
                    <a16:creationId xmlns:a16="http://schemas.microsoft.com/office/drawing/2014/main" id="{1D1C4639-05BC-4910-8DF0-04D3AEFA26C7}"/>
                  </a:ext>
                </a:extLst>
              </p:cNvPr>
              <p:cNvSpPr/>
              <p:nvPr/>
            </p:nvSpPr>
            <p:spPr>
              <a:xfrm>
                <a:off x="3256189" y="48145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36" name="Прямоугольник 635">
                <a:extLst>
                  <a:ext uri="{FF2B5EF4-FFF2-40B4-BE49-F238E27FC236}">
                    <a16:creationId xmlns:a16="http://schemas.microsoft.com/office/drawing/2014/main" id="{0E538536-D5B3-4D82-9D52-236E716F1857}"/>
                  </a:ext>
                </a:extLst>
              </p:cNvPr>
              <p:cNvSpPr/>
              <p:nvPr/>
            </p:nvSpPr>
            <p:spPr>
              <a:xfrm>
                <a:off x="3446245" y="48145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37" name="Прямоугольник 636">
                <a:extLst>
                  <a:ext uri="{FF2B5EF4-FFF2-40B4-BE49-F238E27FC236}">
                    <a16:creationId xmlns:a16="http://schemas.microsoft.com/office/drawing/2014/main" id="{9206509B-98D9-4319-95CD-7D057B078F5C}"/>
                  </a:ext>
                </a:extLst>
              </p:cNvPr>
              <p:cNvSpPr/>
              <p:nvPr/>
            </p:nvSpPr>
            <p:spPr>
              <a:xfrm>
                <a:off x="2876077" y="4925083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38" name="Прямоугольник 637">
                <a:extLst>
                  <a:ext uri="{FF2B5EF4-FFF2-40B4-BE49-F238E27FC236}">
                    <a16:creationId xmlns:a16="http://schemas.microsoft.com/office/drawing/2014/main" id="{EA85103C-AAF3-4678-B457-8CEE8D6BCF70}"/>
                  </a:ext>
                </a:extLst>
              </p:cNvPr>
              <p:cNvSpPr/>
              <p:nvPr/>
            </p:nvSpPr>
            <p:spPr>
              <a:xfrm>
                <a:off x="3256189" y="50759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39" name="Прямоугольник 638">
                <a:extLst>
                  <a:ext uri="{FF2B5EF4-FFF2-40B4-BE49-F238E27FC236}">
                    <a16:creationId xmlns:a16="http://schemas.microsoft.com/office/drawing/2014/main" id="{3FC61D27-8478-44AE-8CE0-19F4310C904F}"/>
                  </a:ext>
                </a:extLst>
              </p:cNvPr>
              <p:cNvSpPr/>
              <p:nvPr/>
            </p:nvSpPr>
            <p:spPr>
              <a:xfrm>
                <a:off x="3446245" y="50759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40" name="Прямоугольник 639">
                <a:extLst>
                  <a:ext uri="{FF2B5EF4-FFF2-40B4-BE49-F238E27FC236}">
                    <a16:creationId xmlns:a16="http://schemas.microsoft.com/office/drawing/2014/main" id="{F9E19E67-47C3-4975-A569-2E75056DAE62}"/>
                  </a:ext>
                </a:extLst>
              </p:cNvPr>
              <p:cNvSpPr/>
              <p:nvPr/>
            </p:nvSpPr>
            <p:spPr>
              <a:xfrm>
                <a:off x="3066133" y="549883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41" name="Прямоугольник 640">
                <a:extLst>
                  <a:ext uri="{FF2B5EF4-FFF2-40B4-BE49-F238E27FC236}">
                    <a16:creationId xmlns:a16="http://schemas.microsoft.com/office/drawing/2014/main" id="{E4F72598-BD25-4AB4-995A-45F81533C068}"/>
                  </a:ext>
                </a:extLst>
              </p:cNvPr>
              <p:cNvSpPr/>
              <p:nvPr/>
            </p:nvSpPr>
            <p:spPr>
              <a:xfrm>
                <a:off x="3256189" y="549883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42" name="Прямоугольник 641">
                <a:extLst>
                  <a:ext uri="{FF2B5EF4-FFF2-40B4-BE49-F238E27FC236}">
                    <a16:creationId xmlns:a16="http://schemas.microsoft.com/office/drawing/2014/main" id="{45F327BA-1BFA-465D-9099-B48724DDFF5A}"/>
                  </a:ext>
                </a:extLst>
              </p:cNvPr>
              <p:cNvSpPr/>
              <p:nvPr/>
            </p:nvSpPr>
            <p:spPr>
              <a:xfrm>
                <a:off x="3446245" y="54988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43" name="Прямоугольник 642">
                <a:extLst>
                  <a:ext uri="{FF2B5EF4-FFF2-40B4-BE49-F238E27FC236}">
                    <a16:creationId xmlns:a16="http://schemas.microsoft.com/office/drawing/2014/main" id="{AA383E6C-1BB7-4C92-926F-18851ED648A0}"/>
                  </a:ext>
                </a:extLst>
              </p:cNvPr>
              <p:cNvSpPr/>
              <p:nvPr/>
            </p:nvSpPr>
            <p:spPr>
              <a:xfrm>
                <a:off x="3066133" y="506717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44" name="Прямоугольник 643">
                <a:extLst>
                  <a:ext uri="{FF2B5EF4-FFF2-40B4-BE49-F238E27FC236}">
                    <a16:creationId xmlns:a16="http://schemas.microsoft.com/office/drawing/2014/main" id="{FC48EC17-AF8D-4A67-8CFD-22826350E9AA}"/>
                  </a:ext>
                </a:extLst>
              </p:cNvPr>
              <p:cNvSpPr/>
              <p:nvPr/>
            </p:nvSpPr>
            <p:spPr>
              <a:xfrm>
                <a:off x="2876077" y="549882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45" name="Прямоугольник 644">
                <a:extLst>
                  <a:ext uri="{FF2B5EF4-FFF2-40B4-BE49-F238E27FC236}">
                    <a16:creationId xmlns:a16="http://schemas.microsoft.com/office/drawing/2014/main" id="{C5F0797B-B191-4885-B526-5EA5021540B5}"/>
                  </a:ext>
                </a:extLst>
              </p:cNvPr>
              <p:cNvSpPr/>
              <p:nvPr/>
            </p:nvSpPr>
            <p:spPr>
              <a:xfrm>
                <a:off x="2686021" y="560395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46" name="Прямоугольник 645">
                <a:extLst>
                  <a:ext uri="{FF2B5EF4-FFF2-40B4-BE49-F238E27FC236}">
                    <a16:creationId xmlns:a16="http://schemas.microsoft.com/office/drawing/2014/main" id="{4106C23C-CE52-4370-8C55-C682E647F303}"/>
                  </a:ext>
                </a:extLst>
              </p:cNvPr>
              <p:cNvSpPr/>
              <p:nvPr/>
            </p:nvSpPr>
            <p:spPr>
              <a:xfrm>
                <a:off x="3066133" y="575478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47" name="Прямоугольник 646">
                <a:extLst>
                  <a:ext uri="{FF2B5EF4-FFF2-40B4-BE49-F238E27FC236}">
                    <a16:creationId xmlns:a16="http://schemas.microsoft.com/office/drawing/2014/main" id="{302276D9-B0DB-4F67-919A-AF5593E45805}"/>
                  </a:ext>
                </a:extLst>
              </p:cNvPr>
              <p:cNvSpPr/>
              <p:nvPr/>
            </p:nvSpPr>
            <p:spPr>
              <a:xfrm>
                <a:off x="3256189" y="575478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48" name="Прямоугольник 647">
                <a:extLst>
                  <a:ext uri="{FF2B5EF4-FFF2-40B4-BE49-F238E27FC236}">
                    <a16:creationId xmlns:a16="http://schemas.microsoft.com/office/drawing/2014/main" id="{674C9E92-DD57-4EA0-A328-CCCEBFC9272F}"/>
                  </a:ext>
                </a:extLst>
              </p:cNvPr>
              <p:cNvSpPr/>
              <p:nvPr/>
            </p:nvSpPr>
            <p:spPr>
              <a:xfrm>
                <a:off x="2876077" y="602148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49" name="Прямоугольник 648">
                <a:extLst>
                  <a:ext uri="{FF2B5EF4-FFF2-40B4-BE49-F238E27FC236}">
                    <a16:creationId xmlns:a16="http://schemas.microsoft.com/office/drawing/2014/main" id="{F25D0686-C517-4E7C-8345-FFE4CB66436B}"/>
                  </a:ext>
                </a:extLst>
              </p:cNvPr>
              <p:cNvSpPr/>
              <p:nvPr/>
            </p:nvSpPr>
            <p:spPr>
              <a:xfrm>
                <a:off x="3066133" y="602148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50" name="Прямоугольник 649">
                <a:extLst>
                  <a:ext uri="{FF2B5EF4-FFF2-40B4-BE49-F238E27FC236}">
                    <a16:creationId xmlns:a16="http://schemas.microsoft.com/office/drawing/2014/main" id="{C94A840F-F04B-4870-93BC-E6C75DEE6495}"/>
                  </a:ext>
                </a:extLst>
              </p:cNvPr>
              <p:cNvSpPr/>
              <p:nvPr/>
            </p:nvSpPr>
            <p:spPr>
              <a:xfrm>
                <a:off x="3256189" y="602148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651" name="Прямоугольник 650">
                <a:extLst>
                  <a:ext uri="{FF2B5EF4-FFF2-40B4-BE49-F238E27FC236}">
                    <a16:creationId xmlns:a16="http://schemas.microsoft.com/office/drawing/2014/main" id="{6E1E16FE-8484-4C73-AA9D-713F5585A2E0}"/>
                  </a:ext>
                </a:extLst>
              </p:cNvPr>
              <p:cNvSpPr/>
              <p:nvPr/>
            </p:nvSpPr>
            <p:spPr>
              <a:xfrm>
                <a:off x="2876077" y="574985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52" name="Прямоугольник 651">
                <a:extLst>
                  <a:ext uri="{FF2B5EF4-FFF2-40B4-BE49-F238E27FC236}">
                    <a16:creationId xmlns:a16="http://schemas.microsoft.com/office/drawing/2014/main" id="{9E3D1F02-320A-4A5A-BCBA-4042461D08F8}"/>
                  </a:ext>
                </a:extLst>
              </p:cNvPr>
              <p:cNvSpPr/>
              <p:nvPr/>
            </p:nvSpPr>
            <p:spPr>
              <a:xfrm>
                <a:off x="2686021" y="602148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653" name="Прямоугольник 652">
                <a:extLst>
                  <a:ext uri="{FF2B5EF4-FFF2-40B4-BE49-F238E27FC236}">
                    <a16:creationId xmlns:a16="http://schemas.microsoft.com/office/drawing/2014/main" id="{FA59CED2-5899-41EC-A108-ED90D3C888C1}"/>
                  </a:ext>
                </a:extLst>
              </p:cNvPr>
              <p:cNvSpPr/>
              <p:nvPr/>
            </p:nvSpPr>
            <p:spPr>
              <a:xfrm>
                <a:off x="3446245" y="602486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654" name="Прямая соединительная линия 653">
                <a:extLst>
                  <a:ext uri="{FF2B5EF4-FFF2-40B4-BE49-F238E27FC236}">
                    <a16:creationId xmlns:a16="http://schemas.microsoft.com/office/drawing/2014/main" id="{A5DE6132-18B5-4AA3-99D0-E594CC830D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6077" y="6018021"/>
                <a:ext cx="760226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5" name="Прямоугольник 654">
                <a:extLst>
                  <a:ext uri="{FF2B5EF4-FFF2-40B4-BE49-F238E27FC236}">
                    <a16:creationId xmlns:a16="http://schemas.microsoft.com/office/drawing/2014/main" id="{C226E58C-A2D1-4A9E-9BAD-6016B840E890}"/>
                  </a:ext>
                </a:extLst>
              </p:cNvPr>
              <p:cNvSpPr/>
              <p:nvPr/>
            </p:nvSpPr>
            <p:spPr>
              <a:xfrm>
                <a:off x="2876077" y="534062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656" name="Прямоугольник 655">
                <a:extLst>
                  <a:ext uri="{FF2B5EF4-FFF2-40B4-BE49-F238E27FC236}">
                    <a16:creationId xmlns:a16="http://schemas.microsoft.com/office/drawing/2014/main" id="{AAE8456D-6E6D-4786-84A1-71E332982127}"/>
                  </a:ext>
                </a:extLst>
              </p:cNvPr>
              <p:cNvSpPr/>
              <p:nvPr/>
            </p:nvSpPr>
            <p:spPr>
              <a:xfrm>
                <a:off x="3066133" y="534062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657" name="Прямоугольник 656">
                <a:extLst>
                  <a:ext uri="{FF2B5EF4-FFF2-40B4-BE49-F238E27FC236}">
                    <a16:creationId xmlns:a16="http://schemas.microsoft.com/office/drawing/2014/main" id="{D202F82D-5F55-4D0F-8E7F-19B0A9DA1853}"/>
                  </a:ext>
                </a:extLst>
              </p:cNvPr>
              <p:cNvSpPr/>
              <p:nvPr/>
            </p:nvSpPr>
            <p:spPr>
              <a:xfrm>
                <a:off x="3256189" y="534062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58" name="Прямоугольник 657">
                <a:extLst>
                  <a:ext uri="{FF2B5EF4-FFF2-40B4-BE49-F238E27FC236}">
                    <a16:creationId xmlns:a16="http://schemas.microsoft.com/office/drawing/2014/main" id="{927DCEB3-EA3D-4A27-B1B9-80F88F5EE11E}"/>
                  </a:ext>
                </a:extLst>
              </p:cNvPr>
              <p:cNvSpPr/>
              <p:nvPr/>
            </p:nvSpPr>
            <p:spPr>
              <a:xfrm>
                <a:off x="3446245" y="534062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59" name="Прямоугольник 658">
                <a:extLst>
                  <a:ext uri="{FF2B5EF4-FFF2-40B4-BE49-F238E27FC236}">
                    <a16:creationId xmlns:a16="http://schemas.microsoft.com/office/drawing/2014/main" id="{5A0A2241-471F-4CCF-9DBC-39EE175B85CC}"/>
                  </a:ext>
                </a:extLst>
              </p:cNvPr>
              <p:cNvSpPr/>
              <p:nvPr/>
            </p:nvSpPr>
            <p:spPr>
              <a:xfrm>
                <a:off x="2686021" y="534420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660" name="Прямая соединительная линия 659">
                <a:extLst>
                  <a:ext uri="{FF2B5EF4-FFF2-40B4-BE49-F238E27FC236}">
                    <a16:creationId xmlns:a16="http://schemas.microsoft.com/office/drawing/2014/main" id="{105C9306-0C50-41A6-8905-9724A5ED56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6077" y="5337249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70631A6-6E84-483F-A47E-CF69532F3BC6}"/>
              </a:ext>
            </a:extLst>
          </p:cNvPr>
          <p:cNvGrpSpPr/>
          <p:nvPr/>
        </p:nvGrpSpPr>
        <p:grpSpPr>
          <a:xfrm>
            <a:off x="10086284" y="973237"/>
            <a:ext cx="5328000" cy="1473594"/>
            <a:chOff x="10086284" y="973237"/>
            <a:chExt cx="5328000" cy="1473594"/>
          </a:xfrm>
        </p:grpSpPr>
        <p:sp>
          <p:nvSpPr>
            <p:cNvPr id="402" name="Прямоугольник 401">
              <a:extLst>
                <a:ext uri="{FF2B5EF4-FFF2-40B4-BE49-F238E27FC236}">
                  <a16:creationId xmlns:a16="http://schemas.microsoft.com/office/drawing/2014/main" id="{5EC362AB-9E68-4B19-9D3E-FB002EC789B7}"/>
                </a:ext>
              </a:extLst>
            </p:cNvPr>
            <p:cNvSpPr/>
            <p:nvPr/>
          </p:nvSpPr>
          <p:spPr>
            <a:xfrm>
              <a:off x="10086284" y="973237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10) С учетом добавленной единицы, (1 + 0) + 1 = 10, единица уходит в следующий разряд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1060" name="Группа 1059">
              <a:extLst>
                <a:ext uri="{FF2B5EF4-FFF2-40B4-BE49-F238E27FC236}">
                  <a16:creationId xmlns:a16="http://schemas.microsoft.com/office/drawing/2014/main" id="{C162E442-9217-4C38-9AD2-998E33269168}"/>
                </a:ext>
              </a:extLst>
            </p:cNvPr>
            <p:cNvGrpSpPr/>
            <p:nvPr/>
          </p:nvGrpSpPr>
          <p:grpSpPr>
            <a:xfrm>
              <a:off x="10086284" y="973238"/>
              <a:ext cx="950282" cy="1471598"/>
              <a:chOff x="5477032" y="4743249"/>
              <a:chExt cx="950282" cy="1471598"/>
            </a:xfrm>
            <a:noFill/>
          </p:grpSpPr>
          <p:sp>
            <p:nvSpPr>
              <p:cNvPr id="661" name="Прямоугольник 660">
                <a:extLst>
                  <a:ext uri="{FF2B5EF4-FFF2-40B4-BE49-F238E27FC236}">
                    <a16:creationId xmlns:a16="http://schemas.microsoft.com/office/drawing/2014/main" id="{7324ABD3-449D-4C63-8BE5-13FF2125B560}"/>
                  </a:ext>
                </a:extLst>
              </p:cNvPr>
              <p:cNvSpPr/>
              <p:nvPr/>
            </p:nvSpPr>
            <p:spPr>
              <a:xfrm>
                <a:off x="5857144" y="474325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62" name="Прямоугольник 661">
                <a:extLst>
                  <a:ext uri="{FF2B5EF4-FFF2-40B4-BE49-F238E27FC236}">
                    <a16:creationId xmlns:a16="http://schemas.microsoft.com/office/drawing/2014/main" id="{BEA412F7-C595-4CF9-BC7D-A874ABB36AA4}"/>
                  </a:ext>
                </a:extLst>
              </p:cNvPr>
              <p:cNvSpPr/>
              <p:nvPr/>
            </p:nvSpPr>
            <p:spPr>
              <a:xfrm>
                <a:off x="6047200" y="474325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63" name="Прямоугольник 662">
                <a:extLst>
                  <a:ext uri="{FF2B5EF4-FFF2-40B4-BE49-F238E27FC236}">
                    <a16:creationId xmlns:a16="http://schemas.microsoft.com/office/drawing/2014/main" id="{001FA23B-4895-405E-93EF-B1715CC00FA8}"/>
                  </a:ext>
                </a:extLst>
              </p:cNvPr>
              <p:cNvSpPr/>
              <p:nvPr/>
            </p:nvSpPr>
            <p:spPr>
              <a:xfrm>
                <a:off x="6237256" y="474324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64" name="Прямоугольник 663">
                <a:extLst>
                  <a:ext uri="{FF2B5EF4-FFF2-40B4-BE49-F238E27FC236}">
                    <a16:creationId xmlns:a16="http://schemas.microsoft.com/office/drawing/2014/main" id="{85123660-510B-4E70-A867-3BE5A059ACAB}"/>
                  </a:ext>
                </a:extLst>
              </p:cNvPr>
              <p:cNvSpPr/>
              <p:nvPr/>
            </p:nvSpPr>
            <p:spPr>
              <a:xfrm>
                <a:off x="5667088" y="485374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65" name="Прямоугольник 664">
                <a:extLst>
                  <a:ext uri="{FF2B5EF4-FFF2-40B4-BE49-F238E27FC236}">
                    <a16:creationId xmlns:a16="http://schemas.microsoft.com/office/drawing/2014/main" id="{AA63A0AA-AF2E-4B2E-8CC9-96481BF1C063}"/>
                  </a:ext>
                </a:extLst>
              </p:cNvPr>
              <p:cNvSpPr/>
              <p:nvPr/>
            </p:nvSpPr>
            <p:spPr>
              <a:xfrm>
                <a:off x="6047200" y="50045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66" name="Прямоугольник 665">
                <a:extLst>
                  <a:ext uri="{FF2B5EF4-FFF2-40B4-BE49-F238E27FC236}">
                    <a16:creationId xmlns:a16="http://schemas.microsoft.com/office/drawing/2014/main" id="{A5606C46-3568-46FD-BE60-2AE753B3F242}"/>
                  </a:ext>
                </a:extLst>
              </p:cNvPr>
              <p:cNvSpPr/>
              <p:nvPr/>
            </p:nvSpPr>
            <p:spPr>
              <a:xfrm>
                <a:off x="6237256" y="50045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67" name="Прямоугольник 666">
                <a:extLst>
                  <a:ext uri="{FF2B5EF4-FFF2-40B4-BE49-F238E27FC236}">
                    <a16:creationId xmlns:a16="http://schemas.microsoft.com/office/drawing/2014/main" id="{78D53C1E-593E-474F-AAB5-A64F89CE59E9}"/>
                  </a:ext>
                </a:extLst>
              </p:cNvPr>
              <p:cNvSpPr/>
              <p:nvPr/>
            </p:nvSpPr>
            <p:spPr>
              <a:xfrm>
                <a:off x="5857144" y="542748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68" name="Прямоугольник 667">
                <a:extLst>
                  <a:ext uri="{FF2B5EF4-FFF2-40B4-BE49-F238E27FC236}">
                    <a16:creationId xmlns:a16="http://schemas.microsoft.com/office/drawing/2014/main" id="{693A4944-1D57-47B4-ADBA-E5D86B9ED9C9}"/>
                  </a:ext>
                </a:extLst>
              </p:cNvPr>
              <p:cNvSpPr/>
              <p:nvPr/>
            </p:nvSpPr>
            <p:spPr>
              <a:xfrm>
                <a:off x="6047200" y="542748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69" name="Прямоугольник 668">
                <a:extLst>
                  <a:ext uri="{FF2B5EF4-FFF2-40B4-BE49-F238E27FC236}">
                    <a16:creationId xmlns:a16="http://schemas.microsoft.com/office/drawing/2014/main" id="{67A43E69-32EE-4055-B0D7-3F17CB69C018}"/>
                  </a:ext>
                </a:extLst>
              </p:cNvPr>
              <p:cNvSpPr/>
              <p:nvPr/>
            </p:nvSpPr>
            <p:spPr>
              <a:xfrm>
                <a:off x="6237256" y="542748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70" name="Прямоугольник 669">
                <a:extLst>
                  <a:ext uri="{FF2B5EF4-FFF2-40B4-BE49-F238E27FC236}">
                    <a16:creationId xmlns:a16="http://schemas.microsoft.com/office/drawing/2014/main" id="{FEF8F53F-0948-45B4-9D05-B0976911344E}"/>
                  </a:ext>
                </a:extLst>
              </p:cNvPr>
              <p:cNvSpPr/>
              <p:nvPr/>
            </p:nvSpPr>
            <p:spPr>
              <a:xfrm>
                <a:off x="5857144" y="49958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71" name="Прямоугольник 670">
                <a:extLst>
                  <a:ext uri="{FF2B5EF4-FFF2-40B4-BE49-F238E27FC236}">
                    <a16:creationId xmlns:a16="http://schemas.microsoft.com/office/drawing/2014/main" id="{F886B54F-17F3-4EA4-91E6-1DBCE18277D6}"/>
                  </a:ext>
                </a:extLst>
              </p:cNvPr>
              <p:cNvSpPr/>
              <p:nvPr/>
            </p:nvSpPr>
            <p:spPr>
              <a:xfrm>
                <a:off x="5667088" y="542748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672" name="Прямоугольник 671">
                <a:extLst>
                  <a:ext uri="{FF2B5EF4-FFF2-40B4-BE49-F238E27FC236}">
                    <a16:creationId xmlns:a16="http://schemas.microsoft.com/office/drawing/2014/main" id="{8A528EE6-87EE-4043-B130-5CB203ECBC2C}"/>
                  </a:ext>
                </a:extLst>
              </p:cNvPr>
              <p:cNvSpPr/>
              <p:nvPr/>
            </p:nvSpPr>
            <p:spPr>
              <a:xfrm>
                <a:off x="5477032" y="553260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73" name="Прямоугольник 672">
                <a:extLst>
                  <a:ext uri="{FF2B5EF4-FFF2-40B4-BE49-F238E27FC236}">
                    <a16:creationId xmlns:a16="http://schemas.microsoft.com/office/drawing/2014/main" id="{1BA85921-1AEE-423D-9E6B-8E2F44EBA293}"/>
                  </a:ext>
                </a:extLst>
              </p:cNvPr>
              <p:cNvSpPr/>
              <p:nvPr/>
            </p:nvSpPr>
            <p:spPr>
              <a:xfrm>
                <a:off x="5857144" y="568344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74" name="Прямоугольник 673">
                <a:extLst>
                  <a:ext uri="{FF2B5EF4-FFF2-40B4-BE49-F238E27FC236}">
                    <a16:creationId xmlns:a16="http://schemas.microsoft.com/office/drawing/2014/main" id="{3F79FF9D-5AEB-473A-A9F4-7EFBD6E3A311}"/>
                  </a:ext>
                </a:extLst>
              </p:cNvPr>
              <p:cNvSpPr/>
              <p:nvPr/>
            </p:nvSpPr>
            <p:spPr>
              <a:xfrm>
                <a:off x="6047200" y="568344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75" name="Прямоугольник 674">
                <a:extLst>
                  <a:ext uri="{FF2B5EF4-FFF2-40B4-BE49-F238E27FC236}">
                    <a16:creationId xmlns:a16="http://schemas.microsoft.com/office/drawing/2014/main" id="{E054C9A5-35EF-4332-8846-7C4E3088CAAE}"/>
                  </a:ext>
                </a:extLst>
              </p:cNvPr>
              <p:cNvSpPr/>
              <p:nvPr/>
            </p:nvSpPr>
            <p:spPr>
              <a:xfrm>
                <a:off x="5667088" y="595014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676" name="Прямоугольник 675">
                <a:extLst>
                  <a:ext uri="{FF2B5EF4-FFF2-40B4-BE49-F238E27FC236}">
                    <a16:creationId xmlns:a16="http://schemas.microsoft.com/office/drawing/2014/main" id="{1DF0C7DD-E8D5-457D-B16A-BA48D9C0493E}"/>
                  </a:ext>
                </a:extLst>
              </p:cNvPr>
              <p:cNvSpPr/>
              <p:nvPr/>
            </p:nvSpPr>
            <p:spPr>
              <a:xfrm>
                <a:off x="5857144" y="595014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77" name="Прямоугольник 676">
                <a:extLst>
                  <a:ext uri="{FF2B5EF4-FFF2-40B4-BE49-F238E27FC236}">
                    <a16:creationId xmlns:a16="http://schemas.microsoft.com/office/drawing/2014/main" id="{99748B6D-B037-49DF-992C-960D9EA8E7C5}"/>
                  </a:ext>
                </a:extLst>
              </p:cNvPr>
              <p:cNvSpPr/>
              <p:nvPr/>
            </p:nvSpPr>
            <p:spPr>
              <a:xfrm>
                <a:off x="6047200" y="59501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678" name="Прямоугольник 677">
                <a:extLst>
                  <a:ext uri="{FF2B5EF4-FFF2-40B4-BE49-F238E27FC236}">
                    <a16:creationId xmlns:a16="http://schemas.microsoft.com/office/drawing/2014/main" id="{1065F008-007E-47D5-B78D-43BD2EEC9C7C}"/>
                  </a:ext>
                </a:extLst>
              </p:cNvPr>
              <p:cNvSpPr/>
              <p:nvPr/>
            </p:nvSpPr>
            <p:spPr>
              <a:xfrm>
                <a:off x="5667088" y="567851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79" name="Прямоугольник 678">
                <a:extLst>
                  <a:ext uri="{FF2B5EF4-FFF2-40B4-BE49-F238E27FC236}">
                    <a16:creationId xmlns:a16="http://schemas.microsoft.com/office/drawing/2014/main" id="{45BF2368-6ED5-476B-87FC-8F0C189628E0}"/>
                  </a:ext>
                </a:extLst>
              </p:cNvPr>
              <p:cNvSpPr/>
              <p:nvPr/>
            </p:nvSpPr>
            <p:spPr>
              <a:xfrm>
                <a:off x="5477032" y="59501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80" name="Прямоугольник 679">
                <a:extLst>
                  <a:ext uri="{FF2B5EF4-FFF2-40B4-BE49-F238E27FC236}">
                    <a16:creationId xmlns:a16="http://schemas.microsoft.com/office/drawing/2014/main" id="{4C7F4171-FA11-4F0C-9C1C-7FE9A32B5EA8}"/>
                  </a:ext>
                </a:extLst>
              </p:cNvPr>
              <p:cNvSpPr/>
              <p:nvPr/>
            </p:nvSpPr>
            <p:spPr>
              <a:xfrm>
                <a:off x="6237256" y="59535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681" name="Прямая соединительная линия 680">
                <a:extLst>
                  <a:ext uri="{FF2B5EF4-FFF2-40B4-BE49-F238E27FC236}">
                    <a16:creationId xmlns:a16="http://schemas.microsoft.com/office/drawing/2014/main" id="{F489B813-BA4D-4EEF-A6C0-D1CF0AF1B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7032" y="5946679"/>
                <a:ext cx="950282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2" name="Прямоугольник 681">
                <a:extLst>
                  <a:ext uri="{FF2B5EF4-FFF2-40B4-BE49-F238E27FC236}">
                    <a16:creationId xmlns:a16="http://schemas.microsoft.com/office/drawing/2014/main" id="{4ECC3238-6EE9-4499-AA6E-595138A1DF7E}"/>
                  </a:ext>
                </a:extLst>
              </p:cNvPr>
              <p:cNvSpPr/>
              <p:nvPr/>
            </p:nvSpPr>
            <p:spPr>
              <a:xfrm>
                <a:off x="5667088" y="526928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683" name="Прямоугольник 682">
                <a:extLst>
                  <a:ext uri="{FF2B5EF4-FFF2-40B4-BE49-F238E27FC236}">
                    <a16:creationId xmlns:a16="http://schemas.microsoft.com/office/drawing/2014/main" id="{C97A1653-6C4A-42A8-8376-47D39E2423FB}"/>
                  </a:ext>
                </a:extLst>
              </p:cNvPr>
              <p:cNvSpPr/>
              <p:nvPr/>
            </p:nvSpPr>
            <p:spPr>
              <a:xfrm>
                <a:off x="5857144" y="5269282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684" name="Прямоугольник 683">
                <a:extLst>
                  <a:ext uri="{FF2B5EF4-FFF2-40B4-BE49-F238E27FC236}">
                    <a16:creationId xmlns:a16="http://schemas.microsoft.com/office/drawing/2014/main" id="{2F233283-E351-4F5C-A7D8-AE8C071AEBD3}"/>
                  </a:ext>
                </a:extLst>
              </p:cNvPr>
              <p:cNvSpPr/>
              <p:nvPr/>
            </p:nvSpPr>
            <p:spPr>
              <a:xfrm>
                <a:off x="6047200" y="526928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85" name="Прямоугольник 684">
                <a:extLst>
                  <a:ext uri="{FF2B5EF4-FFF2-40B4-BE49-F238E27FC236}">
                    <a16:creationId xmlns:a16="http://schemas.microsoft.com/office/drawing/2014/main" id="{437298DE-8FD8-4C8F-BF3D-9BEB713B19E7}"/>
                  </a:ext>
                </a:extLst>
              </p:cNvPr>
              <p:cNvSpPr/>
              <p:nvPr/>
            </p:nvSpPr>
            <p:spPr>
              <a:xfrm>
                <a:off x="6237256" y="526928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686" name="Прямоугольник 685">
                <a:extLst>
                  <a:ext uri="{FF2B5EF4-FFF2-40B4-BE49-F238E27FC236}">
                    <a16:creationId xmlns:a16="http://schemas.microsoft.com/office/drawing/2014/main" id="{68215F03-6D4F-4C84-91BC-1E995E942B73}"/>
                  </a:ext>
                </a:extLst>
              </p:cNvPr>
              <p:cNvSpPr/>
              <p:nvPr/>
            </p:nvSpPr>
            <p:spPr>
              <a:xfrm>
                <a:off x="5477032" y="5272867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cxnSp>
            <p:nvCxnSpPr>
              <p:cNvPr id="687" name="Прямая соединительная линия 686">
                <a:extLst>
                  <a:ext uri="{FF2B5EF4-FFF2-40B4-BE49-F238E27FC236}">
                    <a16:creationId xmlns:a16="http://schemas.microsoft.com/office/drawing/2014/main" id="{5E768E32-FD91-4FFF-8714-3A329B110C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088" y="5265907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698CCB1-4FA7-4E47-A81C-759DE35DCCAC}"/>
              </a:ext>
            </a:extLst>
          </p:cNvPr>
          <p:cNvGrpSpPr/>
          <p:nvPr/>
        </p:nvGrpSpPr>
        <p:grpSpPr>
          <a:xfrm>
            <a:off x="5145718" y="3671500"/>
            <a:ext cx="5328000" cy="1476968"/>
            <a:chOff x="5145718" y="3671500"/>
            <a:chExt cx="5328000" cy="1476968"/>
          </a:xfrm>
        </p:grpSpPr>
        <p:sp>
          <p:nvSpPr>
            <p:cNvPr id="401" name="Прямоугольник 400">
              <a:extLst>
                <a:ext uri="{FF2B5EF4-FFF2-40B4-BE49-F238E27FC236}">
                  <a16:creationId xmlns:a16="http://schemas.microsoft.com/office/drawing/2014/main" id="{A8EE8E1E-5383-44B0-A060-37CFAD4CD13C}"/>
                </a:ext>
              </a:extLst>
            </p:cNvPr>
            <p:cNvSpPr/>
            <p:nvPr/>
          </p:nvSpPr>
          <p:spPr>
            <a:xfrm>
              <a:off x="5145718" y="3671500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11) С учетом добавленной единицы, (1 + 0) + 0 = 1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1062" name="Группа 1061">
              <a:extLst>
                <a:ext uri="{FF2B5EF4-FFF2-40B4-BE49-F238E27FC236}">
                  <a16:creationId xmlns:a16="http://schemas.microsoft.com/office/drawing/2014/main" id="{7A8FEF25-230A-4870-BC57-C8AB85015CD8}"/>
                </a:ext>
              </a:extLst>
            </p:cNvPr>
            <p:cNvGrpSpPr/>
            <p:nvPr/>
          </p:nvGrpSpPr>
          <p:grpSpPr>
            <a:xfrm>
              <a:off x="5145718" y="3676870"/>
              <a:ext cx="950282" cy="1471598"/>
              <a:chOff x="9004849" y="4851396"/>
              <a:chExt cx="950282" cy="1471598"/>
            </a:xfrm>
            <a:noFill/>
          </p:grpSpPr>
          <p:sp>
            <p:nvSpPr>
              <p:cNvPr id="688" name="Прямоугольник 687">
                <a:extLst>
                  <a:ext uri="{FF2B5EF4-FFF2-40B4-BE49-F238E27FC236}">
                    <a16:creationId xmlns:a16="http://schemas.microsoft.com/office/drawing/2014/main" id="{05AA633A-BB3D-43B6-8EF9-0EB923E9291D}"/>
                  </a:ext>
                </a:extLst>
              </p:cNvPr>
              <p:cNvSpPr/>
              <p:nvPr/>
            </p:nvSpPr>
            <p:spPr>
              <a:xfrm>
                <a:off x="9384961" y="485139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89" name="Прямоугольник 688">
                <a:extLst>
                  <a:ext uri="{FF2B5EF4-FFF2-40B4-BE49-F238E27FC236}">
                    <a16:creationId xmlns:a16="http://schemas.microsoft.com/office/drawing/2014/main" id="{540F2931-E393-4A6F-9622-6D9D209F10EC}"/>
                  </a:ext>
                </a:extLst>
              </p:cNvPr>
              <p:cNvSpPr/>
              <p:nvPr/>
            </p:nvSpPr>
            <p:spPr>
              <a:xfrm>
                <a:off x="9575017" y="485139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90" name="Прямоугольник 689">
                <a:extLst>
                  <a:ext uri="{FF2B5EF4-FFF2-40B4-BE49-F238E27FC236}">
                    <a16:creationId xmlns:a16="http://schemas.microsoft.com/office/drawing/2014/main" id="{59CEAFE2-19FF-4675-8549-08D21694C517}"/>
                  </a:ext>
                </a:extLst>
              </p:cNvPr>
              <p:cNvSpPr/>
              <p:nvPr/>
            </p:nvSpPr>
            <p:spPr>
              <a:xfrm>
                <a:off x="9765073" y="48513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91" name="Прямоугольник 690">
                <a:extLst>
                  <a:ext uri="{FF2B5EF4-FFF2-40B4-BE49-F238E27FC236}">
                    <a16:creationId xmlns:a16="http://schemas.microsoft.com/office/drawing/2014/main" id="{346AA366-0C31-4327-9E2E-ABAE80884F52}"/>
                  </a:ext>
                </a:extLst>
              </p:cNvPr>
              <p:cNvSpPr/>
              <p:nvPr/>
            </p:nvSpPr>
            <p:spPr>
              <a:xfrm>
                <a:off x="9194905" y="496188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92" name="Прямоугольник 691">
                <a:extLst>
                  <a:ext uri="{FF2B5EF4-FFF2-40B4-BE49-F238E27FC236}">
                    <a16:creationId xmlns:a16="http://schemas.microsoft.com/office/drawing/2014/main" id="{D573BD85-DF2C-44EC-A7CA-46EF48B5D044}"/>
                  </a:ext>
                </a:extLst>
              </p:cNvPr>
              <p:cNvSpPr/>
              <p:nvPr/>
            </p:nvSpPr>
            <p:spPr>
              <a:xfrm>
                <a:off x="9575017" y="51127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93" name="Прямоугольник 692">
                <a:extLst>
                  <a:ext uri="{FF2B5EF4-FFF2-40B4-BE49-F238E27FC236}">
                    <a16:creationId xmlns:a16="http://schemas.microsoft.com/office/drawing/2014/main" id="{FFA396A4-E0DE-4446-B128-2C4FF8369ACC}"/>
                  </a:ext>
                </a:extLst>
              </p:cNvPr>
              <p:cNvSpPr/>
              <p:nvPr/>
            </p:nvSpPr>
            <p:spPr>
              <a:xfrm>
                <a:off x="9765073" y="51127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94" name="Прямоугольник 693">
                <a:extLst>
                  <a:ext uri="{FF2B5EF4-FFF2-40B4-BE49-F238E27FC236}">
                    <a16:creationId xmlns:a16="http://schemas.microsoft.com/office/drawing/2014/main" id="{8923F316-3334-4FB3-A2FF-540B6B1498D3}"/>
                  </a:ext>
                </a:extLst>
              </p:cNvPr>
              <p:cNvSpPr/>
              <p:nvPr/>
            </p:nvSpPr>
            <p:spPr>
              <a:xfrm>
                <a:off x="9384961" y="55356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95" name="Прямоугольник 694">
                <a:extLst>
                  <a:ext uri="{FF2B5EF4-FFF2-40B4-BE49-F238E27FC236}">
                    <a16:creationId xmlns:a16="http://schemas.microsoft.com/office/drawing/2014/main" id="{8D3D9EE4-D982-4333-9D68-DA1EDF361BBB}"/>
                  </a:ext>
                </a:extLst>
              </p:cNvPr>
              <p:cNvSpPr/>
              <p:nvPr/>
            </p:nvSpPr>
            <p:spPr>
              <a:xfrm>
                <a:off x="9575017" y="55356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96" name="Прямоугольник 695">
                <a:extLst>
                  <a:ext uri="{FF2B5EF4-FFF2-40B4-BE49-F238E27FC236}">
                    <a16:creationId xmlns:a16="http://schemas.microsoft.com/office/drawing/2014/main" id="{8A064A6E-FB1D-45BE-BD8C-A63D4179B7B5}"/>
                  </a:ext>
                </a:extLst>
              </p:cNvPr>
              <p:cNvSpPr/>
              <p:nvPr/>
            </p:nvSpPr>
            <p:spPr>
              <a:xfrm>
                <a:off x="9765073" y="55356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697" name="Прямоугольник 696">
                <a:extLst>
                  <a:ext uri="{FF2B5EF4-FFF2-40B4-BE49-F238E27FC236}">
                    <a16:creationId xmlns:a16="http://schemas.microsoft.com/office/drawing/2014/main" id="{B4CDA6BD-FF36-4E94-B313-BBFA8EBFE019}"/>
                  </a:ext>
                </a:extLst>
              </p:cNvPr>
              <p:cNvSpPr/>
              <p:nvPr/>
            </p:nvSpPr>
            <p:spPr>
              <a:xfrm>
                <a:off x="9384961" y="510398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98" name="Прямоугольник 697">
                <a:extLst>
                  <a:ext uri="{FF2B5EF4-FFF2-40B4-BE49-F238E27FC236}">
                    <a16:creationId xmlns:a16="http://schemas.microsoft.com/office/drawing/2014/main" id="{B0B358A2-B0CB-4FE6-93A0-14E7F765E2C8}"/>
                  </a:ext>
                </a:extLst>
              </p:cNvPr>
              <p:cNvSpPr/>
              <p:nvPr/>
            </p:nvSpPr>
            <p:spPr>
              <a:xfrm>
                <a:off x="9194905" y="553563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699" name="Прямоугольник 698">
                <a:extLst>
                  <a:ext uri="{FF2B5EF4-FFF2-40B4-BE49-F238E27FC236}">
                    <a16:creationId xmlns:a16="http://schemas.microsoft.com/office/drawing/2014/main" id="{7913FFEB-9A3C-4172-8B0F-A3882821E404}"/>
                  </a:ext>
                </a:extLst>
              </p:cNvPr>
              <p:cNvSpPr/>
              <p:nvPr/>
            </p:nvSpPr>
            <p:spPr>
              <a:xfrm>
                <a:off x="9004849" y="5640755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00" name="Прямоугольник 699">
                <a:extLst>
                  <a:ext uri="{FF2B5EF4-FFF2-40B4-BE49-F238E27FC236}">
                    <a16:creationId xmlns:a16="http://schemas.microsoft.com/office/drawing/2014/main" id="{BE504742-3B41-4980-9F40-02D7DC7EC1EB}"/>
                  </a:ext>
                </a:extLst>
              </p:cNvPr>
              <p:cNvSpPr/>
              <p:nvPr/>
            </p:nvSpPr>
            <p:spPr>
              <a:xfrm>
                <a:off x="9384961" y="57915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01" name="Прямоугольник 700">
                <a:extLst>
                  <a:ext uri="{FF2B5EF4-FFF2-40B4-BE49-F238E27FC236}">
                    <a16:creationId xmlns:a16="http://schemas.microsoft.com/office/drawing/2014/main" id="{85954B45-9906-4DAB-81AF-70C0C1D0AC5D}"/>
                  </a:ext>
                </a:extLst>
              </p:cNvPr>
              <p:cNvSpPr/>
              <p:nvPr/>
            </p:nvSpPr>
            <p:spPr>
              <a:xfrm>
                <a:off x="9575017" y="57915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02" name="Прямоугольник 701">
                <a:extLst>
                  <a:ext uri="{FF2B5EF4-FFF2-40B4-BE49-F238E27FC236}">
                    <a16:creationId xmlns:a16="http://schemas.microsoft.com/office/drawing/2014/main" id="{D1E9BF46-25E6-4EA4-A82B-19A8BFDFA013}"/>
                  </a:ext>
                </a:extLst>
              </p:cNvPr>
              <p:cNvSpPr/>
              <p:nvPr/>
            </p:nvSpPr>
            <p:spPr>
              <a:xfrm>
                <a:off x="9194905" y="60582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703" name="Прямоугольник 702">
                <a:extLst>
                  <a:ext uri="{FF2B5EF4-FFF2-40B4-BE49-F238E27FC236}">
                    <a16:creationId xmlns:a16="http://schemas.microsoft.com/office/drawing/2014/main" id="{1BB5E263-B994-4C63-B742-257E34572663}"/>
                  </a:ext>
                </a:extLst>
              </p:cNvPr>
              <p:cNvSpPr/>
              <p:nvPr/>
            </p:nvSpPr>
            <p:spPr>
              <a:xfrm>
                <a:off x="9384961" y="60582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04" name="Прямоугольник 703">
                <a:extLst>
                  <a:ext uri="{FF2B5EF4-FFF2-40B4-BE49-F238E27FC236}">
                    <a16:creationId xmlns:a16="http://schemas.microsoft.com/office/drawing/2014/main" id="{10FD02FC-1CE5-48EC-9C0B-9F98CC923237}"/>
                  </a:ext>
                </a:extLst>
              </p:cNvPr>
              <p:cNvSpPr/>
              <p:nvPr/>
            </p:nvSpPr>
            <p:spPr>
              <a:xfrm>
                <a:off x="9575017" y="60582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705" name="Прямоугольник 704">
                <a:extLst>
                  <a:ext uri="{FF2B5EF4-FFF2-40B4-BE49-F238E27FC236}">
                    <a16:creationId xmlns:a16="http://schemas.microsoft.com/office/drawing/2014/main" id="{BAE8AF0E-7F30-4926-9CAD-9439D44AD3AF}"/>
                  </a:ext>
                </a:extLst>
              </p:cNvPr>
              <p:cNvSpPr/>
              <p:nvPr/>
            </p:nvSpPr>
            <p:spPr>
              <a:xfrm>
                <a:off x="9194905" y="578665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06" name="Прямоугольник 705">
                <a:extLst>
                  <a:ext uri="{FF2B5EF4-FFF2-40B4-BE49-F238E27FC236}">
                    <a16:creationId xmlns:a16="http://schemas.microsoft.com/office/drawing/2014/main" id="{692F3A32-4801-4D55-A283-290F40832A59}"/>
                  </a:ext>
                </a:extLst>
              </p:cNvPr>
              <p:cNvSpPr/>
              <p:nvPr/>
            </p:nvSpPr>
            <p:spPr>
              <a:xfrm>
                <a:off x="9004849" y="605829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07" name="Прямоугольник 706">
                <a:extLst>
                  <a:ext uri="{FF2B5EF4-FFF2-40B4-BE49-F238E27FC236}">
                    <a16:creationId xmlns:a16="http://schemas.microsoft.com/office/drawing/2014/main" id="{97747114-90DF-477D-A8A7-966CF0757D39}"/>
                  </a:ext>
                </a:extLst>
              </p:cNvPr>
              <p:cNvSpPr/>
              <p:nvPr/>
            </p:nvSpPr>
            <p:spPr>
              <a:xfrm>
                <a:off x="9765073" y="606166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708" name="Прямая соединительная линия 707">
                <a:extLst>
                  <a:ext uri="{FF2B5EF4-FFF2-40B4-BE49-F238E27FC236}">
                    <a16:creationId xmlns:a16="http://schemas.microsoft.com/office/drawing/2014/main" id="{0015EAAE-0E79-487C-B4AB-1FF3B4BB83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849" y="6054826"/>
                <a:ext cx="950282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9" name="Прямоугольник 708">
                <a:extLst>
                  <a:ext uri="{FF2B5EF4-FFF2-40B4-BE49-F238E27FC236}">
                    <a16:creationId xmlns:a16="http://schemas.microsoft.com/office/drawing/2014/main" id="{F7942579-2E72-4D9F-9C15-B8AD7CB17667}"/>
                  </a:ext>
                </a:extLst>
              </p:cNvPr>
              <p:cNvSpPr/>
              <p:nvPr/>
            </p:nvSpPr>
            <p:spPr>
              <a:xfrm>
                <a:off x="9194905" y="537742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710" name="Прямоугольник 709">
                <a:extLst>
                  <a:ext uri="{FF2B5EF4-FFF2-40B4-BE49-F238E27FC236}">
                    <a16:creationId xmlns:a16="http://schemas.microsoft.com/office/drawing/2014/main" id="{DDE162D8-2823-4A77-9F00-E42703DC9177}"/>
                  </a:ext>
                </a:extLst>
              </p:cNvPr>
              <p:cNvSpPr/>
              <p:nvPr/>
            </p:nvSpPr>
            <p:spPr>
              <a:xfrm>
                <a:off x="9384961" y="537742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711" name="Прямоугольник 710">
                <a:extLst>
                  <a:ext uri="{FF2B5EF4-FFF2-40B4-BE49-F238E27FC236}">
                    <a16:creationId xmlns:a16="http://schemas.microsoft.com/office/drawing/2014/main" id="{A92EF6A0-5E31-4925-BD4D-7E12C73E7090}"/>
                  </a:ext>
                </a:extLst>
              </p:cNvPr>
              <p:cNvSpPr/>
              <p:nvPr/>
            </p:nvSpPr>
            <p:spPr>
              <a:xfrm>
                <a:off x="9575017" y="5377428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712" name="Прямоугольник 711">
                <a:extLst>
                  <a:ext uri="{FF2B5EF4-FFF2-40B4-BE49-F238E27FC236}">
                    <a16:creationId xmlns:a16="http://schemas.microsoft.com/office/drawing/2014/main" id="{8A8231EA-D44D-4B3A-BE9F-B348F423C4B7}"/>
                  </a:ext>
                </a:extLst>
              </p:cNvPr>
              <p:cNvSpPr/>
              <p:nvPr/>
            </p:nvSpPr>
            <p:spPr>
              <a:xfrm>
                <a:off x="9765073" y="5377428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713" name="Прямоугольник 712">
                <a:extLst>
                  <a:ext uri="{FF2B5EF4-FFF2-40B4-BE49-F238E27FC236}">
                    <a16:creationId xmlns:a16="http://schemas.microsoft.com/office/drawing/2014/main" id="{442AC18B-C506-42A2-BD7A-8962A6C06C4F}"/>
                  </a:ext>
                </a:extLst>
              </p:cNvPr>
              <p:cNvSpPr/>
              <p:nvPr/>
            </p:nvSpPr>
            <p:spPr>
              <a:xfrm>
                <a:off x="9004849" y="538101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cxnSp>
            <p:nvCxnSpPr>
              <p:cNvPr id="714" name="Прямая соединительная линия 713">
                <a:extLst>
                  <a:ext uri="{FF2B5EF4-FFF2-40B4-BE49-F238E27FC236}">
                    <a16:creationId xmlns:a16="http://schemas.microsoft.com/office/drawing/2014/main" id="{03B084B9-2B1C-4A0C-AC63-B5C18E14FC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4905" y="5374054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B6BB844-B132-4959-A5AD-F2F518A1CE9A}"/>
              </a:ext>
            </a:extLst>
          </p:cNvPr>
          <p:cNvGrpSpPr/>
          <p:nvPr/>
        </p:nvGrpSpPr>
        <p:grpSpPr>
          <a:xfrm>
            <a:off x="10012712" y="4057904"/>
            <a:ext cx="5328000" cy="1473594"/>
            <a:chOff x="10012712" y="4057904"/>
            <a:chExt cx="5328000" cy="1473594"/>
          </a:xfrm>
        </p:grpSpPr>
        <p:sp>
          <p:nvSpPr>
            <p:cNvPr id="403" name="Прямоугольник 402">
              <a:extLst>
                <a:ext uri="{FF2B5EF4-FFF2-40B4-BE49-F238E27FC236}">
                  <a16:creationId xmlns:a16="http://schemas.microsoft.com/office/drawing/2014/main" id="{0E3D7981-2C90-4EE7-B045-593615385A3B}"/>
                </a:ext>
              </a:extLst>
            </p:cNvPr>
            <p:cNvSpPr/>
            <p:nvPr/>
          </p:nvSpPr>
          <p:spPr>
            <a:xfrm>
              <a:off x="10012712" y="4057904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Результат:</a:t>
              </a: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111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11 = 10101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1063" name="Группа 1062">
              <a:extLst>
                <a:ext uri="{FF2B5EF4-FFF2-40B4-BE49-F238E27FC236}">
                  <a16:creationId xmlns:a16="http://schemas.microsoft.com/office/drawing/2014/main" id="{2B2C0CF0-0EAF-45B2-BFA3-5A805619148D}"/>
                </a:ext>
              </a:extLst>
            </p:cNvPr>
            <p:cNvGrpSpPr/>
            <p:nvPr/>
          </p:nvGrpSpPr>
          <p:grpSpPr>
            <a:xfrm>
              <a:off x="10012712" y="4063285"/>
              <a:ext cx="950282" cy="1468213"/>
              <a:chOff x="10272456" y="4855693"/>
              <a:chExt cx="950282" cy="1468213"/>
            </a:xfrm>
            <a:noFill/>
          </p:grpSpPr>
          <p:sp>
            <p:nvSpPr>
              <p:cNvPr id="735" name="Прямоугольник 734">
                <a:extLst>
                  <a:ext uri="{FF2B5EF4-FFF2-40B4-BE49-F238E27FC236}">
                    <a16:creationId xmlns:a16="http://schemas.microsoft.com/office/drawing/2014/main" id="{95FAE135-7AD8-425A-A47C-2A70A68DDD04}"/>
                  </a:ext>
                </a:extLst>
              </p:cNvPr>
              <p:cNvSpPr/>
              <p:nvPr/>
            </p:nvSpPr>
            <p:spPr>
              <a:xfrm>
                <a:off x="10272456" y="606257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15" name="Прямоугольник 714">
                <a:extLst>
                  <a:ext uri="{FF2B5EF4-FFF2-40B4-BE49-F238E27FC236}">
                    <a16:creationId xmlns:a16="http://schemas.microsoft.com/office/drawing/2014/main" id="{13D5AA72-047A-4739-8352-16A039DD740E}"/>
                  </a:ext>
                </a:extLst>
              </p:cNvPr>
              <p:cNvSpPr/>
              <p:nvPr/>
            </p:nvSpPr>
            <p:spPr>
              <a:xfrm>
                <a:off x="10652568" y="485569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16" name="Прямоугольник 715">
                <a:extLst>
                  <a:ext uri="{FF2B5EF4-FFF2-40B4-BE49-F238E27FC236}">
                    <a16:creationId xmlns:a16="http://schemas.microsoft.com/office/drawing/2014/main" id="{0E5D48D6-0FA6-4B84-92BC-5C7673085291}"/>
                  </a:ext>
                </a:extLst>
              </p:cNvPr>
              <p:cNvSpPr/>
              <p:nvPr/>
            </p:nvSpPr>
            <p:spPr>
              <a:xfrm>
                <a:off x="10842624" y="485569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17" name="Прямоугольник 716">
                <a:extLst>
                  <a:ext uri="{FF2B5EF4-FFF2-40B4-BE49-F238E27FC236}">
                    <a16:creationId xmlns:a16="http://schemas.microsoft.com/office/drawing/2014/main" id="{683DA082-8673-4A07-BBDB-9A857D9C8BA4}"/>
                  </a:ext>
                </a:extLst>
              </p:cNvPr>
              <p:cNvSpPr/>
              <p:nvPr/>
            </p:nvSpPr>
            <p:spPr>
              <a:xfrm>
                <a:off x="11032680" y="485569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18" name="Прямоугольник 717">
                <a:extLst>
                  <a:ext uri="{FF2B5EF4-FFF2-40B4-BE49-F238E27FC236}">
                    <a16:creationId xmlns:a16="http://schemas.microsoft.com/office/drawing/2014/main" id="{517D97C3-B3E2-423D-A934-0D85FFDDE6CD}"/>
                  </a:ext>
                </a:extLst>
              </p:cNvPr>
              <p:cNvSpPr/>
              <p:nvPr/>
            </p:nvSpPr>
            <p:spPr>
              <a:xfrm>
                <a:off x="10462512" y="4966185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19" name="Прямоугольник 718">
                <a:extLst>
                  <a:ext uri="{FF2B5EF4-FFF2-40B4-BE49-F238E27FC236}">
                    <a16:creationId xmlns:a16="http://schemas.microsoft.com/office/drawing/2014/main" id="{6351A57C-868B-42DF-B729-23113A1EECA5}"/>
                  </a:ext>
                </a:extLst>
              </p:cNvPr>
              <p:cNvSpPr/>
              <p:nvPr/>
            </p:nvSpPr>
            <p:spPr>
              <a:xfrm>
                <a:off x="10842624" y="511702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20" name="Прямоугольник 719">
                <a:extLst>
                  <a:ext uri="{FF2B5EF4-FFF2-40B4-BE49-F238E27FC236}">
                    <a16:creationId xmlns:a16="http://schemas.microsoft.com/office/drawing/2014/main" id="{D0CFA6E4-C0A2-411F-835B-2103213DEA72}"/>
                  </a:ext>
                </a:extLst>
              </p:cNvPr>
              <p:cNvSpPr/>
              <p:nvPr/>
            </p:nvSpPr>
            <p:spPr>
              <a:xfrm>
                <a:off x="11032680" y="511702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21" name="Прямоугольник 720">
                <a:extLst>
                  <a:ext uri="{FF2B5EF4-FFF2-40B4-BE49-F238E27FC236}">
                    <a16:creationId xmlns:a16="http://schemas.microsoft.com/office/drawing/2014/main" id="{34A3970E-F8E1-4CF8-81F7-20E3C1A94070}"/>
                  </a:ext>
                </a:extLst>
              </p:cNvPr>
              <p:cNvSpPr/>
              <p:nvPr/>
            </p:nvSpPr>
            <p:spPr>
              <a:xfrm>
                <a:off x="10652568" y="53817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22" name="Прямоугольник 721">
                <a:extLst>
                  <a:ext uri="{FF2B5EF4-FFF2-40B4-BE49-F238E27FC236}">
                    <a16:creationId xmlns:a16="http://schemas.microsoft.com/office/drawing/2014/main" id="{5126BD25-38D5-4E17-A7E4-F91ABFF2330E}"/>
                  </a:ext>
                </a:extLst>
              </p:cNvPr>
              <p:cNvSpPr/>
              <p:nvPr/>
            </p:nvSpPr>
            <p:spPr>
              <a:xfrm>
                <a:off x="10842624" y="53817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23" name="Прямоугольник 722">
                <a:extLst>
                  <a:ext uri="{FF2B5EF4-FFF2-40B4-BE49-F238E27FC236}">
                    <a16:creationId xmlns:a16="http://schemas.microsoft.com/office/drawing/2014/main" id="{FF220C19-D0A2-4EDD-9C3B-26FC5C188C44}"/>
                  </a:ext>
                </a:extLst>
              </p:cNvPr>
              <p:cNvSpPr/>
              <p:nvPr/>
            </p:nvSpPr>
            <p:spPr>
              <a:xfrm>
                <a:off x="11032680" y="53817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24" name="Прямоугольник 723">
                <a:extLst>
                  <a:ext uri="{FF2B5EF4-FFF2-40B4-BE49-F238E27FC236}">
                    <a16:creationId xmlns:a16="http://schemas.microsoft.com/office/drawing/2014/main" id="{F2C768ED-B2F2-41A1-930D-93F859F6E4D1}"/>
                  </a:ext>
                </a:extLst>
              </p:cNvPr>
              <p:cNvSpPr/>
              <p:nvPr/>
            </p:nvSpPr>
            <p:spPr>
              <a:xfrm>
                <a:off x="10652568" y="510827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25" name="Прямоугольник 724">
                <a:extLst>
                  <a:ext uri="{FF2B5EF4-FFF2-40B4-BE49-F238E27FC236}">
                    <a16:creationId xmlns:a16="http://schemas.microsoft.com/office/drawing/2014/main" id="{99399755-77D0-4399-86EC-D36351A931CB}"/>
                  </a:ext>
                </a:extLst>
              </p:cNvPr>
              <p:cNvSpPr/>
              <p:nvPr/>
            </p:nvSpPr>
            <p:spPr>
              <a:xfrm>
                <a:off x="10462512" y="53817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26" name="Прямоугольник 725">
                <a:extLst>
                  <a:ext uri="{FF2B5EF4-FFF2-40B4-BE49-F238E27FC236}">
                    <a16:creationId xmlns:a16="http://schemas.microsoft.com/office/drawing/2014/main" id="{574F7FCD-3089-46B9-A8D5-01983C1A6782}"/>
                  </a:ext>
                </a:extLst>
              </p:cNvPr>
              <p:cNvSpPr/>
              <p:nvPr/>
            </p:nvSpPr>
            <p:spPr>
              <a:xfrm>
                <a:off x="10272456" y="548953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727" name="Прямоугольник 726">
                <a:extLst>
                  <a:ext uri="{FF2B5EF4-FFF2-40B4-BE49-F238E27FC236}">
                    <a16:creationId xmlns:a16="http://schemas.microsoft.com/office/drawing/2014/main" id="{3609F0AF-D373-4564-88EB-08E2110C9AF2}"/>
                  </a:ext>
                </a:extLst>
              </p:cNvPr>
              <p:cNvSpPr/>
              <p:nvPr/>
            </p:nvSpPr>
            <p:spPr>
              <a:xfrm>
                <a:off x="10652568" y="56403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28" name="Прямоугольник 727">
                <a:extLst>
                  <a:ext uri="{FF2B5EF4-FFF2-40B4-BE49-F238E27FC236}">
                    <a16:creationId xmlns:a16="http://schemas.microsoft.com/office/drawing/2014/main" id="{5451E89B-88D3-4ECE-904C-F78E58D2EA20}"/>
                  </a:ext>
                </a:extLst>
              </p:cNvPr>
              <p:cNvSpPr/>
              <p:nvPr/>
            </p:nvSpPr>
            <p:spPr>
              <a:xfrm>
                <a:off x="10842624" y="56403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29" name="Прямоугольник 728">
                <a:extLst>
                  <a:ext uri="{FF2B5EF4-FFF2-40B4-BE49-F238E27FC236}">
                    <a16:creationId xmlns:a16="http://schemas.microsoft.com/office/drawing/2014/main" id="{C07E3188-A3A6-4AA5-AC99-553DD7D42D62}"/>
                  </a:ext>
                </a:extLst>
              </p:cNvPr>
              <p:cNvSpPr/>
              <p:nvPr/>
            </p:nvSpPr>
            <p:spPr>
              <a:xfrm>
                <a:off x="10462512" y="59070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730" name="Прямоугольник 729">
                <a:extLst>
                  <a:ext uri="{FF2B5EF4-FFF2-40B4-BE49-F238E27FC236}">
                    <a16:creationId xmlns:a16="http://schemas.microsoft.com/office/drawing/2014/main" id="{E3919C34-A974-4ADA-B24F-BC73C417044A}"/>
                  </a:ext>
                </a:extLst>
              </p:cNvPr>
              <p:cNvSpPr/>
              <p:nvPr/>
            </p:nvSpPr>
            <p:spPr>
              <a:xfrm>
                <a:off x="10652568" y="590706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31" name="Прямоугольник 730">
                <a:extLst>
                  <a:ext uri="{FF2B5EF4-FFF2-40B4-BE49-F238E27FC236}">
                    <a16:creationId xmlns:a16="http://schemas.microsoft.com/office/drawing/2014/main" id="{5985EAC8-CF10-4219-A029-BB9995CE0255}"/>
                  </a:ext>
                </a:extLst>
              </p:cNvPr>
              <p:cNvSpPr/>
              <p:nvPr/>
            </p:nvSpPr>
            <p:spPr>
              <a:xfrm>
                <a:off x="10842624" y="590706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732" name="Прямоугольник 731">
                <a:extLst>
                  <a:ext uri="{FF2B5EF4-FFF2-40B4-BE49-F238E27FC236}">
                    <a16:creationId xmlns:a16="http://schemas.microsoft.com/office/drawing/2014/main" id="{F1EE8B13-A1B2-432B-AF0C-437D06279A34}"/>
                  </a:ext>
                </a:extLst>
              </p:cNvPr>
              <p:cNvSpPr/>
              <p:nvPr/>
            </p:nvSpPr>
            <p:spPr>
              <a:xfrm>
                <a:off x="10462512" y="563543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33" name="Прямоугольник 732">
                <a:extLst>
                  <a:ext uri="{FF2B5EF4-FFF2-40B4-BE49-F238E27FC236}">
                    <a16:creationId xmlns:a16="http://schemas.microsoft.com/office/drawing/2014/main" id="{F498AFF7-4FA6-4988-9106-C4233AF87B5B}"/>
                  </a:ext>
                </a:extLst>
              </p:cNvPr>
              <p:cNvSpPr/>
              <p:nvPr/>
            </p:nvSpPr>
            <p:spPr>
              <a:xfrm>
                <a:off x="10272456" y="590706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734" name="Прямоугольник 733">
                <a:extLst>
                  <a:ext uri="{FF2B5EF4-FFF2-40B4-BE49-F238E27FC236}">
                    <a16:creationId xmlns:a16="http://schemas.microsoft.com/office/drawing/2014/main" id="{930C8E9B-1A84-46DF-9C5E-FB6D3E79D345}"/>
                  </a:ext>
                </a:extLst>
              </p:cNvPr>
              <p:cNvSpPr/>
              <p:nvPr/>
            </p:nvSpPr>
            <p:spPr>
              <a:xfrm>
                <a:off x="11032680" y="591044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736" name="Прямая соединительная линия 735">
                <a:extLst>
                  <a:ext uri="{FF2B5EF4-FFF2-40B4-BE49-F238E27FC236}">
                    <a16:creationId xmlns:a16="http://schemas.microsoft.com/office/drawing/2014/main" id="{5A2F9915-196A-43B5-BC10-785E8A0F6C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2568" y="5378340"/>
                <a:ext cx="570168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Прямая соединительная линия 736">
                <a:extLst>
                  <a:ext uri="{FF2B5EF4-FFF2-40B4-BE49-F238E27FC236}">
                    <a16:creationId xmlns:a16="http://schemas.microsoft.com/office/drawing/2014/main" id="{479AFEB9-9FBD-4FD8-A91B-3C5FDE4C38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72456" y="5913272"/>
                <a:ext cx="950282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EC4DDA-FE48-4622-93C5-E2A7A9DB6BF4}"/>
              </a:ext>
            </a:extLst>
          </p:cNvPr>
          <p:cNvGrpSpPr/>
          <p:nvPr/>
        </p:nvGrpSpPr>
        <p:grpSpPr>
          <a:xfrm>
            <a:off x="5050689" y="939371"/>
            <a:ext cx="5328000" cy="1473594"/>
            <a:chOff x="5050689" y="939371"/>
            <a:chExt cx="5328000" cy="1473594"/>
          </a:xfrm>
        </p:grpSpPr>
        <p:sp>
          <p:nvSpPr>
            <p:cNvPr id="400" name="Прямоугольник 399">
              <a:extLst>
                <a:ext uri="{FF2B5EF4-FFF2-40B4-BE49-F238E27FC236}">
                  <a16:creationId xmlns:a16="http://schemas.microsoft.com/office/drawing/2014/main" id="{F7CEEEA9-CC09-46B9-8B11-76F2AC592F24}"/>
                </a:ext>
              </a:extLst>
            </p:cNvPr>
            <p:cNvSpPr/>
            <p:nvPr/>
          </p:nvSpPr>
          <p:spPr>
            <a:xfrm>
              <a:off x="5050689" y="939371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10) Складываем 4-ый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1059" name="Группа 1058">
              <a:extLst>
                <a:ext uri="{FF2B5EF4-FFF2-40B4-BE49-F238E27FC236}">
                  <a16:creationId xmlns:a16="http://schemas.microsoft.com/office/drawing/2014/main" id="{73200737-7534-44A9-9E07-685F82996AE1}"/>
                </a:ext>
              </a:extLst>
            </p:cNvPr>
            <p:cNvGrpSpPr/>
            <p:nvPr/>
          </p:nvGrpSpPr>
          <p:grpSpPr>
            <a:xfrm>
              <a:off x="5050689" y="939372"/>
              <a:ext cx="950282" cy="1471598"/>
              <a:chOff x="3953628" y="4762673"/>
              <a:chExt cx="950282" cy="1471598"/>
            </a:xfrm>
            <a:noFill/>
          </p:grpSpPr>
          <p:sp>
            <p:nvSpPr>
              <p:cNvPr id="955" name="Прямоугольник 954">
                <a:extLst>
                  <a:ext uri="{FF2B5EF4-FFF2-40B4-BE49-F238E27FC236}">
                    <a16:creationId xmlns:a16="http://schemas.microsoft.com/office/drawing/2014/main" id="{61FC1BA0-9120-49E2-9A77-5C469C6F4DEC}"/>
                  </a:ext>
                </a:extLst>
              </p:cNvPr>
              <p:cNvSpPr/>
              <p:nvPr/>
            </p:nvSpPr>
            <p:spPr>
              <a:xfrm>
                <a:off x="4333740" y="47626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56" name="Прямоугольник 955">
                <a:extLst>
                  <a:ext uri="{FF2B5EF4-FFF2-40B4-BE49-F238E27FC236}">
                    <a16:creationId xmlns:a16="http://schemas.microsoft.com/office/drawing/2014/main" id="{964EEDA6-3077-419D-9982-844CCD721B46}"/>
                  </a:ext>
                </a:extLst>
              </p:cNvPr>
              <p:cNvSpPr/>
              <p:nvPr/>
            </p:nvSpPr>
            <p:spPr>
              <a:xfrm>
                <a:off x="4523796" y="47626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57" name="Прямоугольник 956">
                <a:extLst>
                  <a:ext uri="{FF2B5EF4-FFF2-40B4-BE49-F238E27FC236}">
                    <a16:creationId xmlns:a16="http://schemas.microsoft.com/office/drawing/2014/main" id="{ADA6B0B9-9FE3-4DEE-A4AA-C58A35C6AF0E}"/>
                  </a:ext>
                </a:extLst>
              </p:cNvPr>
              <p:cNvSpPr/>
              <p:nvPr/>
            </p:nvSpPr>
            <p:spPr>
              <a:xfrm>
                <a:off x="4713852" y="47626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58" name="Прямоугольник 957">
                <a:extLst>
                  <a:ext uri="{FF2B5EF4-FFF2-40B4-BE49-F238E27FC236}">
                    <a16:creationId xmlns:a16="http://schemas.microsoft.com/office/drawing/2014/main" id="{7DB575F2-2C97-4338-A00D-5396F6463EB8}"/>
                  </a:ext>
                </a:extLst>
              </p:cNvPr>
              <p:cNvSpPr/>
              <p:nvPr/>
            </p:nvSpPr>
            <p:spPr>
              <a:xfrm>
                <a:off x="4143684" y="4873165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59" name="Прямоугольник 958">
                <a:extLst>
                  <a:ext uri="{FF2B5EF4-FFF2-40B4-BE49-F238E27FC236}">
                    <a16:creationId xmlns:a16="http://schemas.microsoft.com/office/drawing/2014/main" id="{7AE8EC11-06A4-48B3-A9E9-0A8AFD3F5E1E}"/>
                  </a:ext>
                </a:extLst>
              </p:cNvPr>
              <p:cNvSpPr/>
              <p:nvPr/>
            </p:nvSpPr>
            <p:spPr>
              <a:xfrm>
                <a:off x="4523796" y="502400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60" name="Прямоугольник 959">
                <a:extLst>
                  <a:ext uri="{FF2B5EF4-FFF2-40B4-BE49-F238E27FC236}">
                    <a16:creationId xmlns:a16="http://schemas.microsoft.com/office/drawing/2014/main" id="{6FAFCCF4-86E2-496E-A590-DC3B5C669B00}"/>
                  </a:ext>
                </a:extLst>
              </p:cNvPr>
              <p:cNvSpPr/>
              <p:nvPr/>
            </p:nvSpPr>
            <p:spPr>
              <a:xfrm>
                <a:off x="4713852" y="502400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61" name="Прямоугольник 960">
                <a:extLst>
                  <a:ext uri="{FF2B5EF4-FFF2-40B4-BE49-F238E27FC236}">
                    <a16:creationId xmlns:a16="http://schemas.microsoft.com/office/drawing/2014/main" id="{37AE53A8-C75E-40D9-A1A4-B9923E0E28F7}"/>
                  </a:ext>
                </a:extLst>
              </p:cNvPr>
              <p:cNvSpPr/>
              <p:nvPr/>
            </p:nvSpPr>
            <p:spPr>
              <a:xfrm>
                <a:off x="4333740" y="54469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62" name="Прямоугольник 961">
                <a:extLst>
                  <a:ext uri="{FF2B5EF4-FFF2-40B4-BE49-F238E27FC236}">
                    <a16:creationId xmlns:a16="http://schemas.microsoft.com/office/drawing/2014/main" id="{AF3AA6EB-A1D2-4A21-B8F8-33052250452C}"/>
                  </a:ext>
                </a:extLst>
              </p:cNvPr>
              <p:cNvSpPr/>
              <p:nvPr/>
            </p:nvSpPr>
            <p:spPr>
              <a:xfrm>
                <a:off x="4523796" y="544691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63" name="Прямоугольник 962">
                <a:extLst>
                  <a:ext uri="{FF2B5EF4-FFF2-40B4-BE49-F238E27FC236}">
                    <a16:creationId xmlns:a16="http://schemas.microsoft.com/office/drawing/2014/main" id="{41A60807-2368-4CDB-B3F6-870F028AA6E8}"/>
                  </a:ext>
                </a:extLst>
              </p:cNvPr>
              <p:cNvSpPr/>
              <p:nvPr/>
            </p:nvSpPr>
            <p:spPr>
              <a:xfrm>
                <a:off x="4713852" y="544691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64" name="Прямоугольник 963">
                <a:extLst>
                  <a:ext uri="{FF2B5EF4-FFF2-40B4-BE49-F238E27FC236}">
                    <a16:creationId xmlns:a16="http://schemas.microsoft.com/office/drawing/2014/main" id="{E7990916-2819-4751-A2EB-303DA2E9CAE5}"/>
                  </a:ext>
                </a:extLst>
              </p:cNvPr>
              <p:cNvSpPr/>
              <p:nvPr/>
            </p:nvSpPr>
            <p:spPr>
              <a:xfrm>
                <a:off x="4333740" y="501525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65" name="Прямоугольник 964">
                <a:extLst>
                  <a:ext uri="{FF2B5EF4-FFF2-40B4-BE49-F238E27FC236}">
                    <a16:creationId xmlns:a16="http://schemas.microsoft.com/office/drawing/2014/main" id="{99FCBC18-1A33-413F-8F03-11F5881DC6AC}"/>
                  </a:ext>
                </a:extLst>
              </p:cNvPr>
              <p:cNvSpPr/>
              <p:nvPr/>
            </p:nvSpPr>
            <p:spPr>
              <a:xfrm>
                <a:off x="4143684" y="544691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966" name="Прямоугольник 965">
                <a:extLst>
                  <a:ext uri="{FF2B5EF4-FFF2-40B4-BE49-F238E27FC236}">
                    <a16:creationId xmlns:a16="http://schemas.microsoft.com/office/drawing/2014/main" id="{4E05196E-99E9-4A07-97D2-0A0AC4F31A2B}"/>
                  </a:ext>
                </a:extLst>
              </p:cNvPr>
              <p:cNvSpPr/>
              <p:nvPr/>
            </p:nvSpPr>
            <p:spPr>
              <a:xfrm>
                <a:off x="3953628" y="5552032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67" name="Прямоугольник 966">
                <a:extLst>
                  <a:ext uri="{FF2B5EF4-FFF2-40B4-BE49-F238E27FC236}">
                    <a16:creationId xmlns:a16="http://schemas.microsoft.com/office/drawing/2014/main" id="{4DF4534F-2E41-4973-8A21-62E8B94A3731}"/>
                  </a:ext>
                </a:extLst>
              </p:cNvPr>
              <p:cNvSpPr/>
              <p:nvPr/>
            </p:nvSpPr>
            <p:spPr>
              <a:xfrm>
                <a:off x="4333740" y="57028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68" name="Прямоугольник 967">
                <a:extLst>
                  <a:ext uri="{FF2B5EF4-FFF2-40B4-BE49-F238E27FC236}">
                    <a16:creationId xmlns:a16="http://schemas.microsoft.com/office/drawing/2014/main" id="{CB233AC8-FC3D-4886-A14C-BF1D4E1035BF}"/>
                  </a:ext>
                </a:extLst>
              </p:cNvPr>
              <p:cNvSpPr/>
              <p:nvPr/>
            </p:nvSpPr>
            <p:spPr>
              <a:xfrm>
                <a:off x="4523796" y="57028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69" name="Прямоугольник 968">
                <a:extLst>
                  <a:ext uri="{FF2B5EF4-FFF2-40B4-BE49-F238E27FC236}">
                    <a16:creationId xmlns:a16="http://schemas.microsoft.com/office/drawing/2014/main" id="{04E7B89F-2EBA-4517-BF34-AD6CEC92D5CF}"/>
                  </a:ext>
                </a:extLst>
              </p:cNvPr>
              <p:cNvSpPr/>
              <p:nvPr/>
            </p:nvSpPr>
            <p:spPr>
              <a:xfrm>
                <a:off x="4143684" y="59695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970" name="Прямоугольник 969">
                <a:extLst>
                  <a:ext uri="{FF2B5EF4-FFF2-40B4-BE49-F238E27FC236}">
                    <a16:creationId xmlns:a16="http://schemas.microsoft.com/office/drawing/2014/main" id="{E4E7FEC7-6544-4F2A-9364-C9225139CE48}"/>
                  </a:ext>
                </a:extLst>
              </p:cNvPr>
              <p:cNvSpPr/>
              <p:nvPr/>
            </p:nvSpPr>
            <p:spPr>
              <a:xfrm>
                <a:off x="4333740" y="59695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71" name="Прямоугольник 970">
                <a:extLst>
                  <a:ext uri="{FF2B5EF4-FFF2-40B4-BE49-F238E27FC236}">
                    <a16:creationId xmlns:a16="http://schemas.microsoft.com/office/drawing/2014/main" id="{7F20DD18-A7A0-4C81-B293-2ADBA519AFE9}"/>
                  </a:ext>
                </a:extLst>
              </p:cNvPr>
              <p:cNvSpPr/>
              <p:nvPr/>
            </p:nvSpPr>
            <p:spPr>
              <a:xfrm>
                <a:off x="4523796" y="59695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972" name="Прямоугольник 971">
                <a:extLst>
                  <a:ext uri="{FF2B5EF4-FFF2-40B4-BE49-F238E27FC236}">
                    <a16:creationId xmlns:a16="http://schemas.microsoft.com/office/drawing/2014/main" id="{6A2095BA-BA72-4611-8527-6422A74AD8E9}"/>
                  </a:ext>
                </a:extLst>
              </p:cNvPr>
              <p:cNvSpPr/>
              <p:nvPr/>
            </p:nvSpPr>
            <p:spPr>
              <a:xfrm>
                <a:off x="4143684" y="569793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73" name="Прямоугольник 972">
                <a:extLst>
                  <a:ext uri="{FF2B5EF4-FFF2-40B4-BE49-F238E27FC236}">
                    <a16:creationId xmlns:a16="http://schemas.microsoft.com/office/drawing/2014/main" id="{1287E3E7-6207-47FA-B86C-440C10342096}"/>
                  </a:ext>
                </a:extLst>
              </p:cNvPr>
              <p:cNvSpPr/>
              <p:nvPr/>
            </p:nvSpPr>
            <p:spPr>
              <a:xfrm>
                <a:off x="3953628" y="59695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974" name="Прямоугольник 973">
                <a:extLst>
                  <a:ext uri="{FF2B5EF4-FFF2-40B4-BE49-F238E27FC236}">
                    <a16:creationId xmlns:a16="http://schemas.microsoft.com/office/drawing/2014/main" id="{ECB0C898-D038-4052-BC8C-B4AA8FF17FD3}"/>
                  </a:ext>
                </a:extLst>
              </p:cNvPr>
              <p:cNvSpPr/>
              <p:nvPr/>
            </p:nvSpPr>
            <p:spPr>
              <a:xfrm>
                <a:off x="4713852" y="597294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975" name="Прямая соединительная линия 974">
                <a:extLst>
                  <a:ext uri="{FF2B5EF4-FFF2-40B4-BE49-F238E27FC236}">
                    <a16:creationId xmlns:a16="http://schemas.microsoft.com/office/drawing/2014/main" id="{7FA1A6B0-DE50-49A8-B356-46E14620A9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3684" y="5966103"/>
                <a:ext cx="760226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6" name="Прямоугольник 975">
                <a:extLst>
                  <a:ext uri="{FF2B5EF4-FFF2-40B4-BE49-F238E27FC236}">
                    <a16:creationId xmlns:a16="http://schemas.microsoft.com/office/drawing/2014/main" id="{A98415FC-68BB-45BD-9DE6-74FC349859B8}"/>
                  </a:ext>
                </a:extLst>
              </p:cNvPr>
              <p:cNvSpPr/>
              <p:nvPr/>
            </p:nvSpPr>
            <p:spPr>
              <a:xfrm>
                <a:off x="4143684" y="528870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977" name="Прямоугольник 976">
                <a:extLst>
                  <a:ext uri="{FF2B5EF4-FFF2-40B4-BE49-F238E27FC236}">
                    <a16:creationId xmlns:a16="http://schemas.microsoft.com/office/drawing/2014/main" id="{7A4C44DE-F4A4-4965-BA6C-010F6E176FA9}"/>
                  </a:ext>
                </a:extLst>
              </p:cNvPr>
              <p:cNvSpPr/>
              <p:nvPr/>
            </p:nvSpPr>
            <p:spPr>
              <a:xfrm>
                <a:off x="4333740" y="5288706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978" name="Прямоугольник 977">
                <a:extLst>
                  <a:ext uri="{FF2B5EF4-FFF2-40B4-BE49-F238E27FC236}">
                    <a16:creationId xmlns:a16="http://schemas.microsoft.com/office/drawing/2014/main" id="{279A7CD2-4648-431D-988F-F6BF97AD46EA}"/>
                  </a:ext>
                </a:extLst>
              </p:cNvPr>
              <p:cNvSpPr/>
              <p:nvPr/>
            </p:nvSpPr>
            <p:spPr>
              <a:xfrm>
                <a:off x="4523796" y="528870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79" name="Прямоугольник 978">
                <a:extLst>
                  <a:ext uri="{FF2B5EF4-FFF2-40B4-BE49-F238E27FC236}">
                    <a16:creationId xmlns:a16="http://schemas.microsoft.com/office/drawing/2014/main" id="{A2441279-24C4-4D1B-9142-88B783AB4285}"/>
                  </a:ext>
                </a:extLst>
              </p:cNvPr>
              <p:cNvSpPr/>
              <p:nvPr/>
            </p:nvSpPr>
            <p:spPr>
              <a:xfrm>
                <a:off x="4713852" y="5288705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980" name="Прямоугольник 979">
                <a:extLst>
                  <a:ext uri="{FF2B5EF4-FFF2-40B4-BE49-F238E27FC236}">
                    <a16:creationId xmlns:a16="http://schemas.microsoft.com/office/drawing/2014/main" id="{3B451F21-217D-4263-9E11-DD5C8FEF7CB4}"/>
                  </a:ext>
                </a:extLst>
              </p:cNvPr>
              <p:cNvSpPr/>
              <p:nvPr/>
            </p:nvSpPr>
            <p:spPr>
              <a:xfrm>
                <a:off x="3953628" y="5292291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981" name="Прямая соединительная линия 980">
                <a:extLst>
                  <a:ext uri="{FF2B5EF4-FFF2-40B4-BE49-F238E27FC236}">
                    <a16:creationId xmlns:a16="http://schemas.microsoft.com/office/drawing/2014/main" id="{6B7A4848-0A1D-4E7C-A4FA-CBF7087E6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3684" y="5285331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F593563-C130-487A-A462-EE9D3AFBF307}"/>
              </a:ext>
            </a:extLst>
          </p:cNvPr>
          <p:cNvGrpSpPr/>
          <p:nvPr/>
        </p:nvGrpSpPr>
        <p:grpSpPr>
          <a:xfrm>
            <a:off x="416699" y="3606622"/>
            <a:ext cx="5328000" cy="1476968"/>
            <a:chOff x="416699" y="3606622"/>
            <a:chExt cx="5328000" cy="1476968"/>
          </a:xfrm>
        </p:grpSpPr>
        <p:sp>
          <p:nvSpPr>
            <p:cNvPr id="399" name="Прямоугольник 398">
              <a:extLst>
                <a:ext uri="{FF2B5EF4-FFF2-40B4-BE49-F238E27FC236}">
                  <a16:creationId xmlns:a16="http://schemas.microsoft.com/office/drawing/2014/main" id="{2E72E3D3-F9C2-45B8-B657-EF28A630555F}"/>
                </a:ext>
              </a:extLst>
            </p:cNvPr>
            <p:cNvSpPr/>
            <p:nvPr/>
          </p:nvSpPr>
          <p:spPr>
            <a:xfrm>
              <a:off x="416699" y="3606622"/>
              <a:ext cx="5328000" cy="1473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11) Складываем 5-ый справа столбец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1061" name="Группа 1060">
              <a:extLst>
                <a:ext uri="{FF2B5EF4-FFF2-40B4-BE49-F238E27FC236}">
                  <a16:creationId xmlns:a16="http://schemas.microsoft.com/office/drawing/2014/main" id="{DDC15DDF-F60B-402A-AFAC-1775E657812D}"/>
                </a:ext>
              </a:extLst>
            </p:cNvPr>
            <p:cNvGrpSpPr/>
            <p:nvPr/>
          </p:nvGrpSpPr>
          <p:grpSpPr>
            <a:xfrm>
              <a:off x="416699" y="3611992"/>
              <a:ext cx="950282" cy="1471598"/>
              <a:chOff x="6744639" y="4691331"/>
              <a:chExt cx="950282" cy="1471598"/>
            </a:xfrm>
            <a:noFill/>
          </p:grpSpPr>
          <p:sp>
            <p:nvSpPr>
              <p:cNvPr id="982" name="Прямоугольник 981">
                <a:extLst>
                  <a:ext uri="{FF2B5EF4-FFF2-40B4-BE49-F238E27FC236}">
                    <a16:creationId xmlns:a16="http://schemas.microsoft.com/office/drawing/2014/main" id="{A0E9A36A-B169-4EC9-9B61-7305A4780741}"/>
                  </a:ext>
                </a:extLst>
              </p:cNvPr>
              <p:cNvSpPr/>
              <p:nvPr/>
            </p:nvSpPr>
            <p:spPr>
              <a:xfrm>
                <a:off x="7124751" y="469133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83" name="Прямоугольник 982">
                <a:extLst>
                  <a:ext uri="{FF2B5EF4-FFF2-40B4-BE49-F238E27FC236}">
                    <a16:creationId xmlns:a16="http://schemas.microsoft.com/office/drawing/2014/main" id="{1B9068AA-8DD9-4D17-BE9D-B190B9025E82}"/>
                  </a:ext>
                </a:extLst>
              </p:cNvPr>
              <p:cNvSpPr/>
              <p:nvPr/>
            </p:nvSpPr>
            <p:spPr>
              <a:xfrm>
                <a:off x="7314807" y="469133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84" name="Прямоугольник 983">
                <a:extLst>
                  <a:ext uri="{FF2B5EF4-FFF2-40B4-BE49-F238E27FC236}">
                    <a16:creationId xmlns:a16="http://schemas.microsoft.com/office/drawing/2014/main" id="{1F0F5FF9-4454-4760-B4E8-04EB86D5C4F2}"/>
                  </a:ext>
                </a:extLst>
              </p:cNvPr>
              <p:cNvSpPr/>
              <p:nvPr/>
            </p:nvSpPr>
            <p:spPr>
              <a:xfrm>
                <a:off x="7504863" y="469133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85" name="Прямоугольник 984">
                <a:extLst>
                  <a:ext uri="{FF2B5EF4-FFF2-40B4-BE49-F238E27FC236}">
                    <a16:creationId xmlns:a16="http://schemas.microsoft.com/office/drawing/2014/main" id="{55B8AD73-FFDB-48F7-9680-5642506A9A6E}"/>
                  </a:ext>
                </a:extLst>
              </p:cNvPr>
              <p:cNvSpPr/>
              <p:nvPr/>
            </p:nvSpPr>
            <p:spPr>
              <a:xfrm>
                <a:off x="6934695" y="4801823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×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86" name="Прямоугольник 985">
                <a:extLst>
                  <a:ext uri="{FF2B5EF4-FFF2-40B4-BE49-F238E27FC236}">
                    <a16:creationId xmlns:a16="http://schemas.microsoft.com/office/drawing/2014/main" id="{109F3C33-DCBD-43D2-895E-22FA1501F492}"/>
                  </a:ext>
                </a:extLst>
              </p:cNvPr>
              <p:cNvSpPr/>
              <p:nvPr/>
            </p:nvSpPr>
            <p:spPr>
              <a:xfrm>
                <a:off x="7314807" y="495266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87" name="Прямоугольник 986">
                <a:extLst>
                  <a:ext uri="{FF2B5EF4-FFF2-40B4-BE49-F238E27FC236}">
                    <a16:creationId xmlns:a16="http://schemas.microsoft.com/office/drawing/2014/main" id="{EAC442E2-1D7B-41F2-877C-D951D185EF29}"/>
                  </a:ext>
                </a:extLst>
              </p:cNvPr>
              <p:cNvSpPr/>
              <p:nvPr/>
            </p:nvSpPr>
            <p:spPr>
              <a:xfrm>
                <a:off x="7504863" y="495266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88" name="Прямоугольник 987">
                <a:extLst>
                  <a:ext uri="{FF2B5EF4-FFF2-40B4-BE49-F238E27FC236}">
                    <a16:creationId xmlns:a16="http://schemas.microsoft.com/office/drawing/2014/main" id="{6A32880E-1DB9-414B-836F-661EFD18DA48}"/>
                  </a:ext>
                </a:extLst>
              </p:cNvPr>
              <p:cNvSpPr/>
              <p:nvPr/>
            </p:nvSpPr>
            <p:spPr>
              <a:xfrm>
                <a:off x="7124751" y="53755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89" name="Прямоугольник 988">
                <a:extLst>
                  <a:ext uri="{FF2B5EF4-FFF2-40B4-BE49-F238E27FC236}">
                    <a16:creationId xmlns:a16="http://schemas.microsoft.com/office/drawing/2014/main" id="{DCC9CE3C-4854-48CC-ACB2-5CE1C3676A3E}"/>
                  </a:ext>
                </a:extLst>
              </p:cNvPr>
              <p:cNvSpPr/>
              <p:nvPr/>
            </p:nvSpPr>
            <p:spPr>
              <a:xfrm>
                <a:off x="7314807" y="53755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90" name="Прямоугольник 989">
                <a:extLst>
                  <a:ext uri="{FF2B5EF4-FFF2-40B4-BE49-F238E27FC236}">
                    <a16:creationId xmlns:a16="http://schemas.microsoft.com/office/drawing/2014/main" id="{BEA24250-3C17-4F9D-92FC-A34E61598C9D}"/>
                  </a:ext>
                </a:extLst>
              </p:cNvPr>
              <p:cNvSpPr/>
              <p:nvPr/>
            </p:nvSpPr>
            <p:spPr>
              <a:xfrm>
                <a:off x="7504863" y="53755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91" name="Прямоугольник 990">
                <a:extLst>
                  <a:ext uri="{FF2B5EF4-FFF2-40B4-BE49-F238E27FC236}">
                    <a16:creationId xmlns:a16="http://schemas.microsoft.com/office/drawing/2014/main" id="{7DE05952-BCE2-44DE-A8BF-2ABC033BA5E8}"/>
                  </a:ext>
                </a:extLst>
              </p:cNvPr>
              <p:cNvSpPr/>
              <p:nvPr/>
            </p:nvSpPr>
            <p:spPr>
              <a:xfrm>
                <a:off x="7124751" y="49439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92" name="Прямоугольник 991">
                <a:extLst>
                  <a:ext uri="{FF2B5EF4-FFF2-40B4-BE49-F238E27FC236}">
                    <a16:creationId xmlns:a16="http://schemas.microsoft.com/office/drawing/2014/main" id="{E0CDAA13-47A6-42C8-A5E0-68137A3F17AD}"/>
                  </a:ext>
                </a:extLst>
              </p:cNvPr>
              <p:cNvSpPr/>
              <p:nvPr/>
            </p:nvSpPr>
            <p:spPr>
              <a:xfrm>
                <a:off x="6934695" y="53755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93" name="Прямоугольник 992">
                <a:extLst>
                  <a:ext uri="{FF2B5EF4-FFF2-40B4-BE49-F238E27FC236}">
                    <a16:creationId xmlns:a16="http://schemas.microsoft.com/office/drawing/2014/main" id="{E00420CC-F7F5-4A24-8C4D-3E2C958E163E}"/>
                  </a:ext>
                </a:extLst>
              </p:cNvPr>
              <p:cNvSpPr/>
              <p:nvPr/>
            </p:nvSpPr>
            <p:spPr>
              <a:xfrm>
                <a:off x="6744639" y="548069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dirty="0">
                    <a:solidFill>
                      <a:sysClr val="windowText" lastClr="000000"/>
                    </a:solidFill>
                    <a:latin typeface="Nunito" pitchFamily="2" charset="-52"/>
                  </a:rPr>
                  <a:t>+</a:t>
                </a:r>
                <a:endParaRPr lang="ru-BY" sz="2000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94" name="Прямоугольник 993">
                <a:extLst>
                  <a:ext uri="{FF2B5EF4-FFF2-40B4-BE49-F238E27FC236}">
                    <a16:creationId xmlns:a16="http://schemas.microsoft.com/office/drawing/2014/main" id="{352E5607-D5C1-4745-950A-B11281421A92}"/>
                  </a:ext>
                </a:extLst>
              </p:cNvPr>
              <p:cNvSpPr/>
              <p:nvPr/>
            </p:nvSpPr>
            <p:spPr>
              <a:xfrm>
                <a:off x="7124751" y="56315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95" name="Прямоугольник 994">
                <a:extLst>
                  <a:ext uri="{FF2B5EF4-FFF2-40B4-BE49-F238E27FC236}">
                    <a16:creationId xmlns:a16="http://schemas.microsoft.com/office/drawing/2014/main" id="{E8322560-87A6-4017-964C-C38707AFE0FB}"/>
                  </a:ext>
                </a:extLst>
              </p:cNvPr>
              <p:cNvSpPr/>
              <p:nvPr/>
            </p:nvSpPr>
            <p:spPr>
              <a:xfrm>
                <a:off x="7314807" y="56315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96" name="Прямоугольник 995">
                <a:extLst>
                  <a:ext uri="{FF2B5EF4-FFF2-40B4-BE49-F238E27FC236}">
                    <a16:creationId xmlns:a16="http://schemas.microsoft.com/office/drawing/2014/main" id="{1B75BED9-2310-4953-A5C4-3DB52B336D0F}"/>
                  </a:ext>
                </a:extLst>
              </p:cNvPr>
              <p:cNvSpPr/>
              <p:nvPr/>
            </p:nvSpPr>
            <p:spPr>
              <a:xfrm>
                <a:off x="6934695" y="58982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997" name="Прямоугольник 996">
                <a:extLst>
                  <a:ext uri="{FF2B5EF4-FFF2-40B4-BE49-F238E27FC236}">
                    <a16:creationId xmlns:a16="http://schemas.microsoft.com/office/drawing/2014/main" id="{EAD6E28A-DD22-4DB7-A092-632607ED89C1}"/>
                  </a:ext>
                </a:extLst>
              </p:cNvPr>
              <p:cNvSpPr/>
              <p:nvPr/>
            </p:nvSpPr>
            <p:spPr>
              <a:xfrm>
                <a:off x="7124751" y="58982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98" name="Прямоугольник 997">
                <a:extLst>
                  <a:ext uri="{FF2B5EF4-FFF2-40B4-BE49-F238E27FC236}">
                    <a16:creationId xmlns:a16="http://schemas.microsoft.com/office/drawing/2014/main" id="{E6A6FC83-B2D6-4E6D-9B96-DC85AD01B49B}"/>
                  </a:ext>
                </a:extLst>
              </p:cNvPr>
              <p:cNvSpPr/>
              <p:nvPr/>
            </p:nvSpPr>
            <p:spPr>
              <a:xfrm>
                <a:off x="7314807" y="58982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999" name="Прямоугольник 998">
                <a:extLst>
                  <a:ext uri="{FF2B5EF4-FFF2-40B4-BE49-F238E27FC236}">
                    <a16:creationId xmlns:a16="http://schemas.microsoft.com/office/drawing/2014/main" id="{8B8C3568-A67F-4FF0-A11C-6EA2F7383D8C}"/>
                  </a:ext>
                </a:extLst>
              </p:cNvPr>
              <p:cNvSpPr/>
              <p:nvPr/>
            </p:nvSpPr>
            <p:spPr>
              <a:xfrm>
                <a:off x="6934695" y="562659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00" name="Прямоугольник 999">
                <a:extLst>
                  <a:ext uri="{FF2B5EF4-FFF2-40B4-BE49-F238E27FC236}">
                    <a16:creationId xmlns:a16="http://schemas.microsoft.com/office/drawing/2014/main" id="{2C046BC8-70BB-436C-999F-E12999FF08E4}"/>
                  </a:ext>
                </a:extLst>
              </p:cNvPr>
              <p:cNvSpPr/>
              <p:nvPr/>
            </p:nvSpPr>
            <p:spPr>
              <a:xfrm>
                <a:off x="6744639" y="589822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01" name="Прямоугольник 1000">
                <a:extLst>
                  <a:ext uri="{FF2B5EF4-FFF2-40B4-BE49-F238E27FC236}">
                    <a16:creationId xmlns:a16="http://schemas.microsoft.com/office/drawing/2014/main" id="{C7420524-CFDC-4148-8BEE-FE8A09EBA07B}"/>
                  </a:ext>
                </a:extLst>
              </p:cNvPr>
              <p:cNvSpPr/>
              <p:nvPr/>
            </p:nvSpPr>
            <p:spPr>
              <a:xfrm>
                <a:off x="7504863" y="59016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002" name="Прямая соединительная линия 1001">
                <a:extLst>
                  <a:ext uri="{FF2B5EF4-FFF2-40B4-BE49-F238E27FC236}">
                    <a16:creationId xmlns:a16="http://schemas.microsoft.com/office/drawing/2014/main" id="{82104FDD-9359-47A9-BC98-6F2CB0F091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44639" y="5894761"/>
                <a:ext cx="950282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3" name="Прямоугольник 1002">
                <a:extLst>
                  <a:ext uri="{FF2B5EF4-FFF2-40B4-BE49-F238E27FC236}">
                    <a16:creationId xmlns:a16="http://schemas.microsoft.com/office/drawing/2014/main" id="{E494BC7E-9D68-49F2-9B68-811C59231A47}"/>
                  </a:ext>
                </a:extLst>
              </p:cNvPr>
              <p:cNvSpPr/>
              <p:nvPr/>
            </p:nvSpPr>
            <p:spPr>
              <a:xfrm>
                <a:off x="6934695" y="521736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1004" name="Прямоугольник 1003">
                <a:extLst>
                  <a:ext uri="{FF2B5EF4-FFF2-40B4-BE49-F238E27FC236}">
                    <a16:creationId xmlns:a16="http://schemas.microsoft.com/office/drawing/2014/main" id="{425EEDE1-E3F2-4852-85EB-0F4242EEDEC7}"/>
                  </a:ext>
                </a:extLst>
              </p:cNvPr>
              <p:cNvSpPr/>
              <p:nvPr/>
            </p:nvSpPr>
            <p:spPr>
              <a:xfrm>
                <a:off x="7124751" y="5217364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chemeClr val="accent3"/>
                    </a:solidFill>
                    <a:latin typeface="Nunito" pitchFamily="2" charset="-52"/>
                  </a:rPr>
                  <a:t>+1</a:t>
                </a:r>
              </a:p>
            </p:txBody>
          </p:sp>
          <p:sp>
            <p:nvSpPr>
              <p:cNvPr id="1005" name="Прямоугольник 1004">
                <a:extLst>
                  <a:ext uri="{FF2B5EF4-FFF2-40B4-BE49-F238E27FC236}">
                    <a16:creationId xmlns:a16="http://schemas.microsoft.com/office/drawing/2014/main" id="{67764E1B-FCDB-4E85-A5E0-B699D15E5FAF}"/>
                  </a:ext>
                </a:extLst>
              </p:cNvPr>
              <p:cNvSpPr/>
              <p:nvPr/>
            </p:nvSpPr>
            <p:spPr>
              <a:xfrm>
                <a:off x="7314807" y="521736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006" name="Прямоугольник 1005">
                <a:extLst>
                  <a:ext uri="{FF2B5EF4-FFF2-40B4-BE49-F238E27FC236}">
                    <a16:creationId xmlns:a16="http://schemas.microsoft.com/office/drawing/2014/main" id="{42B3F68C-942B-4AEF-9611-F09170279793}"/>
                  </a:ext>
                </a:extLst>
              </p:cNvPr>
              <p:cNvSpPr/>
              <p:nvPr/>
            </p:nvSpPr>
            <p:spPr>
              <a:xfrm>
                <a:off x="7504863" y="5217363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ru-RU" sz="900" b="1" dirty="0">
                  <a:solidFill>
                    <a:schemeClr val="accent3"/>
                  </a:solidFill>
                  <a:latin typeface="Nunito" pitchFamily="2" charset="-52"/>
                </a:endParaRPr>
              </a:p>
            </p:txBody>
          </p:sp>
          <p:sp>
            <p:nvSpPr>
              <p:cNvPr id="1007" name="Прямоугольник 1006">
                <a:extLst>
                  <a:ext uri="{FF2B5EF4-FFF2-40B4-BE49-F238E27FC236}">
                    <a16:creationId xmlns:a16="http://schemas.microsoft.com/office/drawing/2014/main" id="{AD09DA7B-B539-47B3-A54C-CF8FF3C0DA45}"/>
                  </a:ext>
                </a:extLst>
              </p:cNvPr>
              <p:cNvSpPr/>
              <p:nvPr/>
            </p:nvSpPr>
            <p:spPr>
              <a:xfrm>
                <a:off x="6744639" y="5220949"/>
                <a:ext cx="190056" cy="171178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ru-RU" sz="900" b="1" dirty="0">
                    <a:solidFill>
                      <a:srgbClr val="DD5959"/>
                    </a:solidFill>
                    <a:latin typeface="Nunito" pitchFamily="2" charset="-52"/>
                  </a:rPr>
                  <a:t>+1</a:t>
                </a:r>
              </a:p>
            </p:txBody>
          </p:sp>
          <p:cxnSp>
            <p:nvCxnSpPr>
              <p:cNvPr id="1008" name="Прямая соединительная линия 1007">
                <a:extLst>
                  <a:ext uri="{FF2B5EF4-FFF2-40B4-BE49-F238E27FC236}">
                    <a16:creationId xmlns:a16="http://schemas.microsoft.com/office/drawing/2014/main" id="{16A20797-455D-4B47-86B3-F9F888E5E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4695" y="5213989"/>
                <a:ext cx="76022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000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9D3CEFA-D1B1-4EA9-8E23-BFC7D3BF845B}"/>
              </a:ext>
            </a:extLst>
          </p:cNvPr>
          <p:cNvGrpSpPr/>
          <p:nvPr/>
        </p:nvGrpSpPr>
        <p:grpSpPr>
          <a:xfrm>
            <a:off x="788854" y="3827749"/>
            <a:ext cx="6675128" cy="1828048"/>
            <a:chOff x="788854" y="3827749"/>
            <a:chExt cx="6675128" cy="1828048"/>
          </a:xfrm>
        </p:grpSpPr>
        <p:sp>
          <p:nvSpPr>
            <p:cNvPr id="521" name="Прямоугольник 520">
              <a:extLst>
                <a:ext uri="{FF2B5EF4-FFF2-40B4-BE49-F238E27FC236}">
                  <a16:creationId xmlns:a16="http://schemas.microsoft.com/office/drawing/2014/main" id="{5AD888E1-D2AC-493C-AEA4-4771B3D23D6F}"/>
                </a:ext>
              </a:extLst>
            </p:cNvPr>
            <p:cNvSpPr/>
            <p:nvPr/>
          </p:nvSpPr>
          <p:spPr>
            <a:xfrm>
              <a:off x="788854" y="3827749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1) 10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× 1 = 10,</a:t>
              </a:r>
              <a:r>
                <a:rPr lang="en-US" sz="1800" dirty="0">
                  <a:solidFill>
                    <a:sysClr val="windowText" lastClr="000000"/>
                  </a:solidFill>
                  <a:latin typeface="Nunito" pitchFamily="2" charset="-52"/>
                </a:rPr>
                <a:t>    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10</a:t>
              </a:r>
              <a:r>
                <a:rPr lang="en-US" sz="1800" dirty="0">
                  <a:solidFill>
                    <a:sysClr val="windowText" lastClr="000000"/>
                  </a:solidFill>
                  <a:latin typeface="Nunito" pitchFamily="2" charset="-52"/>
                </a:rPr>
                <a:t> &lt; 11</a:t>
              </a:r>
              <a:r>
                <a:rPr lang="ru-RU" sz="1800" dirty="0">
                  <a:solidFill>
                    <a:sysClr val="windowText" lastClr="000000"/>
                  </a:solidFill>
                  <a:latin typeface="Nunito" pitchFamily="2" charset="-52"/>
                </a:rPr>
                <a:t> 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 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23C82808-810B-4B5F-B558-DAA90582F112}"/>
                </a:ext>
              </a:extLst>
            </p:cNvPr>
            <p:cNvGrpSpPr/>
            <p:nvPr/>
          </p:nvGrpSpPr>
          <p:grpSpPr>
            <a:xfrm>
              <a:off x="788854" y="3829581"/>
              <a:ext cx="1532354" cy="1826216"/>
              <a:chOff x="4100388" y="261189"/>
              <a:chExt cx="1532354" cy="1826216"/>
            </a:xfrm>
            <a:noFill/>
          </p:grpSpPr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1404EDDC-6F77-48DF-B9A1-2C5FDC9EBC65}"/>
                  </a:ext>
                </a:extLst>
              </p:cNvPr>
              <p:cNvSpPr/>
              <p:nvPr/>
            </p:nvSpPr>
            <p:spPr>
              <a:xfrm>
                <a:off x="4290444" y="26119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61" name="Прямоугольник 160">
                <a:extLst>
                  <a:ext uri="{FF2B5EF4-FFF2-40B4-BE49-F238E27FC236}">
                    <a16:creationId xmlns:a16="http://schemas.microsoft.com/office/drawing/2014/main" id="{9BDAD8DF-7794-44BE-80BE-6A3DB1B9DC61}"/>
                  </a:ext>
                </a:extLst>
              </p:cNvPr>
              <p:cNvSpPr/>
              <p:nvPr/>
            </p:nvSpPr>
            <p:spPr>
              <a:xfrm>
                <a:off x="4480500" y="26119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62" name="Прямоугольник 161">
                <a:extLst>
                  <a:ext uri="{FF2B5EF4-FFF2-40B4-BE49-F238E27FC236}">
                    <a16:creationId xmlns:a16="http://schemas.microsoft.com/office/drawing/2014/main" id="{A3C5FF1F-4BBA-4018-9C75-5D8649355531}"/>
                  </a:ext>
                </a:extLst>
              </p:cNvPr>
              <p:cNvSpPr/>
              <p:nvPr/>
            </p:nvSpPr>
            <p:spPr>
              <a:xfrm>
                <a:off x="4670556" y="26118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63" name="Прямоугольник 162">
                <a:extLst>
                  <a:ext uri="{FF2B5EF4-FFF2-40B4-BE49-F238E27FC236}">
                    <a16:creationId xmlns:a16="http://schemas.microsoft.com/office/drawing/2014/main" id="{EE2D4619-1372-44F9-A152-5F5789B0999C}"/>
                  </a:ext>
                </a:extLst>
              </p:cNvPr>
              <p:cNvSpPr/>
              <p:nvPr/>
            </p:nvSpPr>
            <p:spPr>
              <a:xfrm>
                <a:off x="4100388" y="37168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ysClr val="windowText" lastClr="000000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64" name="Прямоугольник 163">
                <a:extLst>
                  <a:ext uri="{FF2B5EF4-FFF2-40B4-BE49-F238E27FC236}">
                    <a16:creationId xmlns:a16="http://schemas.microsoft.com/office/drawing/2014/main" id="{BB3538B6-CA97-4307-8D6A-4EF4C35EFAC1}"/>
                  </a:ext>
                </a:extLst>
              </p:cNvPr>
              <p:cNvSpPr/>
              <p:nvPr/>
            </p:nvSpPr>
            <p:spPr>
              <a:xfrm>
                <a:off x="4480500" y="5225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65" name="Прямоугольник 164">
                <a:extLst>
                  <a:ext uri="{FF2B5EF4-FFF2-40B4-BE49-F238E27FC236}">
                    <a16:creationId xmlns:a16="http://schemas.microsoft.com/office/drawing/2014/main" id="{D8D05660-DB55-409F-93E7-B68C82E7B2E2}"/>
                  </a:ext>
                </a:extLst>
              </p:cNvPr>
              <p:cNvSpPr/>
              <p:nvPr/>
            </p:nvSpPr>
            <p:spPr>
              <a:xfrm>
                <a:off x="4670556" y="5225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66" name="Прямоугольник 165">
                <a:extLst>
                  <a:ext uri="{FF2B5EF4-FFF2-40B4-BE49-F238E27FC236}">
                    <a16:creationId xmlns:a16="http://schemas.microsoft.com/office/drawing/2014/main" id="{EEB4748A-3DFB-43CC-A60A-0F2461B4DF02}"/>
                  </a:ext>
                </a:extLst>
              </p:cNvPr>
              <p:cNvSpPr/>
              <p:nvPr/>
            </p:nvSpPr>
            <p:spPr>
              <a:xfrm>
                <a:off x="4480500" y="7892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67" name="Прямоугольник 166">
                <a:extLst>
                  <a:ext uri="{FF2B5EF4-FFF2-40B4-BE49-F238E27FC236}">
                    <a16:creationId xmlns:a16="http://schemas.microsoft.com/office/drawing/2014/main" id="{F188CFA9-F316-4A6B-9828-E88131522D72}"/>
                  </a:ext>
                </a:extLst>
              </p:cNvPr>
              <p:cNvSpPr/>
              <p:nvPr/>
            </p:nvSpPr>
            <p:spPr>
              <a:xfrm>
                <a:off x="4670556" y="7892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68" name="Прямоугольник 167">
                <a:extLst>
                  <a:ext uri="{FF2B5EF4-FFF2-40B4-BE49-F238E27FC236}">
                    <a16:creationId xmlns:a16="http://schemas.microsoft.com/office/drawing/2014/main" id="{C66009F6-7DD2-40F3-BF27-6879FD9AF339}"/>
                  </a:ext>
                </a:extLst>
              </p:cNvPr>
              <p:cNvSpPr/>
              <p:nvPr/>
            </p:nvSpPr>
            <p:spPr>
              <a:xfrm>
                <a:off x="4290444" y="51377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69" name="Прямоугольник 168">
                <a:extLst>
                  <a:ext uri="{FF2B5EF4-FFF2-40B4-BE49-F238E27FC236}">
                    <a16:creationId xmlns:a16="http://schemas.microsoft.com/office/drawing/2014/main" id="{2A1CF102-F0C7-48F5-9908-407A235A099B}"/>
                  </a:ext>
                </a:extLst>
              </p:cNvPr>
              <p:cNvSpPr/>
              <p:nvPr/>
            </p:nvSpPr>
            <p:spPr>
              <a:xfrm>
                <a:off x="4860612" y="26118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70" name="Прямоугольник 169">
                <a:extLst>
                  <a:ext uri="{FF2B5EF4-FFF2-40B4-BE49-F238E27FC236}">
                    <a16:creationId xmlns:a16="http://schemas.microsoft.com/office/drawing/2014/main" id="{D2524E22-F3E1-42DF-B68A-1E1654A0E934}"/>
                  </a:ext>
                </a:extLst>
              </p:cNvPr>
              <p:cNvSpPr/>
              <p:nvPr/>
            </p:nvSpPr>
            <p:spPr>
              <a:xfrm>
                <a:off x="4860612" y="52251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71" name="Прямоугольник 170">
                <a:extLst>
                  <a:ext uri="{FF2B5EF4-FFF2-40B4-BE49-F238E27FC236}">
                    <a16:creationId xmlns:a16="http://schemas.microsoft.com/office/drawing/2014/main" id="{B882C4A9-BB45-4953-B00A-6B41B18447D8}"/>
                  </a:ext>
                </a:extLst>
              </p:cNvPr>
              <p:cNvSpPr/>
              <p:nvPr/>
            </p:nvSpPr>
            <p:spPr>
              <a:xfrm>
                <a:off x="4860612" y="7892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72" name="Прямоугольник 171">
                <a:extLst>
                  <a:ext uri="{FF2B5EF4-FFF2-40B4-BE49-F238E27FC236}">
                    <a16:creationId xmlns:a16="http://schemas.microsoft.com/office/drawing/2014/main" id="{37C1FFD6-B577-44F2-A9DC-185F8A9300D6}"/>
                  </a:ext>
                </a:extLst>
              </p:cNvPr>
              <p:cNvSpPr/>
              <p:nvPr/>
            </p:nvSpPr>
            <p:spPr>
              <a:xfrm>
                <a:off x="5252630" y="2645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73" name="Прямоугольник 172">
                <a:extLst>
                  <a:ext uri="{FF2B5EF4-FFF2-40B4-BE49-F238E27FC236}">
                    <a16:creationId xmlns:a16="http://schemas.microsoft.com/office/drawing/2014/main" id="{E6F6C2A1-1C4A-4A0B-A246-17D916ED2837}"/>
                  </a:ext>
                </a:extLst>
              </p:cNvPr>
              <p:cNvSpPr/>
              <p:nvPr/>
            </p:nvSpPr>
            <p:spPr>
              <a:xfrm>
                <a:off x="5442686" y="2645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174" name="Прямоугольник 173">
                <a:extLst>
                  <a:ext uri="{FF2B5EF4-FFF2-40B4-BE49-F238E27FC236}">
                    <a16:creationId xmlns:a16="http://schemas.microsoft.com/office/drawing/2014/main" id="{88C183F5-BC77-4F13-BD56-3C82BD061B5E}"/>
                  </a:ext>
                </a:extLst>
              </p:cNvPr>
              <p:cNvSpPr/>
              <p:nvPr/>
            </p:nvSpPr>
            <p:spPr>
              <a:xfrm>
                <a:off x="5062574" y="5312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75" name="Прямоугольник 174">
                <a:extLst>
                  <a:ext uri="{FF2B5EF4-FFF2-40B4-BE49-F238E27FC236}">
                    <a16:creationId xmlns:a16="http://schemas.microsoft.com/office/drawing/2014/main" id="{12D5CA0B-752A-4D9F-A42A-263315B13A0F}"/>
                  </a:ext>
                </a:extLst>
              </p:cNvPr>
              <p:cNvSpPr/>
              <p:nvPr/>
            </p:nvSpPr>
            <p:spPr>
              <a:xfrm>
                <a:off x="5252630" y="53126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176" name="Прямоугольник 175">
                <a:extLst>
                  <a:ext uri="{FF2B5EF4-FFF2-40B4-BE49-F238E27FC236}">
                    <a16:creationId xmlns:a16="http://schemas.microsoft.com/office/drawing/2014/main" id="{B14630B7-EFD4-4A65-A020-C0E85F8A46CD}"/>
                  </a:ext>
                </a:extLst>
              </p:cNvPr>
              <p:cNvSpPr/>
              <p:nvPr/>
            </p:nvSpPr>
            <p:spPr>
              <a:xfrm>
                <a:off x="5442686" y="53126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77" name="Прямоугольник 176">
                <a:extLst>
                  <a:ext uri="{FF2B5EF4-FFF2-40B4-BE49-F238E27FC236}">
                    <a16:creationId xmlns:a16="http://schemas.microsoft.com/office/drawing/2014/main" id="{6F846434-967D-467D-B737-FFF1D8206B51}"/>
                  </a:ext>
                </a:extLst>
              </p:cNvPr>
              <p:cNvSpPr/>
              <p:nvPr/>
            </p:nvSpPr>
            <p:spPr>
              <a:xfrm>
                <a:off x="5068051" y="26680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78" name="Прямая соединительная линия 177">
                <a:extLst>
                  <a:ext uri="{FF2B5EF4-FFF2-40B4-BE49-F238E27FC236}">
                    <a16:creationId xmlns:a16="http://schemas.microsoft.com/office/drawing/2014/main" id="{259EDBE6-BB38-4324-B150-4A759DD1CF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0035" y="525892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Прямоугольник 178">
                <a:extLst>
                  <a:ext uri="{FF2B5EF4-FFF2-40B4-BE49-F238E27FC236}">
                    <a16:creationId xmlns:a16="http://schemas.microsoft.com/office/drawing/2014/main" id="{69AB5447-F424-4D97-BA27-52450135A107}"/>
                  </a:ext>
                </a:extLst>
              </p:cNvPr>
              <p:cNvSpPr/>
              <p:nvPr/>
            </p:nvSpPr>
            <p:spPr>
              <a:xfrm>
                <a:off x="4298064" y="89970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80" name="Прямоугольник 179">
                <a:extLst>
                  <a:ext uri="{FF2B5EF4-FFF2-40B4-BE49-F238E27FC236}">
                    <a16:creationId xmlns:a16="http://schemas.microsoft.com/office/drawing/2014/main" id="{9E4C5190-41E5-40DF-8B6F-692C471911C4}"/>
                  </a:ext>
                </a:extLst>
              </p:cNvPr>
              <p:cNvSpPr/>
              <p:nvPr/>
            </p:nvSpPr>
            <p:spPr>
              <a:xfrm>
                <a:off x="4678176" y="105054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81" name="Прямоугольник 180">
                <a:extLst>
                  <a:ext uri="{FF2B5EF4-FFF2-40B4-BE49-F238E27FC236}">
                    <a16:creationId xmlns:a16="http://schemas.microsoft.com/office/drawing/2014/main" id="{C331CF37-4093-4267-BB41-2BCEA69C6361}"/>
                  </a:ext>
                </a:extLst>
              </p:cNvPr>
              <p:cNvSpPr/>
              <p:nvPr/>
            </p:nvSpPr>
            <p:spPr>
              <a:xfrm>
                <a:off x="4868232" y="105054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82" name="Прямоугольник 181">
                <a:extLst>
                  <a:ext uri="{FF2B5EF4-FFF2-40B4-BE49-F238E27FC236}">
                    <a16:creationId xmlns:a16="http://schemas.microsoft.com/office/drawing/2014/main" id="{25B5094D-EC23-4D0B-AA51-39618E489E47}"/>
                  </a:ext>
                </a:extLst>
              </p:cNvPr>
              <p:cNvSpPr/>
              <p:nvPr/>
            </p:nvSpPr>
            <p:spPr>
              <a:xfrm>
                <a:off x="4488120" y="104180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83" name="Прямоугольник 182">
                <a:extLst>
                  <a:ext uri="{FF2B5EF4-FFF2-40B4-BE49-F238E27FC236}">
                    <a16:creationId xmlns:a16="http://schemas.microsoft.com/office/drawing/2014/main" id="{8487CABA-CB89-42A2-A310-8865FD2A41DC}"/>
                  </a:ext>
                </a:extLst>
              </p:cNvPr>
              <p:cNvSpPr/>
              <p:nvPr/>
            </p:nvSpPr>
            <p:spPr>
              <a:xfrm>
                <a:off x="4669959" y="130679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84" name="Прямоугольник 183">
                <a:extLst>
                  <a:ext uri="{FF2B5EF4-FFF2-40B4-BE49-F238E27FC236}">
                    <a16:creationId xmlns:a16="http://schemas.microsoft.com/office/drawing/2014/main" id="{3D125D05-F8EF-4D75-B906-D8544DF8FD1B}"/>
                  </a:ext>
                </a:extLst>
              </p:cNvPr>
              <p:cNvSpPr/>
              <p:nvPr/>
            </p:nvSpPr>
            <p:spPr>
              <a:xfrm>
                <a:off x="4860015" y="130679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85" name="Прямоугольник 184">
                <a:extLst>
                  <a:ext uri="{FF2B5EF4-FFF2-40B4-BE49-F238E27FC236}">
                    <a16:creationId xmlns:a16="http://schemas.microsoft.com/office/drawing/2014/main" id="{C990F598-BA22-4F0A-ADA4-A4312C1C9BF7}"/>
                  </a:ext>
                </a:extLst>
              </p:cNvPr>
              <p:cNvSpPr/>
              <p:nvPr/>
            </p:nvSpPr>
            <p:spPr>
              <a:xfrm>
                <a:off x="4499397" y="141728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86" name="Прямоугольник 185">
                <a:extLst>
                  <a:ext uri="{FF2B5EF4-FFF2-40B4-BE49-F238E27FC236}">
                    <a16:creationId xmlns:a16="http://schemas.microsoft.com/office/drawing/2014/main" id="{CBB6594B-41EF-485B-BDF0-2CB98EC6D58A}"/>
                  </a:ext>
                </a:extLst>
              </p:cNvPr>
              <p:cNvSpPr/>
              <p:nvPr/>
            </p:nvSpPr>
            <p:spPr>
              <a:xfrm>
                <a:off x="4677579" y="156812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87" name="Прямоугольник 186">
                <a:extLst>
                  <a:ext uri="{FF2B5EF4-FFF2-40B4-BE49-F238E27FC236}">
                    <a16:creationId xmlns:a16="http://schemas.microsoft.com/office/drawing/2014/main" id="{3F522246-7D34-40CF-A0DA-B5C91093376C}"/>
                  </a:ext>
                </a:extLst>
              </p:cNvPr>
              <p:cNvSpPr/>
              <p:nvPr/>
            </p:nvSpPr>
            <p:spPr>
              <a:xfrm>
                <a:off x="4867635" y="156812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88" name="Прямоугольник 187">
                <a:extLst>
                  <a:ext uri="{FF2B5EF4-FFF2-40B4-BE49-F238E27FC236}">
                    <a16:creationId xmlns:a16="http://schemas.microsoft.com/office/drawing/2014/main" id="{FA9FF0B9-DCC8-407E-BF96-1962561E6DC6}"/>
                  </a:ext>
                </a:extLst>
              </p:cNvPr>
              <p:cNvSpPr/>
              <p:nvPr/>
            </p:nvSpPr>
            <p:spPr>
              <a:xfrm>
                <a:off x="4867635" y="182607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89" name="Прямая соединительная линия 188">
                <a:extLst>
                  <a:ext uri="{FF2B5EF4-FFF2-40B4-BE49-F238E27FC236}">
                    <a16:creationId xmlns:a16="http://schemas.microsoft.com/office/drawing/2014/main" id="{7B60CD19-44EB-4C72-B5CA-8E92B6FF9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8288" y="261189"/>
                <a:ext cx="0" cy="52265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A3A5EFD-4CAE-4AFC-BD21-F3E616BBC260}"/>
              </a:ext>
            </a:extLst>
          </p:cNvPr>
          <p:cNvGrpSpPr/>
          <p:nvPr/>
        </p:nvGrpSpPr>
        <p:grpSpPr>
          <a:xfrm>
            <a:off x="605348" y="614776"/>
            <a:ext cx="6675128" cy="1826216"/>
            <a:chOff x="605348" y="614776"/>
            <a:chExt cx="6675128" cy="1826216"/>
          </a:xfrm>
        </p:grpSpPr>
        <p:sp>
          <p:nvSpPr>
            <p:cNvPr id="520" name="Прямоугольник 519">
              <a:extLst>
                <a:ext uri="{FF2B5EF4-FFF2-40B4-BE49-F238E27FC236}">
                  <a16:creationId xmlns:a16="http://schemas.microsoft.com/office/drawing/2014/main" id="{8993E587-F5B1-4ECF-AAF2-10402B7A6AE0}"/>
                </a:ext>
              </a:extLst>
            </p:cNvPr>
            <p:cNvSpPr/>
            <p:nvPr/>
          </p:nvSpPr>
          <p:spPr>
            <a:xfrm>
              <a:off x="605348" y="614776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Деление «в столбик»</a:t>
              </a:r>
            </a:p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1110 : 10 = ?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C3756FB4-1DAE-4EB6-8CA1-D22F85A2A1E0}"/>
                </a:ext>
              </a:extLst>
            </p:cNvPr>
            <p:cNvGrpSpPr/>
            <p:nvPr/>
          </p:nvGrpSpPr>
          <p:grpSpPr>
            <a:xfrm>
              <a:off x="605348" y="614776"/>
              <a:ext cx="1532354" cy="1826216"/>
              <a:chOff x="239588" y="279496"/>
              <a:chExt cx="1532354" cy="1826216"/>
            </a:xfrm>
            <a:noFill/>
          </p:grpSpPr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9F803EF0-8FDF-46DD-9667-5A1808053836}"/>
                  </a:ext>
                </a:extLst>
              </p:cNvPr>
              <p:cNvSpPr/>
              <p:nvPr/>
            </p:nvSpPr>
            <p:spPr>
              <a:xfrm>
                <a:off x="429644" y="27949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E25681F2-C554-49AA-AA47-211A03EF3FBA}"/>
                  </a:ext>
                </a:extLst>
              </p:cNvPr>
              <p:cNvSpPr/>
              <p:nvPr/>
            </p:nvSpPr>
            <p:spPr>
              <a:xfrm>
                <a:off x="619700" y="27949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D06D2CEE-5995-4DBB-B3F0-794F62AA7D85}"/>
                  </a:ext>
                </a:extLst>
              </p:cNvPr>
              <p:cNvSpPr/>
              <p:nvPr/>
            </p:nvSpPr>
            <p:spPr>
              <a:xfrm>
                <a:off x="809756" y="2794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8A8D3B8A-5C0A-43B2-AD0E-5B8D8354CF5C}"/>
                  </a:ext>
                </a:extLst>
              </p:cNvPr>
              <p:cNvSpPr/>
              <p:nvPr/>
            </p:nvSpPr>
            <p:spPr>
              <a:xfrm>
                <a:off x="239588" y="389988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chemeClr val="bg1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09EEF0CF-4FC8-49D5-925C-D052ED600365}"/>
                  </a:ext>
                </a:extLst>
              </p:cNvPr>
              <p:cNvSpPr/>
              <p:nvPr/>
            </p:nvSpPr>
            <p:spPr>
              <a:xfrm>
                <a:off x="619700" y="5408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" name="Прямоугольник 101">
                <a:extLst>
                  <a:ext uri="{FF2B5EF4-FFF2-40B4-BE49-F238E27FC236}">
                    <a16:creationId xmlns:a16="http://schemas.microsoft.com/office/drawing/2014/main" id="{8746D1EB-0D6E-4D2B-9B33-154AA90494BD}"/>
                  </a:ext>
                </a:extLst>
              </p:cNvPr>
              <p:cNvSpPr/>
              <p:nvPr/>
            </p:nvSpPr>
            <p:spPr>
              <a:xfrm>
                <a:off x="809756" y="5408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4" name="Прямоугольник 103">
                <a:extLst>
                  <a:ext uri="{FF2B5EF4-FFF2-40B4-BE49-F238E27FC236}">
                    <a16:creationId xmlns:a16="http://schemas.microsoft.com/office/drawing/2014/main" id="{81AEB94E-83ED-4A60-A7A5-8A5A994188A6}"/>
                  </a:ext>
                </a:extLst>
              </p:cNvPr>
              <p:cNvSpPr/>
              <p:nvPr/>
            </p:nvSpPr>
            <p:spPr>
              <a:xfrm>
                <a:off x="619700" y="8075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5" name="Прямоугольник 104">
                <a:extLst>
                  <a:ext uri="{FF2B5EF4-FFF2-40B4-BE49-F238E27FC236}">
                    <a16:creationId xmlns:a16="http://schemas.microsoft.com/office/drawing/2014/main" id="{76F00AA7-1F4D-4485-B795-0608C95390A3}"/>
                  </a:ext>
                </a:extLst>
              </p:cNvPr>
              <p:cNvSpPr/>
              <p:nvPr/>
            </p:nvSpPr>
            <p:spPr>
              <a:xfrm>
                <a:off x="809756" y="8075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6" name="Прямоугольник 105">
                <a:extLst>
                  <a:ext uri="{FF2B5EF4-FFF2-40B4-BE49-F238E27FC236}">
                    <a16:creationId xmlns:a16="http://schemas.microsoft.com/office/drawing/2014/main" id="{5190AF41-9C63-4A61-ACB4-98D68A50D620}"/>
                  </a:ext>
                </a:extLst>
              </p:cNvPr>
              <p:cNvSpPr/>
              <p:nvPr/>
            </p:nvSpPr>
            <p:spPr>
              <a:xfrm>
                <a:off x="429644" y="53208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1" name="Прямоугольник 110">
                <a:extLst>
                  <a:ext uri="{FF2B5EF4-FFF2-40B4-BE49-F238E27FC236}">
                    <a16:creationId xmlns:a16="http://schemas.microsoft.com/office/drawing/2014/main" id="{6C559665-C269-4428-879C-FA1203C33320}"/>
                  </a:ext>
                </a:extLst>
              </p:cNvPr>
              <p:cNvSpPr/>
              <p:nvPr/>
            </p:nvSpPr>
            <p:spPr>
              <a:xfrm>
                <a:off x="999812" y="2794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2" name="Прямоугольник 111">
                <a:extLst>
                  <a:ext uri="{FF2B5EF4-FFF2-40B4-BE49-F238E27FC236}">
                    <a16:creationId xmlns:a16="http://schemas.microsoft.com/office/drawing/2014/main" id="{68DF2278-142A-4380-8F1A-BCBD73C4D758}"/>
                  </a:ext>
                </a:extLst>
              </p:cNvPr>
              <p:cNvSpPr/>
              <p:nvPr/>
            </p:nvSpPr>
            <p:spPr>
              <a:xfrm>
                <a:off x="999812" y="54082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3" name="Прямоугольник 112">
                <a:extLst>
                  <a:ext uri="{FF2B5EF4-FFF2-40B4-BE49-F238E27FC236}">
                    <a16:creationId xmlns:a16="http://schemas.microsoft.com/office/drawing/2014/main" id="{6F92F495-2862-41D0-9FBD-FB34C4236EA8}"/>
                  </a:ext>
                </a:extLst>
              </p:cNvPr>
              <p:cNvSpPr/>
              <p:nvPr/>
            </p:nvSpPr>
            <p:spPr>
              <a:xfrm>
                <a:off x="999812" y="8075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95EA2CD1-676E-48AD-A265-A336A5DEFE9E}"/>
                  </a:ext>
                </a:extLst>
              </p:cNvPr>
              <p:cNvSpPr/>
              <p:nvPr/>
            </p:nvSpPr>
            <p:spPr>
              <a:xfrm>
                <a:off x="1391830" y="2828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19" name="Прямоугольник 118">
                <a:extLst>
                  <a:ext uri="{FF2B5EF4-FFF2-40B4-BE49-F238E27FC236}">
                    <a16:creationId xmlns:a16="http://schemas.microsoft.com/office/drawing/2014/main" id="{1F5BEEC6-66A3-4CB0-B8A6-581C787631D9}"/>
                  </a:ext>
                </a:extLst>
              </p:cNvPr>
              <p:cNvSpPr/>
              <p:nvPr/>
            </p:nvSpPr>
            <p:spPr>
              <a:xfrm>
                <a:off x="1581886" y="2828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0" name="Прямоугольник 119">
                <a:extLst>
                  <a:ext uri="{FF2B5EF4-FFF2-40B4-BE49-F238E27FC236}">
                    <a16:creationId xmlns:a16="http://schemas.microsoft.com/office/drawing/2014/main" id="{A54F9D4C-1F14-4826-8419-F16E15A91B2A}"/>
                  </a:ext>
                </a:extLst>
              </p:cNvPr>
              <p:cNvSpPr/>
              <p:nvPr/>
            </p:nvSpPr>
            <p:spPr>
              <a:xfrm>
                <a:off x="1201774" y="5495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1" name="Прямоугольник 120">
                <a:extLst>
                  <a:ext uri="{FF2B5EF4-FFF2-40B4-BE49-F238E27FC236}">
                    <a16:creationId xmlns:a16="http://schemas.microsoft.com/office/drawing/2014/main" id="{A9483D97-137C-4FD6-ABE5-5CDE0940CDF3}"/>
                  </a:ext>
                </a:extLst>
              </p:cNvPr>
              <p:cNvSpPr/>
              <p:nvPr/>
            </p:nvSpPr>
            <p:spPr>
              <a:xfrm>
                <a:off x="1391830" y="54957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2" name="Прямоугольник 121">
                <a:extLst>
                  <a:ext uri="{FF2B5EF4-FFF2-40B4-BE49-F238E27FC236}">
                    <a16:creationId xmlns:a16="http://schemas.microsoft.com/office/drawing/2014/main" id="{983CC1C0-7BF3-42BC-8E2E-AE8DCBC29C91}"/>
                  </a:ext>
                </a:extLst>
              </p:cNvPr>
              <p:cNvSpPr/>
              <p:nvPr/>
            </p:nvSpPr>
            <p:spPr>
              <a:xfrm>
                <a:off x="1581886" y="5495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23" name="Прямоугольник 122">
                <a:extLst>
                  <a:ext uri="{FF2B5EF4-FFF2-40B4-BE49-F238E27FC236}">
                    <a16:creationId xmlns:a16="http://schemas.microsoft.com/office/drawing/2014/main" id="{E1FB51EC-672A-4634-A11D-F751638D9082}"/>
                  </a:ext>
                </a:extLst>
              </p:cNvPr>
              <p:cNvSpPr/>
              <p:nvPr/>
            </p:nvSpPr>
            <p:spPr>
              <a:xfrm>
                <a:off x="1207251" y="2851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26" name="Прямая соединительная линия 125">
                <a:extLst>
                  <a:ext uri="{FF2B5EF4-FFF2-40B4-BE49-F238E27FC236}">
                    <a16:creationId xmlns:a16="http://schemas.microsoft.com/office/drawing/2014/main" id="{89E19000-85AC-4657-9F18-F09A1E032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99235" y="544199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Прямоугольник 126">
                <a:extLst>
                  <a:ext uri="{FF2B5EF4-FFF2-40B4-BE49-F238E27FC236}">
                    <a16:creationId xmlns:a16="http://schemas.microsoft.com/office/drawing/2014/main" id="{E1393255-F94D-4E4C-99E0-DB8AE37A1DD7}"/>
                  </a:ext>
                </a:extLst>
              </p:cNvPr>
              <p:cNvSpPr/>
              <p:nvPr/>
            </p:nvSpPr>
            <p:spPr>
              <a:xfrm>
                <a:off x="437264" y="918015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8" name="Прямоугольник 127">
                <a:extLst>
                  <a:ext uri="{FF2B5EF4-FFF2-40B4-BE49-F238E27FC236}">
                    <a16:creationId xmlns:a16="http://schemas.microsoft.com/office/drawing/2014/main" id="{4354D478-B5AE-4C1C-B1F8-664E3EF777F1}"/>
                  </a:ext>
                </a:extLst>
              </p:cNvPr>
              <p:cNvSpPr/>
              <p:nvPr/>
            </p:nvSpPr>
            <p:spPr>
              <a:xfrm>
                <a:off x="817376" y="106885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29" name="Прямоугольник 128">
                <a:extLst>
                  <a:ext uri="{FF2B5EF4-FFF2-40B4-BE49-F238E27FC236}">
                    <a16:creationId xmlns:a16="http://schemas.microsoft.com/office/drawing/2014/main" id="{A84D2328-E7BE-4DC5-90D3-770BCE7A9E9D}"/>
                  </a:ext>
                </a:extLst>
              </p:cNvPr>
              <p:cNvSpPr/>
              <p:nvPr/>
            </p:nvSpPr>
            <p:spPr>
              <a:xfrm>
                <a:off x="1007432" y="106885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30" name="Прямоугольник 129">
                <a:extLst>
                  <a:ext uri="{FF2B5EF4-FFF2-40B4-BE49-F238E27FC236}">
                    <a16:creationId xmlns:a16="http://schemas.microsoft.com/office/drawing/2014/main" id="{69E959D1-4014-4F4F-864E-C8561D448330}"/>
                  </a:ext>
                </a:extLst>
              </p:cNvPr>
              <p:cNvSpPr/>
              <p:nvPr/>
            </p:nvSpPr>
            <p:spPr>
              <a:xfrm>
                <a:off x="627320" y="10601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2BC925F8-8285-4078-B857-117B80DCF0B5}"/>
                  </a:ext>
                </a:extLst>
              </p:cNvPr>
              <p:cNvSpPr/>
              <p:nvPr/>
            </p:nvSpPr>
            <p:spPr>
              <a:xfrm>
                <a:off x="809159" y="13251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FCAF9C12-E500-4CC0-977B-078F244E3DD3}"/>
                  </a:ext>
                </a:extLst>
              </p:cNvPr>
              <p:cNvSpPr/>
              <p:nvPr/>
            </p:nvSpPr>
            <p:spPr>
              <a:xfrm>
                <a:off x="999215" y="13251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39" name="Прямоугольник 138">
                <a:extLst>
                  <a:ext uri="{FF2B5EF4-FFF2-40B4-BE49-F238E27FC236}">
                    <a16:creationId xmlns:a16="http://schemas.microsoft.com/office/drawing/2014/main" id="{1F66B466-3750-4B07-A5E7-1B4AA20EE484}"/>
                  </a:ext>
                </a:extLst>
              </p:cNvPr>
              <p:cNvSpPr/>
              <p:nvPr/>
            </p:nvSpPr>
            <p:spPr>
              <a:xfrm>
                <a:off x="638597" y="1435591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40" name="Прямоугольник 139">
                <a:extLst>
                  <a:ext uri="{FF2B5EF4-FFF2-40B4-BE49-F238E27FC236}">
                    <a16:creationId xmlns:a16="http://schemas.microsoft.com/office/drawing/2014/main" id="{AD101D45-97BF-4488-856A-C91E34146892}"/>
                  </a:ext>
                </a:extLst>
              </p:cNvPr>
              <p:cNvSpPr/>
              <p:nvPr/>
            </p:nvSpPr>
            <p:spPr>
              <a:xfrm>
                <a:off x="816779" y="15864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9409240D-3EA3-4C3C-B7C3-2F95111BC798}"/>
                  </a:ext>
                </a:extLst>
              </p:cNvPr>
              <p:cNvSpPr/>
              <p:nvPr/>
            </p:nvSpPr>
            <p:spPr>
              <a:xfrm>
                <a:off x="1006835" y="158642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44" name="Прямоугольник 143">
                <a:extLst>
                  <a:ext uri="{FF2B5EF4-FFF2-40B4-BE49-F238E27FC236}">
                    <a16:creationId xmlns:a16="http://schemas.microsoft.com/office/drawing/2014/main" id="{805490EE-5B40-4A1F-A9C0-BA12A911D62D}"/>
                  </a:ext>
                </a:extLst>
              </p:cNvPr>
              <p:cNvSpPr/>
              <p:nvPr/>
            </p:nvSpPr>
            <p:spPr>
              <a:xfrm>
                <a:off x="1006835" y="184438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15" name="Прямая соединительная линия 114">
                <a:extLst>
                  <a:ext uri="{FF2B5EF4-FFF2-40B4-BE49-F238E27FC236}">
                    <a16:creationId xmlns:a16="http://schemas.microsoft.com/office/drawing/2014/main" id="{A5BD510E-5200-4041-A877-2A8F67AD6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7488" y="279496"/>
                <a:ext cx="0" cy="52265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B99F375-0A3E-4F74-A27A-173DB5DD02BB}"/>
              </a:ext>
            </a:extLst>
          </p:cNvPr>
          <p:cNvGrpSpPr/>
          <p:nvPr/>
        </p:nvGrpSpPr>
        <p:grpSpPr>
          <a:xfrm>
            <a:off x="6072059" y="673198"/>
            <a:ext cx="6675128" cy="1828048"/>
            <a:chOff x="6072059" y="673198"/>
            <a:chExt cx="6675128" cy="1828048"/>
          </a:xfrm>
        </p:grpSpPr>
        <p:sp>
          <p:nvSpPr>
            <p:cNvPr id="522" name="Прямоугольник 521">
              <a:extLst>
                <a:ext uri="{FF2B5EF4-FFF2-40B4-BE49-F238E27FC236}">
                  <a16:creationId xmlns:a16="http://schemas.microsoft.com/office/drawing/2014/main" id="{C24DD7A9-0D3E-46D1-85EB-14F4B610D21E}"/>
                </a:ext>
              </a:extLst>
            </p:cNvPr>
            <p:cNvSpPr/>
            <p:nvPr/>
          </p:nvSpPr>
          <p:spPr>
            <a:xfrm>
              <a:off x="6072059" y="673198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1) Подбираем максимальное число, умноженный на которое делитель меньше 1-ой части делимого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DB1A0E63-4814-4BBA-8940-BE7621B8215C}"/>
                </a:ext>
              </a:extLst>
            </p:cNvPr>
            <p:cNvGrpSpPr/>
            <p:nvPr/>
          </p:nvGrpSpPr>
          <p:grpSpPr>
            <a:xfrm>
              <a:off x="6072059" y="675030"/>
              <a:ext cx="1532354" cy="1826216"/>
              <a:chOff x="2236268" y="279495"/>
              <a:chExt cx="1532354" cy="1826216"/>
            </a:xfrm>
            <a:noFill/>
          </p:grpSpPr>
          <p:sp>
            <p:nvSpPr>
              <p:cNvPr id="978" name="Прямоугольник 977">
                <a:extLst>
                  <a:ext uri="{FF2B5EF4-FFF2-40B4-BE49-F238E27FC236}">
                    <a16:creationId xmlns:a16="http://schemas.microsoft.com/office/drawing/2014/main" id="{59BDF6D2-B558-4270-AFDE-A0DF82F73D74}"/>
                  </a:ext>
                </a:extLst>
              </p:cNvPr>
              <p:cNvSpPr/>
              <p:nvPr/>
            </p:nvSpPr>
            <p:spPr>
              <a:xfrm>
                <a:off x="2426324" y="2794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79" name="Прямоугольник 978">
                <a:extLst>
                  <a:ext uri="{FF2B5EF4-FFF2-40B4-BE49-F238E27FC236}">
                    <a16:creationId xmlns:a16="http://schemas.microsoft.com/office/drawing/2014/main" id="{47F95BEE-472A-433F-9FCF-FA68063004B1}"/>
                  </a:ext>
                </a:extLst>
              </p:cNvPr>
              <p:cNvSpPr/>
              <p:nvPr/>
            </p:nvSpPr>
            <p:spPr>
              <a:xfrm>
                <a:off x="2616380" y="27949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80" name="Прямоугольник 979">
                <a:extLst>
                  <a:ext uri="{FF2B5EF4-FFF2-40B4-BE49-F238E27FC236}">
                    <a16:creationId xmlns:a16="http://schemas.microsoft.com/office/drawing/2014/main" id="{BB5C288E-0D3B-482C-81B1-1A0F6B06BD2D}"/>
                  </a:ext>
                </a:extLst>
              </p:cNvPr>
              <p:cNvSpPr/>
              <p:nvPr/>
            </p:nvSpPr>
            <p:spPr>
              <a:xfrm>
                <a:off x="2806436" y="2794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981" name="Прямоугольник 980">
                <a:extLst>
                  <a:ext uri="{FF2B5EF4-FFF2-40B4-BE49-F238E27FC236}">
                    <a16:creationId xmlns:a16="http://schemas.microsoft.com/office/drawing/2014/main" id="{4D8CEFF3-292C-4E2C-B06C-A0B963AEC6CE}"/>
                  </a:ext>
                </a:extLst>
              </p:cNvPr>
              <p:cNvSpPr/>
              <p:nvPr/>
            </p:nvSpPr>
            <p:spPr>
              <a:xfrm>
                <a:off x="2236268" y="38998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chemeClr val="bg1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982" name="Прямоугольник 981">
                <a:extLst>
                  <a:ext uri="{FF2B5EF4-FFF2-40B4-BE49-F238E27FC236}">
                    <a16:creationId xmlns:a16="http://schemas.microsoft.com/office/drawing/2014/main" id="{DC7FD1B3-B0B6-453B-AEE3-4F02BFFEF73E}"/>
                  </a:ext>
                </a:extLst>
              </p:cNvPr>
              <p:cNvSpPr/>
              <p:nvPr/>
            </p:nvSpPr>
            <p:spPr>
              <a:xfrm>
                <a:off x="2616380" y="5408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83" name="Прямоугольник 982">
                <a:extLst>
                  <a:ext uri="{FF2B5EF4-FFF2-40B4-BE49-F238E27FC236}">
                    <a16:creationId xmlns:a16="http://schemas.microsoft.com/office/drawing/2014/main" id="{8A315ABA-166B-49DF-B1F1-0025749B6232}"/>
                  </a:ext>
                </a:extLst>
              </p:cNvPr>
              <p:cNvSpPr/>
              <p:nvPr/>
            </p:nvSpPr>
            <p:spPr>
              <a:xfrm>
                <a:off x="2806436" y="5408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84" name="Прямоугольник 983">
                <a:extLst>
                  <a:ext uri="{FF2B5EF4-FFF2-40B4-BE49-F238E27FC236}">
                    <a16:creationId xmlns:a16="http://schemas.microsoft.com/office/drawing/2014/main" id="{E794069B-3176-4586-9B5A-7EA395C52C93}"/>
                  </a:ext>
                </a:extLst>
              </p:cNvPr>
              <p:cNvSpPr/>
              <p:nvPr/>
            </p:nvSpPr>
            <p:spPr>
              <a:xfrm>
                <a:off x="2616380" y="8075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85" name="Прямоугольник 984">
                <a:extLst>
                  <a:ext uri="{FF2B5EF4-FFF2-40B4-BE49-F238E27FC236}">
                    <a16:creationId xmlns:a16="http://schemas.microsoft.com/office/drawing/2014/main" id="{139F696C-7D53-4D47-866B-1CDC693AD94F}"/>
                  </a:ext>
                </a:extLst>
              </p:cNvPr>
              <p:cNvSpPr/>
              <p:nvPr/>
            </p:nvSpPr>
            <p:spPr>
              <a:xfrm>
                <a:off x="2806436" y="80752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86" name="Прямоугольник 985">
                <a:extLst>
                  <a:ext uri="{FF2B5EF4-FFF2-40B4-BE49-F238E27FC236}">
                    <a16:creationId xmlns:a16="http://schemas.microsoft.com/office/drawing/2014/main" id="{54500625-524F-4A57-B3BC-CDFFEB985145}"/>
                  </a:ext>
                </a:extLst>
              </p:cNvPr>
              <p:cNvSpPr/>
              <p:nvPr/>
            </p:nvSpPr>
            <p:spPr>
              <a:xfrm>
                <a:off x="2426324" y="53208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87" name="Прямоугольник 986">
                <a:extLst>
                  <a:ext uri="{FF2B5EF4-FFF2-40B4-BE49-F238E27FC236}">
                    <a16:creationId xmlns:a16="http://schemas.microsoft.com/office/drawing/2014/main" id="{5BD8B874-CCA4-46CE-84A8-EE921970250D}"/>
                  </a:ext>
                </a:extLst>
              </p:cNvPr>
              <p:cNvSpPr/>
              <p:nvPr/>
            </p:nvSpPr>
            <p:spPr>
              <a:xfrm>
                <a:off x="2996492" y="27949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988" name="Прямоугольник 987">
                <a:extLst>
                  <a:ext uri="{FF2B5EF4-FFF2-40B4-BE49-F238E27FC236}">
                    <a16:creationId xmlns:a16="http://schemas.microsoft.com/office/drawing/2014/main" id="{612270CF-1B8A-44C0-A985-61D0AF51A413}"/>
                  </a:ext>
                </a:extLst>
              </p:cNvPr>
              <p:cNvSpPr/>
              <p:nvPr/>
            </p:nvSpPr>
            <p:spPr>
              <a:xfrm>
                <a:off x="2996492" y="54082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89" name="Прямоугольник 988">
                <a:extLst>
                  <a:ext uri="{FF2B5EF4-FFF2-40B4-BE49-F238E27FC236}">
                    <a16:creationId xmlns:a16="http://schemas.microsoft.com/office/drawing/2014/main" id="{85BD6912-9590-434D-A4EA-4454145B17EA}"/>
                  </a:ext>
                </a:extLst>
              </p:cNvPr>
              <p:cNvSpPr/>
              <p:nvPr/>
            </p:nvSpPr>
            <p:spPr>
              <a:xfrm>
                <a:off x="2996492" y="80752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90" name="Прямоугольник 989">
                <a:extLst>
                  <a:ext uri="{FF2B5EF4-FFF2-40B4-BE49-F238E27FC236}">
                    <a16:creationId xmlns:a16="http://schemas.microsoft.com/office/drawing/2014/main" id="{7B416649-6719-4A94-A7E9-DEE1E3D05A2B}"/>
                  </a:ext>
                </a:extLst>
              </p:cNvPr>
              <p:cNvSpPr/>
              <p:nvPr/>
            </p:nvSpPr>
            <p:spPr>
              <a:xfrm>
                <a:off x="3388510" y="2828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991" name="Прямоугольник 990">
                <a:extLst>
                  <a:ext uri="{FF2B5EF4-FFF2-40B4-BE49-F238E27FC236}">
                    <a16:creationId xmlns:a16="http://schemas.microsoft.com/office/drawing/2014/main" id="{87491224-8E4F-4655-BF4E-7DD055E444C2}"/>
                  </a:ext>
                </a:extLst>
              </p:cNvPr>
              <p:cNvSpPr/>
              <p:nvPr/>
            </p:nvSpPr>
            <p:spPr>
              <a:xfrm>
                <a:off x="3578566" y="2828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92" name="Прямоугольник 991">
                <a:extLst>
                  <a:ext uri="{FF2B5EF4-FFF2-40B4-BE49-F238E27FC236}">
                    <a16:creationId xmlns:a16="http://schemas.microsoft.com/office/drawing/2014/main" id="{52ABCBB5-2599-4D61-B15C-886883593C98}"/>
                  </a:ext>
                </a:extLst>
              </p:cNvPr>
              <p:cNvSpPr/>
              <p:nvPr/>
            </p:nvSpPr>
            <p:spPr>
              <a:xfrm>
                <a:off x="3198454" y="5495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93" name="Прямоугольник 992">
                <a:extLst>
                  <a:ext uri="{FF2B5EF4-FFF2-40B4-BE49-F238E27FC236}">
                    <a16:creationId xmlns:a16="http://schemas.microsoft.com/office/drawing/2014/main" id="{EA141603-17A9-4236-8B87-5CD1C00F6DE4}"/>
                  </a:ext>
                </a:extLst>
              </p:cNvPr>
              <p:cNvSpPr/>
              <p:nvPr/>
            </p:nvSpPr>
            <p:spPr>
              <a:xfrm>
                <a:off x="3388510" y="54956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94" name="Прямоугольник 993">
                <a:extLst>
                  <a:ext uri="{FF2B5EF4-FFF2-40B4-BE49-F238E27FC236}">
                    <a16:creationId xmlns:a16="http://schemas.microsoft.com/office/drawing/2014/main" id="{E648EC69-4631-47AD-82FE-C7395C040412}"/>
                  </a:ext>
                </a:extLst>
              </p:cNvPr>
              <p:cNvSpPr/>
              <p:nvPr/>
            </p:nvSpPr>
            <p:spPr>
              <a:xfrm>
                <a:off x="3578566" y="54956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995" name="Прямоугольник 994">
                <a:extLst>
                  <a:ext uri="{FF2B5EF4-FFF2-40B4-BE49-F238E27FC236}">
                    <a16:creationId xmlns:a16="http://schemas.microsoft.com/office/drawing/2014/main" id="{ECD6FD08-1696-4C0C-B4F2-4D30DBABE4B4}"/>
                  </a:ext>
                </a:extLst>
              </p:cNvPr>
              <p:cNvSpPr/>
              <p:nvPr/>
            </p:nvSpPr>
            <p:spPr>
              <a:xfrm>
                <a:off x="3203931" y="28511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996" name="Прямая соединительная линия 995">
                <a:extLst>
                  <a:ext uri="{FF2B5EF4-FFF2-40B4-BE49-F238E27FC236}">
                    <a16:creationId xmlns:a16="http://schemas.microsoft.com/office/drawing/2014/main" id="{CDE354FC-3BB7-4827-BA67-B616BE9FF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5915" y="544198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7" name="Прямоугольник 996">
                <a:extLst>
                  <a:ext uri="{FF2B5EF4-FFF2-40B4-BE49-F238E27FC236}">
                    <a16:creationId xmlns:a16="http://schemas.microsoft.com/office/drawing/2014/main" id="{2D6FCFF6-C132-45DC-A351-B2EB468A7979}"/>
                  </a:ext>
                </a:extLst>
              </p:cNvPr>
              <p:cNvSpPr/>
              <p:nvPr/>
            </p:nvSpPr>
            <p:spPr>
              <a:xfrm>
                <a:off x="2433944" y="918014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98" name="Прямоугольник 997">
                <a:extLst>
                  <a:ext uri="{FF2B5EF4-FFF2-40B4-BE49-F238E27FC236}">
                    <a16:creationId xmlns:a16="http://schemas.microsoft.com/office/drawing/2014/main" id="{433262EF-0E3D-4E5E-A1B7-CDA4CB59282A}"/>
                  </a:ext>
                </a:extLst>
              </p:cNvPr>
              <p:cNvSpPr/>
              <p:nvPr/>
            </p:nvSpPr>
            <p:spPr>
              <a:xfrm>
                <a:off x="2814056" y="106885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999" name="Прямоугольник 998">
                <a:extLst>
                  <a:ext uri="{FF2B5EF4-FFF2-40B4-BE49-F238E27FC236}">
                    <a16:creationId xmlns:a16="http://schemas.microsoft.com/office/drawing/2014/main" id="{90EDCA86-E3FA-4029-B485-CC7A56B959A8}"/>
                  </a:ext>
                </a:extLst>
              </p:cNvPr>
              <p:cNvSpPr/>
              <p:nvPr/>
            </p:nvSpPr>
            <p:spPr>
              <a:xfrm>
                <a:off x="3004112" y="106885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00" name="Прямоугольник 999">
                <a:extLst>
                  <a:ext uri="{FF2B5EF4-FFF2-40B4-BE49-F238E27FC236}">
                    <a16:creationId xmlns:a16="http://schemas.microsoft.com/office/drawing/2014/main" id="{78B42BD7-CF8F-4B33-973C-D959FB368940}"/>
                  </a:ext>
                </a:extLst>
              </p:cNvPr>
              <p:cNvSpPr/>
              <p:nvPr/>
            </p:nvSpPr>
            <p:spPr>
              <a:xfrm>
                <a:off x="2624000" y="106010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01" name="Прямоугольник 1000">
                <a:extLst>
                  <a:ext uri="{FF2B5EF4-FFF2-40B4-BE49-F238E27FC236}">
                    <a16:creationId xmlns:a16="http://schemas.microsoft.com/office/drawing/2014/main" id="{BCA9A099-6FF4-4689-8B65-4063B27430F1}"/>
                  </a:ext>
                </a:extLst>
              </p:cNvPr>
              <p:cNvSpPr/>
              <p:nvPr/>
            </p:nvSpPr>
            <p:spPr>
              <a:xfrm>
                <a:off x="2805839" y="132509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02" name="Прямоугольник 1001">
                <a:extLst>
                  <a:ext uri="{FF2B5EF4-FFF2-40B4-BE49-F238E27FC236}">
                    <a16:creationId xmlns:a16="http://schemas.microsoft.com/office/drawing/2014/main" id="{4ECC5FB4-88B1-4DFB-9E78-F17FB309A8C8}"/>
                  </a:ext>
                </a:extLst>
              </p:cNvPr>
              <p:cNvSpPr/>
              <p:nvPr/>
            </p:nvSpPr>
            <p:spPr>
              <a:xfrm>
                <a:off x="2995895" y="132509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03" name="Прямоугольник 1002">
                <a:extLst>
                  <a:ext uri="{FF2B5EF4-FFF2-40B4-BE49-F238E27FC236}">
                    <a16:creationId xmlns:a16="http://schemas.microsoft.com/office/drawing/2014/main" id="{7C8AFA5D-B79E-4E9C-874A-C031144B33D3}"/>
                  </a:ext>
                </a:extLst>
              </p:cNvPr>
              <p:cNvSpPr/>
              <p:nvPr/>
            </p:nvSpPr>
            <p:spPr>
              <a:xfrm>
                <a:off x="2635277" y="143559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04" name="Прямоугольник 1003">
                <a:extLst>
                  <a:ext uri="{FF2B5EF4-FFF2-40B4-BE49-F238E27FC236}">
                    <a16:creationId xmlns:a16="http://schemas.microsoft.com/office/drawing/2014/main" id="{F1187811-3B71-480F-907A-87ADED5B2E82}"/>
                  </a:ext>
                </a:extLst>
              </p:cNvPr>
              <p:cNvSpPr/>
              <p:nvPr/>
            </p:nvSpPr>
            <p:spPr>
              <a:xfrm>
                <a:off x="2813459" y="15864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05" name="Прямоугольник 1004">
                <a:extLst>
                  <a:ext uri="{FF2B5EF4-FFF2-40B4-BE49-F238E27FC236}">
                    <a16:creationId xmlns:a16="http://schemas.microsoft.com/office/drawing/2014/main" id="{4D396BBE-189D-410A-AEBE-CE5A22B931DA}"/>
                  </a:ext>
                </a:extLst>
              </p:cNvPr>
              <p:cNvSpPr/>
              <p:nvPr/>
            </p:nvSpPr>
            <p:spPr>
              <a:xfrm>
                <a:off x="3003515" y="158642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06" name="Прямоугольник 1005">
                <a:extLst>
                  <a:ext uri="{FF2B5EF4-FFF2-40B4-BE49-F238E27FC236}">
                    <a16:creationId xmlns:a16="http://schemas.microsoft.com/office/drawing/2014/main" id="{BC305195-8874-4DD2-B0AF-9B58E309DF5D}"/>
                  </a:ext>
                </a:extLst>
              </p:cNvPr>
              <p:cNvSpPr/>
              <p:nvPr/>
            </p:nvSpPr>
            <p:spPr>
              <a:xfrm>
                <a:off x="3003515" y="184438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007" name="Прямая соединительная линия 1006">
                <a:extLst>
                  <a:ext uri="{FF2B5EF4-FFF2-40B4-BE49-F238E27FC236}">
                    <a16:creationId xmlns:a16="http://schemas.microsoft.com/office/drawing/2014/main" id="{A898996D-A1D7-47ED-AEE5-FBA2DFC88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168" y="279495"/>
                <a:ext cx="0" cy="52265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C132DE9-E02E-42F6-98E7-8F80F3D6A848}"/>
              </a:ext>
            </a:extLst>
          </p:cNvPr>
          <p:cNvGrpSpPr/>
          <p:nvPr/>
        </p:nvGrpSpPr>
        <p:grpSpPr>
          <a:xfrm>
            <a:off x="6255565" y="3888003"/>
            <a:ext cx="6675128" cy="1828048"/>
            <a:chOff x="6255565" y="3888003"/>
            <a:chExt cx="6675128" cy="1828048"/>
          </a:xfrm>
        </p:grpSpPr>
        <p:sp>
          <p:nvSpPr>
            <p:cNvPr id="523" name="Прямоугольник 522">
              <a:extLst>
                <a:ext uri="{FF2B5EF4-FFF2-40B4-BE49-F238E27FC236}">
                  <a16:creationId xmlns:a16="http://schemas.microsoft.com/office/drawing/2014/main" id="{EBDBC138-3FC4-40EC-9DAD-6537BA6A603A}"/>
                </a:ext>
              </a:extLst>
            </p:cNvPr>
            <p:cNvSpPr/>
            <p:nvPr/>
          </p:nvSpPr>
          <p:spPr>
            <a:xfrm>
              <a:off x="6255565" y="3888003"/>
              <a:ext cx="6675128" cy="1826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0000"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Nunito" pitchFamily="2" charset="-52"/>
                </a:rPr>
                <a:t>2) </a:t>
              </a:r>
              <a:r>
                <a:rPr lang="ru-RU" dirty="0">
                  <a:solidFill>
                    <a:schemeClr val="tx1"/>
                  </a:solidFill>
                  <a:latin typeface="Nunito" pitchFamily="2" charset="-52"/>
                </a:rPr>
                <a:t>Вычитаем 1-ые два числа</a:t>
              </a:r>
              <a:endParaRPr lang="ru-BY" dirty="0">
                <a:solidFill>
                  <a:schemeClr val="tx1"/>
                </a:solidFill>
                <a:latin typeface="Nunito" pitchFamily="2" charset="-52"/>
              </a:endParaRPr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9EC3699F-A81C-4599-82B7-06F17E8CD706}"/>
                </a:ext>
              </a:extLst>
            </p:cNvPr>
            <p:cNvGrpSpPr/>
            <p:nvPr/>
          </p:nvGrpSpPr>
          <p:grpSpPr>
            <a:xfrm>
              <a:off x="6255565" y="3889835"/>
              <a:ext cx="1532354" cy="1826216"/>
              <a:chOff x="6097068" y="261188"/>
              <a:chExt cx="1532354" cy="1826216"/>
            </a:xfrm>
            <a:noFill/>
          </p:grpSpPr>
          <p:sp>
            <p:nvSpPr>
              <p:cNvPr id="1008" name="Прямоугольник 1007">
                <a:extLst>
                  <a:ext uri="{FF2B5EF4-FFF2-40B4-BE49-F238E27FC236}">
                    <a16:creationId xmlns:a16="http://schemas.microsoft.com/office/drawing/2014/main" id="{D44E8E81-EA47-4B3D-8D7E-E49D3486E654}"/>
                  </a:ext>
                </a:extLst>
              </p:cNvPr>
              <p:cNvSpPr/>
              <p:nvPr/>
            </p:nvSpPr>
            <p:spPr>
              <a:xfrm>
                <a:off x="6287124" y="26118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09" name="Прямоугольник 1008">
                <a:extLst>
                  <a:ext uri="{FF2B5EF4-FFF2-40B4-BE49-F238E27FC236}">
                    <a16:creationId xmlns:a16="http://schemas.microsoft.com/office/drawing/2014/main" id="{52091F11-5957-4CC0-B719-B2A089C72E1A}"/>
                  </a:ext>
                </a:extLst>
              </p:cNvPr>
              <p:cNvSpPr/>
              <p:nvPr/>
            </p:nvSpPr>
            <p:spPr>
              <a:xfrm>
                <a:off x="6477180" y="261189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0" name="Прямоугольник 1009">
                <a:extLst>
                  <a:ext uri="{FF2B5EF4-FFF2-40B4-BE49-F238E27FC236}">
                    <a16:creationId xmlns:a16="http://schemas.microsoft.com/office/drawing/2014/main" id="{8CD6EAEB-1EDF-4886-B3A0-FD58334A0721}"/>
                  </a:ext>
                </a:extLst>
              </p:cNvPr>
              <p:cNvSpPr/>
              <p:nvPr/>
            </p:nvSpPr>
            <p:spPr>
              <a:xfrm>
                <a:off x="6667236" y="26118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1" name="Прямоугольник 1010">
                <a:extLst>
                  <a:ext uri="{FF2B5EF4-FFF2-40B4-BE49-F238E27FC236}">
                    <a16:creationId xmlns:a16="http://schemas.microsoft.com/office/drawing/2014/main" id="{7A700BFF-B09D-4754-B980-EB2ACE517D6D}"/>
                  </a:ext>
                </a:extLst>
              </p:cNvPr>
              <p:cNvSpPr/>
              <p:nvPr/>
            </p:nvSpPr>
            <p:spPr>
              <a:xfrm>
                <a:off x="6097068" y="371680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sz="2000" b="1" dirty="0">
                    <a:solidFill>
                      <a:srgbClr val="DD5959"/>
                    </a:solidFill>
                    <a:latin typeface="Nunito" pitchFamily="2" charset="-52"/>
                  </a:rPr>
                  <a:t>-</a:t>
                </a:r>
                <a:endParaRPr lang="ru-BY" sz="2000" b="1" dirty="0">
                  <a:solidFill>
                    <a:srgbClr val="DD5959"/>
                  </a:solidFill>
                  <a:latin typeface="Nunito" pitchFamily="2" charset="-52"/>
                </a:endParaRPr>
              </a:p>
            </p:txBody>
          </p:sp>
          <p:sp>
            <p:nvSpPr>
              <p:cNvPr id="1012" name="Прямоугольник 1011">
                <a:extLst>
                  <a:ext uri="{FF2B5EF4-FFF2-40B4-BE49-F238E27FC236}">
                    <a16:creationId xmlns:a16="http://schemas.microsoft.com/office/drawing/2014/main" id="{A698D9F8-6608-4B05-99D5-A3C68F147C8E}"/>
                  </a:ext>
                </a:extLst>
              </p:cNvPr>
              <p:cNvSpPr/>
              <p:nvPr/>
            </p:nvSpPr>
            <p:spPr>
              <a:xfrm>
                <a:off x="6477180" y="5225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013" name="Прямоугольник 1012">
                <a:extLst>
                  <a:ext uri="{FF2B5EF4-FFF2-40B4-BE49-F238E27FC236}">
                    <a16:creationId xmlns:a16="http://schemas.microsoft.com/office/drawing/2014/main" id="{A2B2AC82-D5AF-46C0-B7A3-36A41ED6961C}"/>
                  </a:ext>
                </a:extLst>
              </p:cNvPr>
              <p:cNvSpPr/>
              <p:nvPr/>
            </p:nvSpPr>
            <p:spPr>
              <a:xfrm>
                <a:off x="6667236" y="5225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14" name="Прямоугольник 1013">
                <a:extLst>
                  <a:ext uri="{FF2B5EF4-FFF2-40B4-BE49-F238E27FC236}">
                    <a16:creationId xmlns:a16="http://schemas.microsoft.com/office/drawing/2014/main" id="{B26CA566-EE38-4E0D-A4A5-88E286697D86}"/>
                  </a:ext>
                </a:extLst>
              </p:cNvPr>
              <p:cNvSpPr/>
              <p:nvPr/>
            </p:nvSpPr>
            <p:spPr>
              <a:xfrm>
                <a:off x="6477180" y="7892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15" name="Прямоугольник 1014">
                <a:extLst>
                  <a:ext uri="{FF2B5EF4-FFF2-40B4-BE49-F238E27FC236}">
                    <a16:creationId xmlns:a16="http://schemas.microsoft.com/office/drawing/2014/main" id="{0B90278F-7125-4B20-A421-64285EA753ED}"/>
                  </a:ext>
                </a:extLst>
              </p:cNvPr>
              <p:cNvSpPr/>
              <p:nvPr/>
            </p:nvSpPr>
            <p:spPr>
              <a:xfrm>
                <a:off x="6667236" y="7892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16" name="Прямоугольник 1015">
                <a:extLst>
                  <a:ext uri="{FF2B5EF4-FFF2-40B4-BE49-F238E27FC236}">
                    <a16:creationId xmlns:a16="http://schemas.microsoft.com/office/drawing/2014/main" id="{0BB3AB53-981E-48D4-8E7A-A2BBE44109B2}"/>
                  </a:ext>
                </a:extLst>
              </p:cNvPr>
              <p:cNvSpPr/>
              <p:nvPr/>
            </p:nvSpPr>
            <p:spPr>
              <a:xfrm>
                <a:off x="6287124" y="513773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rgbClr val="DD5959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17" name="Прямоугольник 1016">
                <a:extLst>
                  <a:ext uri="{FF2B5EF4-FFF2-40B4-BE49-F238E27FC236}">
                    <a16:creationId xmlns:a16="http://schemas.microsoft.com/office/drawing/2014/main" id="{D7D9E43A-AC43-4101-8662-60333A9D7747}"/>
                  </a:ext>
                </a:extLst>
              </p:cNvPr>
              <p:cNvSpPr/>
              <p:nvPr/>
            </p:nvSpPr>
            <p:spPr>
              <a:xfrm>
                <a:off x="6857292" y="26118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018" name="Прямоугольник 1017">
                <a:extLst>
                  <a:ext uri="{FF2B5EF4-FFF2-40B4-BE49-F238E27FC236}">
                    <a16:creationId xmlns:a16="http://schemas.microsoft.com/office/drawing/2014/main" id="{C43B3DD6-CCAA-42F8-B3C9-5A4442DA1FCA}"/>
                  </a:ext>
                </a:extLst>
              </p:cNvPr>
              <p:cNvSpPr/>
              <p:nvPr/>
            </p:nvSpPr>
            <p:spPr>
              <a:xfrm>
                <a:off x="6857292" y="522517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19" name="Прямоугольник 1018">
                <a:extLst>
                  <a:ext uri="{FF2B5EF4-FFF2-40B4-BE49-F238E27FC236}">
                    <a16:creationId xmlns:a16="http://schemas.microsoft.com/office/drawing/2014/main" id="{71F4ABFE-3FD8-4947-9E9F-B57DFA9FDE3C}"/>
                  </a:ext>
                </a:extLst>
              </p:cNvPr>
              <p:cNvSpPr/>
              <p:nvPr/>
            </p:nvSpPr>
            <p:spPr>
              <a:xfrm>
                <a:off x="6857292" y="789216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0" name="Прямоугольник 1019">
                <a:extLst>
                  <a:ext uri="{FF2B5EF4-FFF2-40B4-BE49-F238E27FC236}">
                    <a16:creationId xmlns:a16="http://schemas.microsoft.com/office/drawing/2014/main" id="{615BFDCE-EABE-4197-AB10-EF80DAA5AEFA}"/>
                  </a:ext>
                </a:extLst>
              </p:cNvPr>
              <p:cNvSpPr/>
              <p:nvPr/>
            </p:nvSpPr>
            <p:spPr>
              <a:xfrm>
                <a:off x="7249310" y="26456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0</a:t>
                </a:r>
              </a:p>
            </p:txBody>
          </p:sp>
          <p:sp>
            <p:nvSpPr>
              <p:cNvPr id="1021" name="Прямоугольник 1020">
                <a:extLst>
                  <a:ext uri="{FF2B5EF4-FFF2-40B4-BE49-F238E27FC236}">
                    <a16:creationId xmlns:a16="http://schemas.microsoft.com/office/drawing/2014/main" id="{9BAB3A62-1583-436A-839B-2C44EEC6EE2F}"/>
                  </a:ext>
                </a:extLst>
              </p:cNvPr>
              <p:cNvSpPr/>
              <p:nvPr/>
            </p:nvSpPr>
            <p:spPr>
              <a:xfrm>
                <a:off x="7439366" y="26456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2" name="Прямоугольник 1021">
                <a:extLst>
                  <a:ext uri="{FF2B5EF4-FFF2-40B4-BE49-F238E27FC236}">
                    <a16:creationId xmlns:a16="http://schemas.microsoft.com/office/drawing/2014/main" id="{7AF050D6-8D05-4C8D-AFB6-1582917943D5}"/>
                  </a:ext>
                </a:extLst>
              </p:cNvPr>
              <p:cNvSpPr/>
              <p:nvPr/>
            </p:nvSpPr>
            <p:spPr>
              <a:xfrm>
                <a:off x="7059254" y="53126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sp>
            <p:nvSpPr>
              <p:cNvPr id="1023" name="Прямоугольник 1022">
                <a:extLst>
                  <a:ext uri="{FF2B5EF4-FFF2-40B4-BE49-F238E27FC236}">
                    <a16:creationId xmlns:a16="http://schemas.microsoft.com/office/drawing/2014/main" id="{06B128BA-325D-4523-8DA7-5B1D7E063485}"/>
                  </a:ext>
                </a:extLst>
              </p:cNvPr>
              <p:cNvSpPr/>
              <p:nvPr/>
            </p:nvSpPr>
            <p:spPr>
              <a:xfrm>
                <a:off x="7249310" y="53126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4" name="Прямоугольник 1023">
                <a:extLst>
                  <a:ext uri="{FF2B5EF4-FFF2-40B4-BE49-F238E27FC236}">
                    <a16:creationId xmlns:a16="http://schemas.microsoft.com/office/drawing/2014/main" id="{299E145B-37D5-4810-A47D-6A7634AFCEDD}"/>
                  </a:ext>
                </a:extLst>
              </p:cNvPr>
              <p:cNvSpPr/>
              <p:nvPr/>
            </p:nvSpPr>
            <p:spPr>
              <a:xfrm>
                <a:off x="7439366" y="531261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sp>
            <p:nvSpPr>
              <p:cNvPr id="1025" name="Прямоугольник 1024">
                <a:extLst>
                  <a:ext uri="{FF2B5EF4-FFF2-40B4-BE49-F238E27FC236}">
                    <a16:creationId xmlns:a16="http://schemas.microsoft.com/office/drawing/2014/main" id="{8AFF2640-4E84-4BBF-B707-F739653F0FE5}"/>
                  </a:ext>
                </a:extLst>
              </p:cNvPr>
              <p:cNvSpPr/>
              <p:nvPr/>
            </p:nvSpPr>
            <p:spPr>
              <a:xfrm>
                <a:off x="7064731" y="266808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ru-RU" dirty="0">
                    <a:solidFill>
                      <a:sysClr val="windowText" lastClr="000000"/>
                    </a:solidFill>
                    <a:latin typeface="Nunito" pitchFamily="2" charset="-52"/>
                  </a:rPr>
                  <a:t>1</a:t>
                </a:r>
              </a:p>
            </p:txBody>
          </p:sp>
          <p:cxnSp>
            <p:nvCxnSpPr>
              <p:cNvPr id="1026" name="Прямая соединительная линия 1025">
                <a:extLst>
                  <a:ext uri="{FF2B5EF4-FFF2-40B4-BE49-F238E27FC236}">
                    <a16:creationId xmlns:a16="http://schemas.microsoft.com/office/drawing/2014/main" id="{AE6C5555-A898-48CB-9B0A-2B3FB2D33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6715" y="525891"/>
                <a:ext cx="572707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7" name="Прямоугольник 1026">
                <a:extLst>
                  <a:ext uri="{FF2B5EF4-FFF2-40B4-BE49-F238E27FC236}">
                    <a16:creationId xmlns:a16="http://schemas.microsoft.com/office/drawing/2014/main" id="{B46FEE07-70E4-4D0B-8AC9-70F1A5F4F803}"/>
                  </a:ext>
                </a:extLst>
              </p:cNvPr>
              <p:cNvSpPr/>
              <p:nvPr/>
            </p:nvSpPr>
            <p:spPr>
              <a:xfrm>
                <a:off x="6294744" y="899707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8" name="Прямоугольник 1027">
                <a:extLst>
                  <a:ext uri="{FF2B5EF4-FFF2-40B4-BE49-F238E27FC236}">
                    <a16:creationId xmlns:a16="http://schemas.microsoft.com/office/drawing/2014/main" id="{0D59448A-21B1-49AF-BA20-473222F245B0}"/>
                  </a:ext>
                </a:extLst>
              </p:cNvPr>
              <p:cNvSpPr/>
              <p:nvPr/>
            </p:nvSpPr>
            <p:spPr>
              <a:xfrm>
                <a:off x="6674856" y="10505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29" name="Прямоугольник 1028">
                <a:extLst>
                  <a:ext uri="{FF2B5EF4-FFF2-40B4-BE49-F238E27FC236}">
                    <a16:creationId xmlns:a16="http://schemas.microsoft.com/office/drawing/2014/main" id="{764000D9-7A9C-4A21-8EAA-C13127C3812D}"/>
                  </a:ext>
                </a:extLst>
              </p:cNvPr>
              <p:cNvSpPr/>
              <p:nvPr/>
            </p:nvSpPr>
            <p:spPr>
              <a:xfrm>
                <a:off x="6864912" y="1050544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30" name="Прямоугольник 1029">
                <a:extLst>
                  <a:ext uri="{FF2B5EF4-FFF2-40B4-BE49-F238E27FC236}">
                    <a16:creationId xmlns:a16="http://schemas.microsoft.com/office/drawing/2014/main" id="{1CD50455-5C93-405F-8532-AE0899E9C154}"/>
                  </a:ext>
                </a:extLst>
              </p:cNvPr>
              <p:cNvSpPr/>
              <p:nvPr/>
            </p:nvSpPr>
            <p:spPr>
              <a:xfrm>
                <a:off x="6484800" y="104180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31" name="Прямоугольник 1030">
                <a:extLst>
                  <a:ext uri="{FF2B5EF4-FFF2-40B4-BE49-F238E27FC236}">
                    <a16:creationId xmlns:a16="http://schemas.microsoft.com/office/drawing/2014/main" id="{49608414-1533-49F9-890F-E7F30F9D02ED}"/>
                  </a:ext>
                </a:extLst>
              </p:cNvPr>
              <p:cNvSpPr/>
              <p:nvPr/>
            </p:nvSpPr>
            <p:spPr>
              <a:xfrm>
                <a:off x="6666639" y="13067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32" name="Прямоугольник 1031">
                <a:extLst>
                  <a:ext uri="{FF2B5EF4-FFF2-40B4-BE49-F238E27FC236}">
                    <a16:creationId xmlns:a16="http://schemas.microsoft.com/office/drawing/2014/main" id="{E8D6E291-3FD1-4DE8-9131-DE33AB805100}"/>
                  </a:ext>
                </a:extLst>
              </p:cNvPr>
              <p:cNvSpPr/>
              <p:nvPr/>
            </p:nvSpPr>
            <p:spPr>
              <a:xfrm>
                <a:off x="6856695" y="1306792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33" name="Прямоугольник 1032">
                <a:extLst>
                  <a:ext uri="{FF2B5EF4-FFF2-40B4-BE49-F238E27FC236}">
                    <a16:creationId xmlns:a16="http://schemas.microsoft.com/office/drawing/2014/main" id="{AE956CE5-8C7D-4B74-B24F-083D4042392D}"/>
                  </a:ext>
                </a:extLst>
              </p:cNvPr>
              <p:cNvSpPr/>
              <p:nvPr/>
            </p:nvSpPr>
            <p:spPr>
              <a:xfrm>
                <a:off x="6496077" y="1417283"/>
                <a:ext cx="190056" cy="28418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BY" sz="2000" b="1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34" name="Прямоугольник 1033">
                <a:extLst>
                  <a:ext uri="{FF2B5EF4-FFF2-40B4-BE49-F238E27FC236}">
                    <a16:creationId xmlns:a16="http://schemas.microsoft.com/office/drawing/2014/main" id="{9CA9B368-45FF-498B-9DFD-3DCE07DB1E01}"/>
                  </a:ext>
                </a:extLst>
              </p:cNvPr>
              <p:cNvSpPr/>
              <p:nvPr/>
            </p:nvSpPr>
            <p:spPr>
              <a:xfrm>
                <a:off x="6674259" y="15681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35" name="Прямоугольник 1034">
                <a:extLst>
                  <a:ext uri="{FF2B5EF4-FFF2-40B4-BE49-F238E27FC236}">
                    <a16:creationId xmlns:a16="http://schemas.microsoft.com/office/drawing/2014/main" id="{209D7C3C-E53E-4C30-B867-0D642FEA38AA}"/>
                  </a:ext>
                </a:extLst>
              </p:cNvPr>
              <p:cNvSpPr/>
              <p:nvPr/>
            </p:nvSpPr>
            <p:spPr>
              <a:xfrm>
                <a:off x="6864315" y="1568120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ru-RU" dirty="0">
                  <a:solidFill>
                    <a:sysClr val="windowText" lastClr="000000"/>
                  </a:solidFill>
                  <a:latin typeface="Nunito" pitchFamily="2" charset="-52"/>
                </a:endParaRPr>
              </a:p>
            </p:txBody>
          </p:sp>
          <p:sp>
            <p:nvSpPr>
              <p:cNvPr id="1036" name="Прямоугольник 1035">
                <a:extLst>
                  <a:ext uri="{FF2B5EF4-FFF2-40B4-BE49-F238E27FC236}">
                    <a16:creationId xmlns:a16="http://schemas.microsoft.com/office/drawing/2014/main" id="{BFCC22DD-5539-4694-856D-8BB363248078}"/>
                  </a:ext>
                </a:extLst>
              </p:cNvPr>
              <p:cNvSpPr/>
              <p:nvPr/>
            </p:nvSpPr>
            <p:spPr>
              <a:xfrm>
                <a:off x="6864315" y="1826075"/>
                <a:ext cx="190056" cy="2613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Nunito" pitchFamily="2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Nunito" pitchFamily="2" charset="-52"/>
                </a:endParaRPr>
              </a:p>
            </p:txBody>
          </p:sp>
          <p:cxnSp>
            <p:nvCxnSpPr>
              <p:cNvPr id="1037" name="Прямая соединительная линия 1036">
                <a:extLst>
                  <a:ext uri="{FF2B5EF4-FFF2-40B4-BE49-F238E27FC236}">
                    <a16:creationId xmlns:a16="http://schemas.microsoft.com/office/drawing/2014/main" id="{C0FF5121-79D5-46F6-B8E7-125530BC2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4968" y="261188"/>
                <a:ext cx="0" cy="52265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73900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8932</TotalTime>
  <Words>5581</Words>
  <Application>Microsoft Office PowerPoint</Application>
  <PresentationFormat>Широкоэкранный</PresentationFormat>
  <Paragraphs>3487</Paragraphs>
  <Slides>56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6" baseType="lpstr">
      <vt:lpstr>Anonymous Pro</vt:lpstr>
      <vt:lpstr>Arial</vt:lpstr>
      <vt:lpstr>Calibri</vt:lpstr>
      <vt:lpstr>Calibri Light</vt:lpstr>
      <vt:lpstr>Cambria Math</vt:lpstr>
      <vt:lpstr>Consolas</vt:lpstr>
      <vt:lpstr>Inter</vt:lpstr>
      <vt:lpstr>Nunito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Алеся Лойко</dc:creator>
  <cp:lastModifiedBy>Алеся Лойко</cp:lastModifiedBy>
  <cp:revision>64</cp:revision>
  <dcterms:created xsi:type="dcterms:W3CDTF">2022-03-30T08:35:37Z</dcterms:created>
  <dcterms:modified xsi:type="dcterms:W3CDTF">2022-10-31T08:57:39Z</dcterms:modified>
</cp:coreProperties>
</file>